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F85A5950-EE91-4412-982E-458B5E7BE61D}"/>
    <pc:docChg chg="custSel modSld">
      <pc:chgData name="Fingerhut, John Andy" userId="6ad675d3-541e-4813-9336-4804cd571dc7" providerId="ADAL" clId="{F85A5950-EE91-4412-982E-458B5E7BE61D}" dt="2020-11-22T05:28:16.744" v="0" actId="478"/>
      <pc:docMkLst>
        <pc:docMk/>
      </pc:docMkLst>
      <pc:sldChg chg="delSp">
        <pc:chgData name="Fingerhut, John Andy" userId="6ad675d3-541e-4813-9336-4804cd571dc7" providerId="ADAL" clId="{F85A5950-EE91-4412-982E-458B5E7BE61D}" dt="2020-11-22T05:28:16.744" v="0" actId="478"/>
        <pc:sldMkLst>
          <pc:docMk/>
          <pc:sldMk cId="1091789387" sldId="273"/>
        </pc:sldMkLst>
        <pc:spChg chg="del">
          <ac:chgData name="Fingerhut, John Andy" userId="6ad675d3-541e-4813-9336-4804cd571dc7" providerId="ADAL" clId="{F85A5950-EE91-4412-982E-458B5E7BE61D}" dt="2020-11-22T05:28:16.744" v="0" actId="478"/>
          <ac:spMkLst>
            <pc:docMk/>
            <pc:sldMk cId="1091789387" sldId="273"/>
            <ac:spMk id="5" creationId="{0D414962-0FBF-4AFF-A93C-316C959945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A54630-E9F6-45DD-998F-E5DC0F14A399}"/>
              </a:ext>
            </a:extLst>
          </p:cNvPr>
          <p:cNvGrpSpPr/>
          <p:nvPr/>
        </p:nvGrpSpPr>
        <p:grpSpPr>
          <a:xfrm rot="16200000">
            <a:off x="5802220" y="2927995"/>
            <a:ext cx="1676833" cy="1661997"/>
            <a:chOff x="6523829" y="1695985"/>
            <a:chExt cx="1676833" cy="16619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9FC3C-4B0A-4BE8-AD6C-44B06ECD8204}"/>
                </a:ext>
              </a:extLst>
            </p:cNvPr>
            <p:cNvSpPr/>
            <p:nvPr/>
          </p:nvSpPr>
          <p:spPr>
            <a:xfrm>
              <a:off x="6548148" y="1698443"/>
              <a:ext cx="1621162" cy="16576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CD8402-7233-47B1-A1B5-23D2E88AF40D}"/>
                </a:ext>
              </a:extLst>
            </p:cNvPr>
            <p:cNvSpPr/>
            <p:nvPr/>
          </p:nvSpPr>
          <p:spPr>
            <a:xfrm>
              <a:off x="6610278" y="2059975"/>
              <a:ext cx="1494503" cy="2245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35D9-811A-4207-86BD-82A8C24C1D85}"/>
                </a:ext>
              </a:extLst>
            </p:cNvPr>
            <p:cNvSpPr/>
            <p:nvPr/>
          </p:nvSpPr>
          <p:spPr>
            <a:xfrm>
              <a:off x="6610278" y="2422677"/>
              <a:ext cx="1494503" cy="20096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control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E0B604-11FA-4D85-8C27-1B6B6D7746A0}"/>
                </a:ext>
              </a:extLst>
            </p:cNvPr>
            <p:cNvSpPr/>
            <p:nvPr/>
          </p:nvSpPr>
          <p:spPr>
            <a:xfrm>
              <a:off x="6610278" y="2761264"/>
              <a:ext cx="1494503" cy="23488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Main Deparser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7A30FC-8EBC-4414-9C3F-8F53C01E89DB}"/>
                </a:ext>
              </a:extLst>
            </p:cNvPr>
            <p:cNvSpPr txBox="1"/>
            <p:nvPr/>
          </p:nvSpPr>
          <p:spPr>
            <a:xfrm>
              <a:off x="7389221" y="1695985"/>
              <a:ext cx="8114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DA1D5-F37B-4541-B9D2-E055C8630AC5}"/>
                </a:ext>
              </a:extLst>
            </p:cNvPr>
            <p:cNvSpPr txBox="1"/>
            <p:nvPr/>
          </p:nvSpPr>
          <p:spPr>
            <a:xfrm>
              <a:off x="6605815" y="3104066"/>
              <a:ext cx="625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TO_NET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4AC9D-6D71-45C5-B180-594CD48DA462}"/>
                </a:ext>
              </a:extLst>
            </p:cNvPr>
            <p:cNvSpPr txBox="1"/>
            <p:nvPr/>
          </p:nvSpPr>
          <p:spPr>
            <a:xfrm>
              <a:off x="6523829" y="1705094"/>
              <a:ext cx="8947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FROM_HOST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C12F2-DD96-4A51-B663-4E2BD4690C21}"/>
                </a:ext>
              </a:extLst>
            </p:cNvPr>
            <p:cNvSpPr txBox="1"/>
            <p:nvPr/>
          </p:nvSpPr>
          <p:spPr>
            <a:xfrm>
              <a:off x="7411958" y="3097378"/>
              <a:ext cx="7088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TO_HOST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B801080-B3EB-43D3-BDB6-AD0E67A57AA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AD3BE8-DF3A-4F04-908C-973DFE02194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490" y="2291559"/>
              <a:ext cx="0" cy="13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18C6842-6E5E-4C24-B95F-914E14CD1B9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623637"/>
              <a:ext cx="0" cy="137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973354-BD42-4475-A807-8DE90F54F8A4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191486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BD033C-95E1-41B3-B6D8-C9EAC2E4C393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2C21DB-6C35-4435-AF14-F51CB6679761}"/>
                </a:ext>
              </a:extLst>
            </p:cNvPr>
            <p:cNvCxnSpPr>
              <a:cxnSpLocks/>
            </p:cNvCxnSpPr>
            <p:nvPr/>
          </p:nvCxnSpPr>
          <p:spPr>
            <a:xfrm>
              <a:off x="7794942" y="299614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046405-9500-4397-B377-F93955C0070E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284564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8A593F-0DEE-408E-8DF2-68583A1E725F}"/>
                </a:ext>
              </a:extLst>
            </p:cNvPr>
            <p:cNvCxnSpPr>
              <a:cxnSpLocks/>
            </p:cNvCxnSpPr>
            <p:nvPr/>
          </p:nvCxnSpPr>
          <p:spPr>
            <a:xfrm>
              <a:off x="6926262" y="2623637"/>
              <a:ext cx="0" cy="14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9B0E0-C169-48B3-BCE6-385310287F99}"/>
              </a:ext>
            </a:extLst>
          </p:cNvPr>
          <p:cNvSpPr/>
          <p:nvPr/>
        </p:nvSpPr>
        <p:spPr>
          <a:xfrm rot="16200000">
            <a:off x="2199810" y="2699455"/>
            <a:ext cx="1715848" cy="1230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D9F1BC-576A-4EF3-9876-126695A64636}"/>
              </a:ext>
            </a:extLst>
          </p:cNvPr>
          <p:cNvSpPr/>
          <p:nvPr/>
        </p:nvSpPr>
        <p:spPr>
          <a:xfrm rot="16200000">
            <a:off x="2065473" y="3213078"/>
            <a:ext cx="1602958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Parser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F6D1E8-CAD9-4D86-8016-9DF9D3A426B1}"/>
              </a:ext>
            </a:extLst>
          </p:cNvPr>
          <p:cNvSpPr/>
          <p:nvPr/>
        </p:nvSpPr>
        <p:spPr>
          <a:xfrm rot="16200000">
            <a:off x="2416360" y="3224893"/>
            <a:ext cx="1602958" cy="2009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32A6-6BD7-4FD1-93C8-8E131159E42A}"/>
              </a:ext>
            </a:extLst>
          </p:cNvPr>
          <p:cNvSpPr txBox="1"/>
          <p:nvPr/>
        </p:nvSpPr>
        <p:spPr>
          <a:xfrm rot="16200000">
            <a:off x="3191516" y="3198415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4D8E-30F6-4766-B972-809C391435CC}"/>
              </a:ext>
            </a:extLst>
          </p:cNvPr>
          <p:cNvSpPr txBox="1"/>
          <p:nvPr/>
        </p:nvSpPr>
        <p:spPr>
          <a:xfrm rot="16200000">
            <a:off x="2121484" y="3198415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EFDBCA-8D42-4559-B5B7-7B17A99615BD}"/>
              </a:ext>
            </a:extLst>
          </p:cNvPr>
          <p:cNvCxnSpPr>
            <a:cxnSpLocks/>
          </p:cNvCxnSpPr>
          <p:nvPr/>
        </p:nvCxnSpPr>
        <p:spPr>
          <a:xfrm rot="16200000">
            <a:off x="268210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5B6322-C564-4122-876E-0B215244537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>
            <a:off x="3048303" y="325631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6664ED-D0D4-46ED-91FF-5BDE567A773D}"/>
              </a:ext>
            </a:extLst>
          </p:cNvPr>
          <p:cNvCxnSpPr>
            <a:cxnSpLocks/>
          </p:cNvCxnSpPr>
          <p:nvPr/>
        </p:nvCxnSpPr>
        <p:spPr>
          <a:xfrm rot="16200000">
            <a:off x="3390874" y="3252818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36BE345-2EA6-45DD-85B2-ACD4C19A91F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09450" y="4202678"/>
            <a:ext cx="2362185" cy="713269"/>
          </a:xfrm>
          <a:prstGeom prst="bentConnector3">
            <a:avLst>
              <a:gd name="adj1" fmla="val -17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4860C18-D645-4EE6-BCDB-79FE3B828918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7464947" y="3345998"/>
            <a:ext cx="323076" cy="8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7878CF7-E469-4A06-9E5C-918E6DCCBE40}"/>
              </a:ext>
            </a:extLst>
          </p:cNvPr>
          <p:cNvSpPr/>
          <p:nvPr/>
        </p:nvSpPr>
        <p:spPr>
          <a:xfrm>
            <a:off x="4008164" y="3028079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4C4D15B-D90A-42A1-857E-79AACC8E1ED6}"/>
              </a:ext>
            </a:extLst>
          </p:cNvPr>
          <p:cNvCxnSpPr>
            <a:cxnSpLocks/>
            <a:stCxn id="120" idx="3"/>
            <a:endCxn id="12" idx="0"/>
          </p:cNvCxnSpPr>
          <p:nvPr/>
        </p:nvCxnSpPr>
        <p:spPr>
          <a:xfrm>
            <a:off x="5414189" y="3326298"/>
            <a:ext cx="39545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F7C2A5-01AD-4181-B101-3CF0F11BE2B8}"/>
              </a:ext>
            </a:extLst>
          </p:cNvPr>
          <p:cNvCxnSpPr>
            <a:cxnSpLocks/>
            <a:stCxn id="40" idx="2"/>
            <a:endCxn id="120" idx="1"/>
          </p:cNvCxnSpPr>
          <p:nvPr/>
        </p:nvCxnSpPr>
        <p:spPr>
          <a:xfrm>
            <a:off x="3672898" y="3325373"/>
            <a:ext cx="335266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stCxn id="72" idx="0"/>
            <a:endCxn id="121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0" idx="0"/>
            <a:endCxn id="14" idx="0"/>
          </p:cNvCxnSpPr>
          <p:nvPr/>
        </p:nvCxnSpPr>
        <p:spPr>
          <a:xfrm rot="10800000">
            <a:off x="5818749" y="4150013"/>
            <a:ext cx="3153055" cy="793647"/>
          </a:xfrm>
          <a:prstGeom prst="bentConnector3">
            <a:avLst>
              <a:gd name="adj1" fmla="val 11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5C7822-4030-42AD-AB86-5852B4DD265D}"/>
              </a:ext>
            </a:extLst>
          </p:cNvPr>
          <p:cNvCxnSpPr>
            <a:stCxn id="138" idx="0"/>
            <a:endCxn id="41" idx="0"/>
          </p:cNvCxnSpPr>
          <p:nvPr/>
        </p:nvCxnSpPr>
        <p:spPr>
          <a:xfrm>
            <a:off x="2052479" y="3314619"/>
            <a:ext cx="347768" cy="1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64DEB71-3093-431E-88AF-4C2BE81668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368C70F1-7509-412A-8F1A-A518E73EEB0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  <a:endCxn id="111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608615B-EB0D-4D19-94C6-BA8F0B161E4B}"/>
              </a:ext>
            </a:extLst>
          </p:cNvPr>
          <p:cNvGrpSpPr/>
          <p:nvPr/>
        </p:nvGrpSpPr>
        <p:grpSpPr>
          <a:xfrm>
            <a:off x="5606135" y="2733762"/>
            <a:ext cx="2092231" cy="410729"/>
            <a:chOff x="5782914" y="2733762"/>
            <a:chExt cx="2092231" cy="410729"/>
          </a:xfrm>
        </p:grpSpPr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AD870DC-10F4-46EA-8DD1-22D68B525C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6D1D99B2-0E86-47B6-9123-9267435A5C00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5C1AA9D-F6C3-45F8-8EF2-65A29333F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1F68D-05B8-4B51-8587-059500FE3478}"/>
              </a:ext>
            </a:extLst>
          </p:cNvPr>
          <p:cNvGrpSpPr/>
          <p:nvPr/>
        </p:nvGrpSpPr>
        <p:grpSpPr>
          <a:xfrm flipV="1">
            <a:off x="5603834" y="4343679"/>
            <a:ext cx="2092231" cy="410729"/>
            <a:chOff x="5782914" y="2733762"/>
            <a:chExt cx="2092231" cy="410729"/>
          </a:xfrm>
        </p:grpSpPr>
        <p:cxnSp>
          <p:nvCxnSpPr>
            <p:cNvPr id="178" name="Connector: Elbow 177">
              <a:extLst>
                <a:ext uri="{FF2B5EF4-FFF2-40B4-BE49-F238E27FC236}">
                  <a16:creationId xmlns:a16="http://schemas.microsoft.com/office/drawing/2014/main" id="{A750F747-27DB-43AF-84FE-43C67DC6B90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560841" y="2827921"/>
              <a:ext cx="408463" cy="220145"/>
            </a:xfrm>
            <a:prstGeom prst="bentConnector3">
              <a:avLst>
                <a:gd name="adj1" fmla="val -369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7C40998A-C287-47CA-9A06-025F2A66B1EE}"/>
                </a:ext>
              </a:extLst>
            </p:cNvPr>
            <p:cNvCxnSpPr/>
            <p:nvPr/>
          </p:nvCxnSpPr>
          <p:spPr>
            <a:xfrm rot="16200000" flipH="1">
              <a:off x="5682254" y="2836324"/>
              <a:ext cx="408827" cy="207508"/>
            </a:xfrm>
            <a:prstGeom prst="bentConnector3">
              <a:avLst>
                <a:gd name="adj1" fmla="val 1003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4155A40-B988-46ED-BC5E-C58015564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2914" y="2735664"/>
              <a:ext cx="2092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DD4493A-5BBC-4D15-B581-A433EADD11C6}"/>
              </a:ext>
            </a:extLst>
          </p:cNvPr>
          <p:cNvCxnSpPr>
            <a:cxnSpLocks/>
          </p:cNvCxnSpPr>
          <p:nvPr/>
        </p:nvCxnSpPr>
        <p:spPr>
          <a:xfrm>
            <a:off x="3685686" y="3429000"/>
            <a:ext cx="935132" cy="302094"/>
          </a:xfrm>
          <a:prstGeom prst="bentConnector3">
            <a:avLst>
              <a:gd name="adj1" fmla="val 1842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</p:cNvCxnSpPr>
          <p:nvPr/>
        </p:nvCxnSpPr>
        <p:spPr>
          <a:xfrm flipV="1">
            <a:off x="4444039" y="3429000"/>
            <a:ext cx="1374708" cy="302094"/>
          </a:xfrm>
          <a:prstGeom prst="bentConnector3">
            <a:avLst>
              <a:gd name="adj1" fmla="val 7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AFB021B-F573-4955-A61C-CA26210E375D}"/>
              </a:ext>
            </a:extLst>
          </p:cNvPr>
          <p:cNvSpPr txBox="1"/>
          <p:nvPr/>
        </p:nvSpPr>
        <p:spPr>
          <a:xfrm>
            <a:off x="4192463" y="3743997"/>
            <a:ext cx="898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User-defined</a:t>
            </a:r>
          </a:p>
          <a:p>
            <a:pPr algn="ctr"/>
            <a:r>
              <a:rPr lang="en-US" sz="1050" dirty="0"/>
              <a:t>metadata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0F816EC-A0CB-4148-88E8-08B4A0808DCA}"/>
              </a:ext>
            </a:extLst>
          </p:cNvPr>
          <p:cNvSpPr/>
          <p:nvPr/>
        </p:nvSpPr>
        <p:spPr>
          <a:xfrm>
            <a:off x="511513" y="4044707"/>
            <a:ext cx="10527962" cy="1051167"/>
          </a:xfrm>
          <a:custGeom>
            <a:avLst/>
            <a:gdLst>
              <a:gd name="connsiteX0" fmla="*/ 10391775 w 10391775"/>
              <a:gd name="connsiteY0" fmla="*/ 656667 h 1018617"/>
              <a:gd name="connsiteX1" fmla="*/ 8448675 w 10391775"/>
              <a:gd name="connsiteY1" fmla="*/ 866217 h 1018617"/>
              <a:gd name="connsiteX2" fmla="*/ 4838700 w 10391775"/>
              <a:gd name="connsiteY2" fmla="*/ 866217 h 1018617"/>
              <a:gd name="connsiteX3" fmla="*/ 4752975 w 10391775"/>
              <a:gd name="connsiteY3" fmla="*/ 85167 h 1018617"/>
              <a:gd name="connsiteX4" fmla="*/ 7096125 w 10391775"/>
              <a:gd name="connsiteY4" fmla="*/ 104217 h 1018617"/>
              <a:gd name="connsiteX5" fmla="*/ 7162800 w 10391775"/>
              <a:gd name="connsiteY5" fmla="*/ 828117 h 1018617"/>
              <a:gd name="connsiteX6" fmla="*/ 2085975 w 10391775"/>
              <a:gd name="connsiteY6" fmla="*/ 866217 h 1018617"/>
              <a:gd name="connsiteX7" fmla="*/ 0 w 10391775"/>
              <a:gd name="connsiteY7" fmla="*/ 1018617 h 1018617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47529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69342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886575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972300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0 w 10527962"/>
              <a:gd name="connsiteY7" fmla="*/ 1031499 h 103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27962" h="1031499">
                <a:moveTo>
                  <a:pt x="10527962" y="669549"/>
                </a:moveTo>
                <a:cubicBezTo>
                  <a:pt x="10019168" y="756861"/>
                  <a:pt x="9462749" y="836385"/>
                  <a:pt x="8584862" y="879099"/>
                </a:cubicBezTo>
                <a:cubicBezTo>
                  <a:pt x="7706975" y="921813"/>
                  <a:pt x="5832137" y="1056008"/>
                  <a:pt x="5260637" y="925833"/>
                </a:cubicBezTo>
                <a:cubicBezTo>
                  <a:pt x="4689137" y="795658"/>
                  <a:pt x="4847887" y="235954"/>
                  <a:pt x="5155862" y="98049"/>
                </a:cubicBezTo>
                <a:cubicBezTo>
                  <a:pt x="5463837" y="-39856"/>
                  <a:pt x="6789400" y="-25420"/>
                  <a:pt x="7108487" y="98405"/>
                </a:cubicBezTo>
                <a:cubicBezTo>
                  <a:pt x="7427575" y="222230"/>
                  <a:pt x="7884775" y="710883"/>
                  <a:pt x="7070387" y="840999"/>
                </a:cubicBezTo>
                <a:cubicBezTo>
                  <a:pt x="6256000" y="971115"/>
                  <a:pt x="3400560" y="847349"/>
                  <a:pt x="2222162" y="879099"/>
                </a:cubicBezTo>
                <a:cubicBezTo>
                  <a:pt x="1043764" y="910849"/>
                  <a:pt x="446087" y="971174"/>
                  <a:pt x="0" y="1031499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2020-11-22T05:28:19Z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