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F85A5950-EE91-4412-982E-458B5E7BE61D}"/>
    <pc:docChg chg="custSel modSld">
      <pc:chgData name="Fingerhut, John Andy" userId="6ad675d3-541e-4813-9336-4804cd571dc7" providerId="ADAL" clId="{F85A5950-EE91-4412-982E-458B5E7BE61D}" dt="2020-11-22T05:27:48.148" v="0" actId="478"/>
      <pc:docMkLst>
        <pc:docMk/>
      </pc:docMkLst>
      <pc:sldChg chg="delSp">
        <pc:chgData name="Fingerhut, John Andy" userId="6ad675d3-541e-4813-9336-4804cd571dc7" providerId="ADAL" clId="{F85A5950-EE91-4412-982E-458B5E7BE61D}" dt="2020-11-22T05:27:48.148" v="0" actId="478"/>
        <pc:sldMkLst>
          <pc:docMk/>
          <pc:sldMk cId="1091789387" sldId="273"/>
        </pc:sldMkLst>
        <pc:spChg chg="del">
          <ac:chgData name="Fingerhut, John Andy" userId="6ad675d3-541e-4813-9336-4804cd571dc7" providerId="ADAL" clId="{F85A5950-EE91-4412-982E-458B5E7BE61D}" dt="2020-11-22T05:27:48.148" v="0" actId="478"/>
          <ac:spMkLst>
            <pc:docMk/>
            <pc:sldMk cId="1091789387" sldId="273"/>
            <ac:spMk id="2" creationId="{00F816EC-A0CB-4148-88E8-08B4A0808D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54630-E9F6-45DD-998F-E5DC0F14A399}"/>
              </a:ext>
            </a:extLst>
          </p:cNvPr>
          <p:cNvGrpSpPr/>
          <p:nvPr/>
        </p:nvGrpSpPr>
        <p:grpSpPr>
          <a:xfrm rot="16200000">
            <a:off x="5802220" y="2927995"/>
            <a:ext cx="1676833" cy="1661997"/>
            <a:chOff x="6523829" y="1695985"/>
            <a:chExt cx="1676833" cy="1661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9FC3C-4B0A-4BE8-AD6C-44B06ECD8204}"/>
                </a:ext>
              </a:extLst>
            </p:cNvPr>
            <p:cNvSpPr/>
            <p:nvPr/>
          </p:nvSpPr>
          <p:spPr>
            <a:xfrm>
              <a:off x="6548148" y="1698443"/>
              <a:ext cx="1621162" cy="16576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D8402-7233-47B1-A1B5-23D2E88AF40D}"/>
                </a:ext>
              </a:extLst>
            </p:cNvPr>
            <p:cNvSpPr/>
            <p:nvPr/>
          </p:nvSpPr>
          <p:spPr>
            <a:xfrm>
              <a:off x="6610278" y="2059975"/>
              <a:ext cx="1494503" cy="2245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35D9-811A-4207-86BD-82A8C24C1D85}"/>
                </a:ext>
              </a:extLst>
            </p:cNvPr>
            <p:cNvSpPr/>
            <p:nvPr/>
          </p:nvSpPr>
          <p:spPr>
            <a:xfrm>
              <a:off x="6610278" y="2422677"/>
              <a:ext cx="1494503" cy="2009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control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0B604-11FA-4D85-8C27-1B6B6D7746A0}"/>
                </a:ext>
              </a:extLst>
            </p:cNvPr>
            <p:cNvSpPr/>
            <p:nvPr/>
          </p:nvSpPr>
          <p:spPr>
            <a:xfrm>
              <a:off x="6610278" y="2761264"/>
              <a:ext cx="1494503" cy="234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Main Deparser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7A30FC-8EBC-4414-9C3F-8F53C01E89DB}"/>
                </a:ext>
              </a:extLst>
            </p:cNvPr>
            <p:cNvSpPr txBox="1"/>
            <p:nvPr/>
          </p:nvSpPr>
          <p:spPr>
            <a:xfrm>
              <a:off x="7389221" y="169598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DA1D5-F37B-4541-B9D2-E055C8630AC5}"/>
                </a:ext>
              </a:extLst>
            </p:cNvPr>
            <p:cNvSpPr txBox="1"/>
            <p:nvPr/>
          </p:nvSpPr>
          <p:spPr>
            <a:xfrm>
              <a:off x="6605815" y="3104066"/>
              <a:ext cx="625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4AC9D-6D71-45C5-B180-594CD48DA462}"/>
                </a:ext>
              </a:extLst>
            </p:cNvPr>
            <p:cNvSpPr txBox="1"/>
            <p:nvPr/>
          </p:nvSpPr>
          <p:spPr>
            <a:xfrm>
              <a:off x="6523829" y="1705094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FROM_HOST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C12F2-DD96-4A51-B663-4E2BD4690C21}"/>
                </a:ext>
              </a:extLst>
            </p:cNvPr>
            <p:cNvSpPr txBox="1"/>
            <p:nvPr/>
          </p:nvSpPr>
          <p:spPr>
            <a:xfrm>
              <a:off x="7411958" y="3097378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TO_HOST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801080-B3EB-43D3-BDB6-AD0E67A57AA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AD3BE8-DF3A-4F04-908C-973DFE02194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490" y="2291559"/>
              <a:ext cx="0" cy="13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8C6842-6E5E-4C24-B95F-914E14CD1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623637"/>
              <a:ext cx="0" cy="13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973354-BD42-4475-A807-8DE90F54F8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BD033C-95E1-41B3-B6D8-C9EAC2E4C3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2C21DB-6C35-4435-AF14-F51CB667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046405-9500-4397-B377-F93955C00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28456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8A593F-0DEE-408E-8DF2-68583A1E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62363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B0E0-C169-48B3-BCE6-385310287F99}"/>
              </a:ext>
            </a:extLst>
          </p:cNvPr>
          <p:cNvSpPr/>
          <p:nvPr/>
        </p:nvSpPr>
        <p:spPr>
          <a:xfrm rot="16200000">
            <a:off x="2199810" y="2699455"/>
            <a:ext cx="1715848" cy="123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D9F1BC-576A-4EF3-9876-126695A64636}"/>
              </a:ext>
            </a:extLst>
          </p:cNvPr>
          <p:cNvSpPr/>
          <p:nvPr/>
        </p:nvSpPr>
        <p:spPr>
          <a:xfrm rot="16200000">
            <a:off x="2065473" y="3213078"/>
            <a:ext cx="1602958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Parser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6D1E8-CAD9-4D86-8016-9DF9D3A426B1}"/>
              </a:ext>
            </a:extLst>
          </p:cNvPr>
          <p:cNvSpPr/>
          <p:nvPr/>
        </p:nvSpPr>
        <p:spPr>
          <a:xfrm rot="16200000">
            <a:off x="2416360" y="3224893"/>
            <a:ext cx="1602958" cy="200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32A6-6BD7-4FD1-93C8-8E131159E42A}"/>
              </a:ext>
            </a:extLst>
          </p:cNvPr>
          <p:cNvSpPr txBox="1"/>
          <p:nvPr/>
        </p:nvSpPr>
        <p:spPr>
          <a:xfrm rot="16200000">
            <a:off x="3191516" y="3198415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4D8E-30F6-4766-B972-809C391435CC}"/>
              </a:ext>
            </a:extLst>
          </p:cNvPr>
          <p:cNvSpPr txBox="1"/>
          <p:nvPr/>
        </p:nvSpPr>
        <p:spPr>
          <a:xfrm rot="16200000">
            <a:off x="2121484" y="3198415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FDBCA-8D42-4559-B5B7-7B17A99615BD}"/>
              </a:ext>
            </a:extLst>
          </p:cNvPr>
          <p:cNvCxnSpPr>
            <a:cxnSpLocks/>
          </p:cNvCxnSpPr>
          <p:nvPr/>
        </p:nvCxnSpPr>
        <p:spPr>
          <a:xfrm rot="16200000">
            <a:off x="268210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B6322-C564-4122-876E-0B215244537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>
            <a:off x="3048303" y="325631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664ED-D0D4-46ED-91FF-5BDE567A773D}"/>
              </a:ext>
            </a:extLst>
          </p:cNvPr>
          <p:cNvCxnSpPr>
            <a:cxnSpLocks/>
          </p:cNvCxnSpPr>
          <p:nvPr/>
        </p:nvCxnSpPr>
        <p:spPr>
          <a:xfrm rot="16200000">
            <a:off x="339087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09450" y="4202678"/>
            <a:ext cx="2362185" cy="713269"/>
          </a:xfrm>
          <a:prstGeom prst="bentConnector3">
            <a:avLst>
              <a:gd name="adj1" fmla="val -17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7464947" y="3345998"/>
            <a:ext cx="323076" cy="8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4008164" y="3028079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4C4D15B-D90A-42A1-857E-79AACC8E1ED6}"/>
              </a:ext>
            </a:extLst>
          </p:cNvPr>
          <p:cNvCxnSpPr>
            <a:cxnSpLocks/>
            <a:stCxn id="120" idx="3"/>
            <a:endCxn id="12" idx="0"/>
          </p:cNvCxnSpPr>
          <p:nvPr/>
        </p:nvCxnSpPr>
        <p:spPr>
          <a:xfrm>
            <a:off x="5414189" y="3326298"/>
            <a:ext cx="39545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F7C2A5-01AD-4181-B101-3CF0F11BE2B8}"/>
              </a:ext>
            </a:extLst>
          </p:cNvPr>
          <p:cNvCxnSpPr>
            <a:cxnSpLocks/>
            <a:stCxn id="40" idx="2"/>
            <a:endCxn id="120" idx="1"/>
          </p:cNvCxnSpPr>
          <p:nvPr/>
        </p:nvCxnSpPr>
        <p:spPr>
          <a:xfrm>
            <a:off x="3672898" y="3325373"/>
            <a:ext cx="335266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818749" y="4150013"/>
            <a:ext cx="3153055" cy="793647"/>
          </a:xfrm>
          <a:prstGeom prst="bentConnector3">
            <a:avLst>
              <a:gd name="adj1" fmla="val 11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C7822-4030-42AD-AB86-5852B4DD265D}"/>
              </a:ext>
            </a:extLst>
          </p:cNvPr>
          <p:cNvCxnSpPr>
            <a:stCxn id="138" idx="0"/>
            <a:endCxn id="41" idx="0"/>
          </p:cNvCxnSpPr>
          <p:nvPr/>
        </p:nvCxnSpPr>
        <p:spPr>
          <a:xfrm>
            <a:off x="2052479" y="3314619"/>
            <a:ext cx="347768" cy="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608615B-EB0D-4D19-94C6-BA8F0B161E4B}"/>
              </a:ext>
            </a:extLst>
          </p:cNvPr>
          <p:cNvGrpSpPr/>
          <p:nvPr/>
        </p:nvGrpSpPr>
        <p:grpSpPr>
          <a:xfrm>
            <a:off x="5606135" y="2733762"/>
            <a:ext cx="2092231" cy="410729"/>
            <a:chOff x="5782914" y="2733762"/>
            <a:chExt cx="2092231" cy="410729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AD870DC-10F4-46EA-8DD1-22D68B525C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D1D99B2-0E86-47B6-9123-9267435A5C00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5C1AA9D-F6C3-45F8-8EF2-65A29333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1F68D-05B8-4B51-8587-059500FE3478}"/>
              </a:ext>
            </a:extLst>
          </p:cNvPr>
          <p:cNvGrpSpPr/>
          <p:nvPr/>
        </p:nvGrpSpPr>
        <p:grpSpPr>
          <a:xfrm flipV="1">
            <a:off x="5603834" y="4343679"/>
            <a:ext cx="2092231" cy="410729"/>
            <a:chOff x="5782914" y="2733762"/>
            <a:chExt cx="2092231" cy="410729"/>
          </a:xfrm>
        </p:grpSpPr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A750F747-27DB-43AF-84FE-43C67DC6B9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7C40998A-C287-47CA-9A06-025F2A66B1EE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4155A40-B988-46ED-BC5E-C58015564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DD4493A-5BBC-4D15-B581-A433EADD11C6}"/>
              </a:ext>
            </a:extLst>
          </p:cNvPr>
          <p:cNvCxnSpPr>
            <a:cxnSpLocks/>
          </p:cNvCxnSpPr>
          <p:nvPr/>
        </p:nvCxnSpPr>
        <p:spPr>
          <a:xfrm>
            <a:off x="3685686" y="3429000"/>
            <a:ext cx="935132" cy="302094"/>
          </a:xfrm>
          <a:prstGeom prst="bentConnector3">
            <a:avLst>
              <a:gd name="adj1" fmla="val 18424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</p:cNvCxnSpPr>
          <p:nvPr/>
        </p:nvCxnSpPr>
        <p:spPr>
          <a:xfrm flipV="1">
            <a:off x="4444039" y="3429000"/>
            <a:ext cx="1374708" cy="302094"/>
          </a:xfrm>
          <a:prstGeom prst="bentConnector3">
            <a:avLst>
              <a:gd name="adj1" fmla="val 7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AFB021B-F573-4955-A61C-CA26210E375D}"/>
              </a:ext>
            </a:extLst>
          </p:cNvPr>
          <p:cNvSpPr txBox="1"/>
          <p:nvPr/>
        </p:nvSpPr>
        <p:spPr>
          <a:xfrm>
            <a:off x="4192463" y="3743997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User-defined</a:t>
            </a:r>
          </a:p>
          <a:p>
            <a:pPr algn="ctr"/>
            <a:r>
              <a:rPr lang="en-US" sz="1050" dirty="0"/>
              <a:t>metadata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414962-0FBF-4AFF-A93C-316C95994580}"/>
              </a:ext>
            </a:extLst>
          </p:cNvPr>
          <p:cNvSpPr/>
          <p:nvPr/>
        </p:nvSpPr>
        <p:spPr>
          <a:xfrm>
            <a:off x="622570" y="2937753"/>
            <a:ext cx="10621642" cy="632298"/>
          </a:xfrm>
          <a:custGeom>
            <a:avLst/>
            <a:gdLst>
              <a:gd name="connsiteX0" fmla="*/ 0 w 10466962"/>
              <a:gd name="connsiteY0" fmla="*/ 0 h 632298"/>
              <a:gd name="connsiteX1" fmla="*/ 1614792 w 10466962"/>
              <a:gd name="connsiteY1" fmla="*/ 359924 h 632298"/>
              <a:gd name="connsiteX2" fmla="*/ 5418307 w 10466962"/>
              <a:gd name="connsiteY2" fmla="*/ 350196 h 632298"/>
              <a:gd name="connsiteX3" fmla="*/ 8579796 w 10466962"/>
              <a:gd name="connsiteY3" fmla="*/ 379379 h 632298"/>
              <a:gd name="connsiteX4" fmla="*/ 10466962 w 10466962"/>
              <a:gd name="connsiteY4" fmla="*/ 632298 h 63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66962" h="632298">
                <a:moveTo>
                  <a:pt x="0" y="0"/>
                </a:moveTo>
                <a:cubicBezTo>
                  <a:pt x="355870" y="150779"/>
                  <a:pt x="711741" y="301558"/>
                  <a:pt x="1614792" y="359924"/>
                </a:cubicBezTo>
                <a:cubicBezTo>
                  <a:pt x="2517843" y="418290"/>
                  <a:pt x="5418307" y="350196"/>
                  <a:pt x="5418307" y="350196"/>
                </a:cubicBezTo>
                <a:lnTo>
                  <a:pt x="8579796" y="379379"/>
                </a:lnTo>
                <a:cubicBezTo>
                  <a:pt x="9421238" y="426396"/>
                  <a:pt x="9944100" y="529347"/>
                  <a:pt x="10466962" y="632298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1</cp:revision>
  <dcterms:created xsi:type="dcterms:W3CDTF">2020-11-12T20:43:04Z</dcterms:created>
  <dcterms:modified xsi:type="dcterms:W3CDTF">2020-11-22T05:27:50Z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