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B944D-CB4B-4347-8F0B-AEE28BF418AC}" v="18" dt="2020-11-22T05:12:41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F85A5950-EE91-4412-982E-458B5E7BE61D}"/>
    <pc:docChg chg="custSel modSld">
      <pc:chgData name="Fingerhut, John Andy" userId="6ad675d3-541e-4813-9336-4804cd571dc7" providerId="ADAL" clId="{F85A5950-EE91-4412-982E-458B5E7BE61D}" dt="2020-11-22T05:12:41.935" v="18"/>
      <pc:docMkLst>
        <pc:docMk/>
      </pc:docMkLst>
      <pc:sldChg chg="delSp modSp">
        <pc:chgData name="Fingerhut, John Andy" userId="6ad675d3-541e-4813-9336-4804cd571dc7" providerId="ADAL" clId="{F85A5950-EE91-4412-982E-458B5E7BE61D}" dt="2020-11-22T05:12:41.935" v="18"/>
        <pc:sldMkLst>
          <pc:docMk/>
          <pc:sldMk cId="1091789387" sldId="273"/>
        </pc:sldMkLst>
        <pc:spChg chg="mod">
          <ac:chgData name="Fingerhut, John Andy" userId="6ad675d3-541e-4813-9336-4804cd571dc7" providerId="ADAL" clId="{F85A5950-EE91-4412-982E-458B5E7BE61D}" dt="2020-11-22T05:12:41.935" v="18"/>
          <ac:spMkLst>
            <pc:docMk/>
            <pc:sldMk cId="1091789387" sldId="273"/>
            <ac:spMk id="2" creationId="{00F816EC-A0CB-4148-88E8-08B4A0808DCA}"/>
          </ac:spMkLst>
        </pc:spChg>
        <pc:spChg chg="del">
          <ac:chgData name="Fingerhut, John Andy" userId="6ad675d3-541e-4813-9336-4804cd571dc7" providerId="ADAL" clId="{F85A5950-EE91-4412-982E-458B5E7BE61D}" dt="2020-11-22T05:11:11.192" v="6" actId="478"/>
          <ac:spMkLst>
            <pc:docMk/>
            <pc:sldMk cId="1091789387" sldId="273"/>
            <ac:spMk id="5" creationId="{0D414962-0FBF-4AFF-A93C-316C959945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09450" y="4202678"/>
            <a:ext cx="2362185" cy="713269"/>
          </a:xfrm>
          <a:prstGeom prst="bentConnector3">
            <a:avLst>
              <a:gd name="adj1" fmla="val -17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464947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414189" y="3326298"/>
            <a:ext cx="3954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50013"/>
            <a:ext cx="3153055" cy="793647"/>
          </a:xfrm>
          <a:prstGeom prst="bentConnector3">
            <a:avLst>
              <a:gd name="adj1" fmla="val 11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0F816EC-A0CB-4148-88E8-08B4A0808DCA}"/>
              </a:ext>
            </a:extLst>
          </p:cNvPr>
          <p:cNvSpPr/>
          <p:nvPr/>
        </p:nvSpPr>
        <p:spPr>
          <a:xfrm>
            <a:off x="511511" y="2936323"/>
            <a:ext cx="10138520" cy="2159551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  <a:gd name="connsiteX0" fmla="*/ 10527962 w 10542464"/>
              <a:gd name="connsiteY0" fmla="*/ 669549 h 1031499"/>
              <a:gd name="connsiteX1" fmla="*/ 10337462 w 10542464"/>
              <a:gd name="connsiteY1" fmla="*/ 704363 h 1031499"/>
              <a:gd name="connsiteX2" fmla="*/ 8584862 w 10542464"/>
              <a:gd name="connsiteY2" fmla="*/ 879099 h 1031499"/>
              <a:gd name="connsiteX3" fmla="*/ 5260637 w 10542464"/>
              <a:gd name="connsiteY3" fmla="*/ 925833 h 1031499"/>
              <a:gd name="connsiteX4" fmla="*/ 5155862 w 10542464"/>
              <a:gd name="connsiteY4" fmla="*/ 98049 h 1031499"/>
              <a:gd name="connsiteX5" fmla="*/ 7108487 w 10542464"/>
              <a:gd name="connsiteY5" fmla="*/ 98405 h 1031499"/>
              <a:gd name="connsiteX6" fmla="*/ 7070387 w 10542464"/>
              <a:gd name="connsiteY6" fmla="*/ 840999 h 1031499"/>
              <a:gd name="connsiteX7" fmla="*/ 2222162 w 10542464"/>
              <a:gd name="connsiteY7" fmla="*/ 879099 h 1031499"/>
              <a:gd name="connsiteX8" fmla="*/ 0 w 10542464"/>
              <a:gd name="connsiteY8" fmla="*/ 1031499 h 1031499"/>
              <a:gd name="connsiteX0" fmla="*/ 8622962 w 10371863"/>
              <a:gd name="connsiteY0" fmla="*/ 0 h 1763967"/>
              <a:gd name="connsiteX1" fmla="*/ 10337462 w 10371863"/>
              <a:gd name="connsiteY1" fmla="*/ 1436831 h 1763967"/>
              <a:gd name="connsiteX2" fmla="*/ 8584862 w 10371863"/>
              <a:gd name="connsiteY2" fmla="*/ 1611567 h 1763967"/>
              <a:gd name="connsiteX3" fmla="*/ 5260637 w 10371863"/>
              <a:gd name="connsiteY3" fmla="*/ 1658301 h 1763967"/>
              <a:gd name="connsiteX4" fmla="*/ 5155862 w 10371863"/>
              <a:gd name="connsiteY4" fmla="*/ 830517 h 1763967"/>
              <a:gd name="connsiteX5" fmla="*/ 7108487 w 10371863"/>
              <a:gd name="connsiteY5" fmla="*/ 830873 h 1763967"/>
              <a:gd name="connsiteX6" fmla="*/ 7070387 w 10371863"/>
              <a:gd name="connsiteY6" fmla="*/ 1573467 h 1763967"/>
              <a:gd name="connsiteX7" fmla="*/ 2222162 w 10371863"/>
              <a:gd name="connsiteY7" fmla="*/ 1611567 h 1763967"/>
              <a:gd name="connsiteX8" fmla="*/ 0 w 10371863"/>
              <a:gd name="connsiteY8" fmla="*/ 1763967 h 1763967"/>
              <a:gd name="connsiteX0" fmla="*/ 8622962 w 10339230"/>
              <a:gd name="connsiteY0" fmla="*/ 0 h 1763967"/>
              <a:gd name="connsiteX1" fmla="*/ 8908713 w 10339230"/>
              <a:gd name="connsiteY1" fmla="*/ 212402 h 1763967"/>
              <a:gd name="connsiteX2" fmla="*/ 10337462 w 10339230"/>
              <a:gd name="connsiteY2" fmla="*/ 1436831 h 1763967"/>
              <a:gd name="connsiteX3" fmla="*/ 8584862 w 10339230"/>
              <a:gd name="connsiteY3" fmla="*/ 1611567 h 1763967"/>
              <a:gd name="connsiteX4" fmla="*/ 5260637 w 10339230"/>
              <a:gd name="connsiteY4" fmla="*/ 1658301 h 1763967"/>
              <a:gd name="connsiteX5" fmla="*/ 5155862 w 10339230"/>
              <a:gd name="connsiteY5" fmla="*/ 830517 h 1763967"/>
              <a:gd name="connsiteX6" fmla="*/ 7108487 w 10339230"/>
              <a:gd name="connsiteY6" fmla="*/ 830873 h 1763967"/>
              <a:gd name="connsiteX7" fmla="*/ 7070387 w 10339230"/>
              <a:gd name="connsiteY7" fmla="*/ 1573467 h 1763967"/>
              <a:gd name="connsiteX8" fmla="*/ 2222162 w 10339230"/>
              <a:gd name="connsiteY8" fmla="*/ 1611567 h 1763967"/>
              <a:gd name="connsiteX9" fmla="*/ 0 w 10339230"/>
              <a:gd name="connsiteY9" fmla="*/ 1763967 h 1763967"/>
              <a:gd name="connsiteX0" fmla="*/ 88562 w 10339230"/>
              <a:gd name="connsiteY0" fmla="*/ 0 h 2119145"/>
              <a:gd name="connsiteX1" fmla="*/ 8908713 w 10339230"/>
              <a:gd name="connsiteY1" fmla="*/ 567580 h 2119145"/>
              <a:gd name="connsiteX2" fmla="*/ 10337462 w 10339230"/>
              <a:gd name="connsiteY2" fmla="*/ 1792009 h 2119145"/>
              <a:gd name="connsiteX3" fmla="*/ 8584862 w 10339230"/>
              <a:gd name="connsiteY3" fmla="*/ 1966745 h 2119145"/>
              <a:gd name="connsiteX4" fmla="*/ 5260637 w 10339230"/>
              <a:gd name="connsiteY4" fmla="*/ 2013479 h 2119145"/>
              <a:gd name="connsiteX5" fmla="*/ 5155862 w 10339230"/>
              <a:gd name="connsiteY5" fmla="*/ 1185695 h 2119145"/>
              <a:gd name="connsiteX6" fmla="*/ 7108487 w 10339230"/>
              <a:gd name="connsiteY6" fmla="*/ 1186051 h 2119145"/>
              <a:gd name="connsiteX7" fmla="*/ 7070387 w 10339230"/>
              <a:gd name="connsiteY7" fmla="*/ 1928645 h 2119145"/>
              <a:gd name="connsiteX8" fmla="*/ 2222162 w 10339230"/>
              <a:gd name="connsiteY8" fmla="*/ 1966745 h 2119145"/>
              <a:gd name="connsiteX9" fmla="*/ 0 w 10339230"/>
              <a:gd name="connsiteY9" fmla="*/ 2119145 h 2119145"/>
              <a:gd name="connsiteX0" fmla="*/ 88562 w 10341606"/>
              <a:gd name="connsiteY0" fmla="*/ 0 h 2119145"/>
              <a:gd name="connsiteX1" fmla="*/ 4279563 w 10341606"/>
              <a:gd name="connsiteY1" fmla="*/ 175015 h 2119145"/>
              <a:gd name="connsiteX2" fmla="*/ 8908713 w 10341606"/>
              <a:gd name="connsiteY2" fmla="*/ 567580 h 2119145"/>
              <a:gd name="connsiteX3" fmla="*/ 10337462 w 10341606"/>
              <a:gd name="connsiteY3" fmla="*/ 1792009 h 2119145"/>
              <a:gd name="connsiteX4" fmla="*/ 8584862 w 10341606"/>
              <a:gd name="connsiteY4" fmla="*/ 1966745 h 2119145"/>
              <a:gd name="connsiteX5" fmla="*/ 5260637 w 10341606"/>
              <a:gd name="connsiteY5" fmla="*/ 2013479 h 2119145"/>
              <a:gd name="connsiteX6" fmla="*/ 5155862 w 10341606"/>
              <a:gd name="connsiteY6" fmla="*/ 1185695 h 2119145"/>
              <a:gd name="connsiteX7" fmla="*/ 7108487 w 10341606"/>
              <a:gd name="connsiteY7" fmla="*/ 1186051 h 2119145"/>
              <a:gd name="connsiteX8" fmla="*/ 7070387 w 10341606"/>
              <a:gd name="connsiteY8" fmla="*/ 1928645 h 2119145"/>
              <a:gd name="connsiteX9" fmla="*/ 2222162 w 10341606"/>
              <a:gd name="connsiteY9" fmla="*/ 1966745 h 2119145"/>
              <a:gd name="connsiteX10" fmla="*/ 0 w 10341606"/>
              <a:gd name="connsiteY10" fmla="*/ 2119145 h 2119145"/>
              <a:gd name="connsiteX0" fmla="*/ 88562 w 10341606"/>
              <a:gd name="connsiteY0" fmla="*/ 0 h 2119145"/>
              <a:gd name="connsiteX1" fmla="*/ 1669713 w 10341606"/>
              <a:gd name="connsiteY1" fmla="*/ 343257 h 2119145"/>
              <a:gd name="connsiteX2" fmla="*/ 8908713 w 10341606"/>
              <a:gd name="connsiteY2" fmla="*/ 567580 h 2119145"/>
              <a:gd name="connsiteX3" fmla="*/ 10337462 w 10341606"/>
              <a:gd name="connsiteY3" fmla="*/ 1792009 h 2119145"/>
              <a:gd name="connsiteX4" fmla="*/ 8584862 w 10341606"/>
              <a:gd name="connsiteY4" fmla="*/ 1966745 h 2119145"/>
              <a:gd name="connsiteX5" fmla="*/ 5260637 w 10341606"/>
              <a:gd name="connsiteY5" fmla="*/ 2013479 h 2119145"/>
              <a:gd name="connsiteX6" fmla="*/ 5155862 w 10341606"/>
              <a:gd name="connsiteY6" fmla="*/ 1185695 h 2119145"/>
              <a:gd name="connsiteX7" fmla="*/ 7108487 w 10341606"/>
              <a:gd name="connsiteY7" fmla="*/ 1186051 h 2119145"/>
              <a:gd name="connsiteX8" fmla="*/ 7070387 w 10341606"/>
              <a:gd name="connsiteY8" fmla="*/ 1928645 h 2119145"/>
              <a:gd name="connsiteX9" fmla="*/ 2222162 w 10341606"/>
              <a:gd name="connsiteY9" fmla="*/ 1966745 h 2119145"/>
              <a:gd name="connsiteX10" fmla="*/ 0 w 10341606"/>
              <a:gd name="connsiteY10" fmla="*/ 2119145 h 2119145"/>
              <a:gd name="connsiteX0" fmla="*/ 88562 w 10338894"/>
              <a:gd name="connsiteY0" fmla="*/ 0 h 2119145"/>
              <a:gd name="connsiteX1" fmla="*/ 1669713 w 10338894"/>
              <a:gd name="connsiteY1" fmla="*/ 343257 h 2119145"/>
              <a:gd name="connsiteX2" fmla="*/ 7899063 w 10338894"/>
              <a:gd name="connsiteY2" fmla="*/ 511499 h 2119145"/>
              <a:gd name="connsiteX3" fmla="*/ 10337462 w 10338894"/>
              <a:gd name="connsiteY3" fmla="*/ 1792009 h 2119145"/>
              <a:gd name="connsiteX4" fmla="*/ 8584862 w 10338894"/>
              <a:gd name="connsiteY4" fmla="*/ 1966745 h 2119145"/>
              <a:gd name="connsiteX5" fmla="*/ 5260637 w 10338894"/>
              <a:gd name="connsiteY5" fmla="*/ 2013479 h 2119145"/>
              <a:gd name="connsiteX6" fmla="*/ 5155862 w 10338894"/>
              <a:gd name="connsiteY6" fmla="*/ 1185695 h 2119145"/>
              <a:gd name="connsiteX7" fmla="*/ 7108487 w 10338894"/>
              <a:gd name="connsiteY7" fmla="*/ 1186051 h 2119145"/>
              <a:gd name="connsiteX8" fmla="*/ 7070387 w 10338894"/>
              <a:gd name="connsiteY8" fmla="*/ 1928645 h 2119145"/>
              <a:gd name="connsiteX9" fmla="*/ 2222162 w 10338894"/>
              <a:gd name="connsiteY9" fmla="*/ 1966745 h 2119145"/>
              <a:gd name="connsiteX10" fmla="*/ 0 w 10338894"/>
              <a:gd name="connsiteY10" fmla="*/ 2119145 h 2119145"/>
              <a:gd name="connsiteX0" fmla="*/ 88562 w 10101033"/>
              <a:gd name="connsiteY0" fmla="*/ 0 h 2119145"/>
              <a:gd name="connsiteX1" fmla="*/ 1669713 w 10101033"/>
              <a:gd name="connsiteY1" fmla="*/ 343257 h 2119145"/>
              <a:gd name="connsiteX2" fmla="*/ 7899063 w 10101033"/>
              <a:gd name="connsiteY2" fmla="*/ 511499 h 2119145"/>
              <a:gd name="connsiteX3" fmla="*/ 10099337 w 10101033"/>
              <a:gd name="connsiteY3" fmla="*/ 1651808 h 2119145"/>
              <a:gd name="connsiteX4" fmla="*/ 8584862 w 10101033"/>
              <a:gd name="connsiteY4" fmla="*/ 1966745 h 2119145"/>
              <a:gd name="connsiteX5" fmla="*/ 5260637 w 10101033"/>
              <a:gd name="connsiteY5" fmla="*/ 2013479 h 2119145"/>
              <a:gd name="connsiteX6" fmla="*/ 5155862 w 10101033"/>
              <a:gd name="connsiteY6" fmla="*/ 1185695 h 2119145"/>
              <a:gd name="connsiteX7" fmla="*/ 7108487 w 10101033"/>
              <a:gd name="connsiteY7" fmla="*/ 1186051 h 2119145"/>
              <a:gd name="connsiteX8" fmla="*/ 7070387 w 10101033"/>
              <a:gd name="connsiteY8" fmla="*/ 1928645 h 2119145"/>
              <a:gd name="connsiteX9" fmla="*/ 2222162 w 10101033"/>
              <a:gd name="connsiteY9" fmla="*/ 1966745 h 2119145"/>
              <a:gd name="connsiteX10" fmla="*/ 0 w 10101033"/>
              <a:gd name="connsiteY10" fmla="*/ 2119145 h 2119145"/>
              <a:gd name="connsiteX0" fmla="*/ 88562 w 10105750"/>
              <a:gd name="connsiteY0" fmla="*/ 0 h 2119145"/>
              <a:gd name="connsiteX1" fmla="*/ 1669713 w 10105750"/>
              <a:gd name="connsiteY1" fmla="*/ 343257 h 2119145"/>
              <a:gd name="connsiteX2" fmla="*/ 7899063 w 10105750"/>
              <a:gd name="connsiteY2" fmla="*/ 511499 h 2119145"/>
              <a:gd name="connsiteX3" fmla="*/ 9080164 w 10105750"/>
              <a:gd name="connsiteY3" fmla="*/ 913411 h 2119145"/>
              <a:gd name="connsiteX4" fmla="*/ 10099337 w 10105750"/>
              <a:gd name="connsiteY4" fmla="*/ 1651808 h 2119145"/>
              <a:gd name="connsiteX5" fmla="*/ 8584862 w 10105750"/>
              <a:gd name="connsiteY5" fmla="*/ 1966745 h 2119145"/>
              <a:gd name="connsiteX6" fmla="*/ 5260637 w 10105750"/>
              <a:gd name="connsiteY6" fmla="*/ 2013479 h 2119145"/>
              <a:gd name="connsiteX7" fmla="*/ 5155862 w 10105750"/>
              <a:gd name="connsiteY7" fmla="*/ 1185695 h 2119145"/>
              <a:gd name="connsiteX8" fmla="*/ 7108487 w 10105750"/>
              <a:gd name="connsiteY8" fmla="*/ 1186051 h 2119145"/>
              <a:gd name="connsiteX9" fmla="*/ 7070387 w 10105750"/>
              <a:gd name="connsiteY9" fmla="*/ 1928645 h 2119145"/>
              <a:gd name="connsiteX10" fmla="*/ 2222162 w 10105750"/>
              <a:gd name="connsiteY10" fmla="*/ 1966745 h 2119145"/>
              <a:gd name="connsiteX11" fmla="*/ 0 w 10105750"/>
              <a:gd name="connsiteY11" fmla="*/ 2119145 h 2119145"/>
              <a:gd name="connsiteX0" fmla="*/ 88562 w 10109627"/>
              <a:gd name="connsiteY0" fmla="*/ 0 h 2119145"/>
              <a:gd name="connsiteX1" fmla="*/ 1669713 w 10109627"/>
              <a:gd name="connsiteY1" fmla="*/ 343257 h 2119145"/>
              <a:gd name="connsiteX2" fmla="*/ 7899063 w 10109627"/>
              <a:gd name="connsiteY2" fmla="*/ 511499 h 2119145"/>
              <a:gd name="connsiteX3" fmla="*/ 9384964 w 10109627"/>
              <a:gd name="connsiteY3" fmla="*/ 614314 h 2119145"/>
              <a:gd name="connsiteX4" fmla="*/ 10099337 w 10109627"/>
              <a:gd name="connsiteY4" fmla="*/ 1651808 h 2119145"/>
              <a:gd name="connsiteX5" fmla="*/ 8584862 w 10109627"/>
              <a:gd name="connsiteY5" fmla="*/ 1966745 h 2119145"/>
              <a:gd name="connsiteX6" fmla="*/ 5260637 w 10109627"/>
              <a:gd name="connsiteY6" fmla="*/ 2013479 h 2119145"/>
              <a:gd name="connsiteX7" fmla="*/ 5155862 w 10109627"/>
              <a:gd name="connsiteY7" fmla="*/ 1185695 h 2119145"/>
              <a:gd name="connsiteX8" fmla="*/ 7108487 w 10109627"/>
              <a:gd name="connsiteY8" fmla="*/ 1186051 h 2119145"/>
              <a:gd name="connsiteX9" fmla="*/ 7070387 w 10109627"/>
              <a:gd name="connsiteY9" fmla="*/ 1928645 h 2119145"/>
              <a:gd name="connsiteX10" fmla="*/ 2222162 w 10109627"/>
              <a:gd name="connsiteY10" fmla="*/ 1966745 h 2119145"/>
              <a:gd name="connsiteX11" fmla="*/ 0 w 10109627"/>
              <a:gd name="connsiteY11" fmla="*/ 2119145 h 2119145"/>
              <a:gd name="connsiteX0" fmla="*/ 88562 w 10107732"/>
              <a:gd name="connsiteY0" fmla="*/ 0 h 2119145"/>
              <a:gd name="connsiteX1" fmla="*/ 1669713 w 10107732"/>
              <a:gd name="connsiteY1" fmla="*/ 343257 h 2119145"/>
              <a:gd name="connsiteX2" fmla="*/ 7899063 w 10107732"/>
              <a:gd name="connsiteY2" fmla="*/ 511499 h 2119145"/>
              <a:gd name="connsiteX3" fmla="*/ 9270664 w 10107732"/>
              <a:gd name="connsiteY3" fmla="*/ 408685 h 2119145"/>
              <a:gd name="connsiteX4" fmla="*/ 10099337 w 10107732"/>
              <a:gd name="connsiteY4" fmla="*/ 1651808 h 2119145"/>
              <a:gd name="connsiteX5" fmla="*/ 8584862 w 10107732"/>
              <a:gd name="connsiteY5" fmla="*/ 1966745 h 2119145"/>
              <a:gd name="connsiteX6" fmla="*/ 5260637 w 10107732"/>
              <a:gd name="connsiteY6" fmla="*/ 2013479 h 2119145"/>
              <a:gd name="connsiteX7" fmla="*/ 5155862 w 10107732"/>
              <a:gd name="connsiteY7" fmla="*/ 1185695 h 2119145"/>
              <a:gd name="connsiteX8" fmla="*/ 7108487 w 10107732"/>
              <a:gd name="connsiteY8" fmla="*/ 1186051 h 2119145"/>
              <a:gd name="connsiteX9" fmla="*/ 7070387 w 10107732"/>
              <a:gd name="connsiteY9" fmla="*/ 1928645 h 2119145"/>
              <a:gd name="connsiteX10" fmla="*/ 2222162 w 10107732"/>
              <a:gd name="connsiteY10" fmla="*/ 1966745 h 2119145"/>
              <a:gd name="connsiteX11" fmla="*/ 0 w 10107732"/>
              <a:gd name="connsiteY11" fmla="*/ 2119145 h 2119145"/>
              <a:gd name="connsiteX0" fmla="*/ 88562 w 10107732"/>
              <a:gd name="connsiteY0" fmla="*/ 0 h 2119145"/>
              <a:gd name="connsiteX1" fmla="*/ 1669713 w 10107732"/>
              <a:gd name="connsiteY1" fmla="*/ 343257 h 2119145"/>
              <a:gd name="connsiteX2" fmla="*/ 7479963 w 10107732"/>
              <a:gd name="connsiteY2" fmla="*/ 361951 h 2119145"/>
              <a:gd name="connsiteX3" fmla="*/ 9270664 w 10107732"/>
              <a:gd name="connsiteY3" fmla="*/ 408685 h 2119145"/>
              <a:gd name="connsiteX4" fmla="*/ 10099337 w 10107732"/>
              <a:gd name="connsiteY4" fmla="*/ 1651808 h 2119145"/>
              <a:gd name="connsiteX5" fmla="*/ 8584862 w 10107732"/>
              <a:gd name="connsiteY5" fmla="*/ 1966745 h 2119145"/>
              <a:gd name="connsiteX6" fmla="*/ 5260637 w 10107732"/>
              <a:gd name="connsiteY6" fmla="*/ 2013479 h 2119145"/>
              <a:gd name="connsiteX7" fmla="*/ 5155862 w 10107732"/>
              <a:gd name="connsiteY7" fmla="*/ 1185695 h 2119145"/>
              <a:gd name="connsiteX8" fmla="*/ 7108487 w 10107732"/>
              <a:gd name="connsiteY8" fmla="*/ 1186051 h 2119145"/>
              <a:gd name="connsiteX9" fmla="*/ 7070387 w 10107732"/>
              <a:gd name="connsiteY9" fmla="*/ 1928645 h 2119145"/>
              <a:gd name="connsiteX10" fmla="*/ 2222162 w 10107732"/>
              <a:gd name="connsiteY10" fmla="*/ 1966745 h 2119145"/>
              <a:gd name="connsiteX11" fmla="*/ 0 w 10107732"/>
              <a:gd name="connsiteY11" fmla="*/ 2119145 h 2119145"/>
              <a:gd name="connsiteX0" fmla="*/ 88562 w 10105905"/>
              <a:gd name="connsiteY0" fmla="*/ 0 h 2119145"/>
              <a:gd name="connsiteX1" fmla="*/ 1669713 w 10105905"/>
              <a:gd name="connsiteY1" fmla="*/ 343257 h 2119145"/>
              <a:gd name="connsiteX2" fmla="*/ 7479963 w 10105905"/>
              <a:gd name="connsiteY2" fmla="*/ 361951 h 2119145"/>
              <a:gd name="connsiteX3" fmla="*/ 9099214 w 10105905"/>
              <a:gd name="connsiteY3" fmla="*/ 324564 h 2119145"/>
              <a:gd name="connsiteX4" fmla="*/ 10099337 w 10105905"/>
              <a:gd name="connsiteY4" fmla="*/ 1651808 h 2119145"/>
              <a:gd name="connsiteX5" fmla="*/ 8584862 w 10105905"/>
              <a:gd name="connsiteY5" fmla="*/ 1966745 h 2119145"/>
              <a:gd name="connsiteX6" fmla="*/ 5260637 w 10105905"/>
              <a:gd name="connsiteY6" fmla="*/ 2013479 h 2119145"/>
              <a:gd name="connsiteX7" fmla="*/ 5155862 w 10105905"/>
              <a:gd name="connsiteY7" fmla="*/ 1185695 h 2119145"/>
              <a:gd name="connsiteX8" fmla="*/ 7108487 w 10105905"/>
              <a:gd name="connsiteY8" fmla="*/ 1186051 h 2119145"/>
              <a:gd name="connsiteX9" fmla="*/ 7070387 w 10105905"/>
              <a:gd name="connsiteY9" fmla="*/ 1928645 h 2119145"/>
              <a:gd name="connsiteX10" fmla="*/ 2222162 w 10105905"/>
              <a:gd name="connsiteY10" fmla="*/ 1966745 h 2119145"/>
              <a:gd name="connsiteX11" fmla="*/ 0 w 10105905"/>
              <a:gd name="connsiteY11" fmla="*/ 2119145 h 2119145"/>
              <a:gd name="connsiteX0" fmla="*/ 88562 w 10150079"/>
              <a:gd name="connsiteY0" fmla="*/ 0 h 2119145"/>
              <a:gd name="connsiteX1" fmla="*/ 1669713 w 10150079"/>
              <a:gd name="connsiteY1" fmla="*/ 343257 h 2119145"/>
              <a:gd name="connsiteX2" fmla="*/ 7479963 w 10150079"/>
              <a:gd name="connsiteY2" fmla="*/ 361951 h 2119145"/>
              <a:gd name="connsiteX3" fmla="*/ 9099214 w 10150079"/>
              <a:gd name="connsiteY3" fmla="*/ 324564 h 2119145"/>
              <a:gd name="connsiteX4" fmla="*/ 9727864 w 10150079"/>
              <a:gd name="connsiteY4" fmla="*/ 960145 h 2119145"/>
              <a:gd name="connsiteX5" fmla="*/ 10099337 w 10150079"/>
              <a:gd name="connsiteY5" fmla="*/ 1651808 h 2119145"/>
              <a:gd name="connsiteX6" fmla="*/ 8584862 w 10150079"/>
              <a:gd name="connsiteY6" fmla="*/ 1966745 h 2119145"/>
              <a:gd name="connsiteX7" fmla="*/ 5260637 w 10150079"/>
              <a:gd name="connsiteY7" fmla="*/ 2013479 h 2119145"/>
              <a:gd name="connsiteX8" fmla="*/ 5155862 w 10150079"/>
              <a:gd name="connsiteY8" fmla="*/ 1185695 h 2119145"/>
              <a:gd name="connsiteX9" fmla="*/ 7108487 w 10150079"/>
              <a:gd name="connsiteY9" fmla="*/ 1186051 h 2119145"/>
              <a:gd name="connsiteX10" fmla="*/ 7070387 w 10150079"/>
              <a:gd name="connsiteY10" fmla="*/ 1928645 h 2119145"/>
              <a:gd name="connsiteX11" fmla="*/ 2222162 w 10150079"/>
              <a:gd name="connsiteY11" fmla="*/ 1966745 h 2119145"/>
              <a:gd name="connsiteX12" fmla="*/ 0 w 10150079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099214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127789 w 10138520"/>
              <a:gd name="connsiteY3" fmla="*/ 418032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146839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41863 w 10138520"/>
              <a:gd name="connsiteY2" fmla="*/ 221749 h 2119145"/>
              <a:gd name="connsiteX3" fmla="*/ 9146839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38520" h="2119145">
                <a:moveTo>
                  <a:pt x="88562" y="0"/>
                </a:moveTo>
                <a:cubicBezTo>
                  <a:pt x="787062" y="29169"/>
                  <a:pt x="199688" y="248660"/>
                  <a:pt x="1669713" y="343257"/>
                </a:cubicBezTo>
                <a:cubicBezTo>
                  <a:pt x="3139738" y="437854"/>
                  <a:pt x="6206788" y="126723"/>
                  <a:pt x="7441863" y="221749"/>
                </a:cubicBezTo>
                <a:lnTo>
                  <a:pt x="9146839" y="324564"/>
                </a:lnTo>
                <a:cubicBezTo>
                  <a:pt x="9521489" y="424263"/>
                  <a:pt x="9399252" y="1084769"/>
                  <a:pt x="9565939" y="1305976"/>
                </a:cubicBezTo>
                <a:cubicBezTo>
                  <a:pt x="9732626" y="1527183"/>
                  <a:pt x="10289837" y="1484041"/>
                  <a:pt x="10099337" y="1651808"/>
                </a:cubicBezTo>
                <a:cubicBezTo>
                  <a:pt x="9908837" y="1819575"/>
                  <a:pt x="9391312" y="1906466"/>
                  <a:pt x="8584862" y="1966745"/>
                </a:cubicBezTo>
                <a:cubicBezTo>
                  <a:pt x="7778412" y="2027024"/>
                  <a:pt x="5832137" y="2143654"/>
                  <a:pt x="5260637" y="2013479"/>
                </a:cubicBezTo>
                <a:cubicBezTo>
                  <a:pt x="4689137" y="1883304"/>
                  <a:pt x="4847887" y="1323600"/>
                  <a:pt x="5155862" y="1185695"/>
                </a:cubicBezTo>
                <a:cubicBezTo>
                  <a:pt x="5463837" y="1047790"/>
                  <a:pt x="6789400" y="1062226"/>
                  <a:pt x="7108487" y="1186051"/>
                </a:cubicBezTo>
                <a:cubicBezTo>
                  <a:pt x="7427575" y="1309876"/>
                  <a:pt x="7884775" y="1798529"/>
                  <a:pt x="7070387" y="1928645"/>
                </a:cubicBezTo>
                <a:cubicBezTo>
                  <a:pt x="6256000" y="2058761"/>
                  <a:pt x="3400560" y="1934995"/>
                  <a:pt x="2222162" y="1966745"/>
                </a:cubicBezTo>
                <a:cubicBezTo>
                  <a:pt x="1043764" y="1998495"/>
                  <a:pt x="446087" y="2058820"/>
                  <a:pt x="0" y="2119145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2020-11-22T05:12:46Z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