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4937D-7EBF-4B56-9302-3DFC4A40A96E}" v="29" dt="2021-05-15T04:40:1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252056" y="2181696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252056" y="2416268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866221D-E22D-494F-A732-52D1550B6CE5}"/>
              </a:ext>
            </a:extLst>
          </p:cNvPr>
          <p:cNvSpPr/>
          <p:nvPr/>
        </p:nvSpPr>
        <p:spPr>
          <a:xfrm>
            <a:off x="622570" y="2378800"/>
            <a:ext cx="9858244" cy="2639137"/>
          </a:xfrm>
          <a:custGeom>
            <a:avLst/>
            <a:gdLst>
              <a:gd name="connsiteX0" fmla="*/ 0 w 10466962"/>
              <a:gd name="connsiteY0" fmla="*/ 0 h 632298"/>
              <a:gd name="connsiteX1" fmla="*/ 1614792 w 10466962"/>
              <a:gd name="connsiteY1" fmla="*/ 359924 h 632298"/>
              <a:gd name="connsiteX2" fmla="*/ 5418307 w 10466962"/>
              <a:gd name="connsiteY2" fmla="*/ 350196 h 632298"/>
              <a:gd name="connsiteX3" fmla="*/ 8579796 w 10466962"/>
              <a:gd name="connsiteY3" fmla="*/ 379379 h 632298"/>
              <a:gd name="connsiteX4" fmla="*/ 10466962 w 10466962"/>
              <a:gd name="connsiteY4" fmla="*/ 632298 h 632298"/>
              <a:gd name="connsiteX0" fmla="*/ 0 w 9921351"/>
              <a:gd name="connsiteY0" fmla="*/ 0 h 959469"/>
              <a:gd name="connsiteX1" fmla="*/ 1614792 w 9921351"/>
              <a:gd name="connsiteY1" fmla="*/ 359924 h 959469"/>
              <a:gd name="connsiteX2" fmla="*/ 5418307 w 9921351"/>
              <a:gd name="connsiteY2" fmla="*/ 350196 h 959469"/>
              <a:gd name="connsiteX3" fmla="*/ 8579796 w 9921351"/>
              <a:gd name="connsiteY3" fmla="*/ 379379 h 959469"/>
              <a:gd name="connsiteX4" fmla="*/ 9921351 w 9921351"/>
              <a:gd name="connsiteY4" fmla="*/ 959469 h 959469"/>
              <a:gd name="connsiteX0" fmla="*/ 0 w 9921351"/>
              <a:gd name="connsiteY0" fmla="*/ 0 h 1983055"/>
              <a:gd name="connsiteX1" fmla="*/ 1614792 w 9921351"/>
              <a:gd name="connsiteY1" fmla="*/ 359924 h 1983055"/>
              <a:gd name="connsiteX2" fmla="*/ 5418307 w 9921351"/>
              <a:gd name="connsiteY2" fmla="*/ 350196 h 1983055"/>
              <a:gd name="connsiteX3" fmla="*/ 7753114 w 9921351"/>
              <a:gd name="connsiteY3" fmla="*/ 1981677 h 1983055"/>
              <a:gd name="connsiteX4" fmla="*/ 9921351 w 9921351"/>
              <a:gd name="connsiteY4" fmla="*/ 959469 h 1983055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83889 h 2566944"/>
              <a:gd name="connsiteX1" fmla="*/ 1614792 w 9921351"/>
              <a:gd name="connsiteY1" fmla="*/ 943813 h 2566944"/>
              <a:gd name="connsiteX2" fmla="*/ 4029482 w 9921351"/>
              <a:gd name="connsiteY2" fmla="*/ 11296 h 2566944"/>
              <a:gd name="connsiteX3" fmla="*/ 6198359 w 9921351"/>
              <a:gd name="connsiteY3" fmla="*/ 1698019 h 2566944"/>
              <a:gd name="connsiteX4" fmla="*/ 7753114 w 9921351"/>
              <a:gd name="connsiteY4" fmla="*/ 2565566 h 2566944"/>
              <a:gd name="connsiteX5" fmla="*/ 9921351 w 9921351"/>
              <a:gd name="connsiteY5" fmla="*/ 1543358 h 2566944"/>
              <a:gd name="connsiteX0" fmla="*/ 0 w 9921351"/>
              <a:gd name="connsiteY0" fmla="*/ 583889 h 2664073"/>
              <a:gd name="connsiteX1" fmla="*/ 1614792 w 9921351"/>
              <a:gd name="connsiteY1" fmla="*/ 943813 h 2664073"/>
              <a:gd name="connsiteX2" fmla="*/ 4029482 w 9921351"/>
              <a:gd name="connsiteY2" fmla="*/ 11296 h 2664073"/>
              <a:gd name="connsiteX3" fmla="*/ 5239408 w 9921351"/>
              <a:gd name="connsiteY3" fmla="*/ 2419472 h 2664073"/>
              <a:gd name="connsiteX4" fmla="*/ 7753114 w 9921351"/>
              <a:gd name="connsiteY4" fmla="*/ 2565566 h 2664073"/>
              <a:gd name="connsiteX5" fmla="*/ 9921351 w 9921351"/>
              <a:gd name="connsiteY5" fmla="*/ 1543358 h 2664073"/>
              <a:gd name="connsiteX0" fmla="*/ 0 w 9921351"/>
              <a:gd name="connsiteY0" fmla="*/ 542335 h 2622519"/>
              <a:gd name="connsiteX1" fmla="*/ 1614792 w 9921351"/>
              <a:gd name="connsiteY1" fmla="*/ 902259 h 2622519"/>
              <a:gd name="connsiteX2" fmla="*/ 4384955 w 9921351"/>
              <a:gd name="connsiteY2" fmla="*/ 11687 h 2622519"/>
              <a:gd name="connsiteX3" fmla="*/ 5239408 w 9921351"/>
              <a:gd name="connsiteY3" fmla="*/ 2377918 h 2622519"/>
              <a:gd name="connsiteX4" fmla="*/ 7753114 w 9921351"/>
              <a:gd name="connsiteY4" fmla="*/ 2524012 h 2622519"/>
              <a:gd name="connsiteX5" fmla="*/ 9921351 w 9921351"/>
              <a:gd name="connsiteY5" fmla="*/ 1501804 h 2622519"/>
              <a:gd name="connsiteX0" fmla="*/ 0 w 9921351"/>
              <a:gd name="connsiteY0" fmla="*/ 534027 h 2614211"/>
              <a:gd name="connsiteX1" fmla="*/ 1614792 w 9921351"/>
              <a:gd name="connsiteY1" fmla="*/ 893951 h 2614211"/>
              <a:gd name="connsiteX2" fmla="*/ 4649494 w 9921351"/>
              <a:gd name="connsiteY2" fmla="*/ 11768 h 2614211"/>
              <a:gd name="connsiteX3" fmla="*/ 5239408 w 9921351"/>
              <a:gd name="connsiteY3" fmla="*/ 2369610 h 2614211"/>
              <a:gd name="connsiteX4" fmla="*/ 7753114 w 9921351"/>
              <a:gd name="connsiteY4" fmla="*/ 2515704 h 2614211"/>
              <a:gd name="connsiteX5" fmla="*/ 9921351 w 9921351"/>
              <a:gd name="connsiteY5" fmla="*/ 1493496 h 2614211"/>
              <a:gd name="connsiteX0" fmla="*/ 0 w 9921351"/>
              <a:gd name="connsiteY0" fmla="*/ 558953 h 2639137"/>
              <a:gd name="connsiteX1" fmla="*/ 1614792 w 9921351"/>
              <a:gd name="connsiteY1" fmla="*/ 918877 h 2639137"/>
              <a:gd name="connsiteX2" fmla="*/ 4806564 w 9921351"/>
              <a:gd name="connsiteY2" fmla="*/ 11527 h 2639137"/>
              <a:gd name="connsiteX3" fmla="*/ 5239408 w 9921351"/>
              <a:gd name="connsiteY3" fmla="*/ 2394536 h 2639137"/>
              <a:gd name="connsiteX4" fmla="*/ 7753114 w 9921351"/>
              <a:gd name="connsiteY4" fmla="*/ 2540630 h 2639137"/>
              <a:gd name="connsiteX5" fmla="*/ 9921351 w 9921351"/>
              <a:gd name="connsiteY5" fmla="*/ 1518422 h 2639137"/>
              <a:gd name="connsiteX0" fmla="*/ 0 w 9714681"/>
              <a:gd name="connsiteY0" fmla="*/ 558953 h 2639137"/>
              <a:gd name="connsiteX1" fmla="*/ 1614792 w 9714681"/>
              <a:gd name="connsiteY1" fmla="*/ 918877 h 2639137"/>
              <a:gd name="connsiteX2" fmla="*/ 4806564 w 9714681"/>
              <a:gd name="connsiteY2" fmla="*/ 11527 h 2639137"/>
              <a:gd name="connsiteX3" fmla="*/ 5239408 w 9714681"/>
              <a:gd name="connsiteY3" fmla="*/ 2394536 h 2639137"/>
              <a:gd name="connsiteX4" fmla="*/ 7753114 w 9714681"/>
              <a:gd name="connsiteY4" fmla="*/ 2540630 h 2639137"/>
              <a:gd name="connsiteX5" fmla="*/ 9714681 w 9714681"/>
              <a:gd name="connsiteY5" fmla="*/ 2281820 h 263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681" h="2639137">
                <a:moveTo>
                  <a:pt x="0" y="558953"/>
                </a:moveTo>
                <a:cubicBezTo>
                  <a:pt x="355870" y="709732"/>
                  <a:pt x="813698" y="1010115"/>
                  <a:pt x="1614792" y="918877"/>
                </a:cubicBezTo>
                <a:cubicBezTo>
                  <a:pt x="2415886" y="827639"/>
                  <a:pt x="4042636" y="-114174"/>
                  <a:pt x="4806564" y="11527"/>
                </a:cubicBezTo>
                <a:cubicBezTo>
                  <a:pt x="5570492" y="137228"/>
                  <a:pt x="4618803" y="1968824"/>
                  <a:pt x="5239408" y="2394536"/>
                </a:cubicBezTo>
                <a:cubicBezTo>
                  <a:pt x="5860013" y="2820248"/>
                  <a:pt x="7132615" y="2566407"/>
                  <a:pt x="7753114" y="2540630"/>
                </a:cubicBezTo>
                <a:cubicBezTo>
                  <a:pt x="8594556" y="2587647"/>
                  <a:pt x="9191819" y="2178869"/>
                  <a:pt x="9714681" y="2281820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F333383-3BC3-4DDD-A6E8-78B87AED966D}"/>
              </a:ext>
            </a:extLst>
          </p:cNvPr>
          <p:cNvSpPr/>
          <p:nvPr/>
        </p:nvSpPr>
        <p:spPr>
          <a:xfrm>
            <a:off x="5858638" y="3456103"/>
            <a:ext cx="4434850" cy="1427806"/>
          </a:xfrm>
          <a:custGeom>
            <a:avLst/>
            <a:gdLst>
              <a:gd name="connsiteX0" fmla="*/ 0 w 10466962"/>
              <a:gd name="connsiteY0" fmla="*/ 0 h 632298"/>
              <a:gd name="connsiteX1" fmla="*/ 1614792 w 10466962"/>
              <a:gd name="connsiteY1" fmla="*/ 359924 h 632298"/>
              <a:gd name="connsiteX2" fmla="*/ 5418307 w 10466962"/>
              <a:gd name="connsiteY2" fmla="*/ 350196 h 632298"/>
              <a:gd name="connsiteX3" fmla="*/ 8579796 w 10466962"/>
              <a:gd name="connsiteY3" fmla="*/ 379379 h 632298"/>
              <a:gd name="connsiteX4" fmla="*/ 10466962 w 10466962"/>
              <a:gd name="connsiteY4" fmla="*/ 632298 h 632298"/>
              <a:gd name="connsiteX0" fmla="*/ 0 w 10466962"/>
              <a:gd name="connsiteY0" fmla="*/ 807455 h 1439753"/>
              <a:gd name="connsiteX1" fmla="*/ 1614792 w 10466962"/>
              <a:gd name="connsiteY1" fmla="*/ 1167379 h 1439753"/>
              <a:gd name="connsiteX2" fmla="*/ 5418307 w 10466962"/>
              <a:gd name="connsiteY2" fmla="*/ 1157651 h 1439753"/>
              <a:gd name="connsiteX3" fmla="*/ 8637311 w 10466962"/>
              <a:gd name="connsiteY3" fmla="*/ 59 h 1439753"/>
              <a:gd name="connsiteX4" fmla="*/ 10466962 w 10466962"/>
              <a:gd name="connsiteY4" fmla="*/ 1439753 h 1439753"/>
              <a:gd name="connsiteX0" fmla="*/ 0 w 10466962"/>
              <a:gd name="connsiteY0" fmla="*/ 810204 h 1442502"/>
              <a:gd name="connsiteX1" fmla="*/ 1614792 w 10466962"/>
              <a:gd name="connsiteY1" fmla="*/ 1170128 h 1442502"/>
              <a:gd name="connsiteX2" fmla="*/ 7824393 w 10466962"/>
              <a:gd name="connsiteY2" fmla="*/ 2809 h 1442502"/>
              <a:gd name="connsiteX3" fmla="*/ 8637311 w 10466962"/>
              <a:gd name="connsiteY3" fmla="*/ 2808 h 1442502"/>
              <a:gd name="connsiteX4" fmla="*/ 10466962 w 10466962"/>
              <a:gd name="connsiteY4" fmla="*/ 1442502 h 1442502"/>
              <a:gd name="connsiteX0" fmla="*/ 0 w 10466962"/>
              <a:gd name="connsiteY0" fmla="*/ 810204 h 1442502"/>
              <a:gd name="connsiteX1" fmla="*/ 7222601 w 10466962"/>
              <a:gd name="connsiteY1" fmla="*/ 168179 h 1442502"/>
              <a:gd name="connsiteX2" fmla="*/ 7824393 w 10466962"/>
              <a:gd name="connsiteY2" fmla="*/ 2809 h 1442502"/>
              <a:gd name="connsiteX3" fmla="*/ 8637311 w 10466962"/>
              <a:gd name="connsiteY3" fmla="*/ 2808 h 1442502"/>
              <a:gd name="connsiteX4" fmla="*/ 10466962 w 10466962"/>
              <a:gd name="connsiteY4" fmla="*/ 1442502 h 1442502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941647 w 3584216"/>
              <a:gd name="connsiteY2" fmla="*/ 58367 h 1498060"/>
              <a:gd name="connsiteX3" fmla="*/ 1754565 w 3584216"/>
              <a:gd name="connsiteY3" fmla="*/ 58366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1123782 w 3584216"/>
              <a:gd name="connsiteY2" fmla="*/ 165371 h 1498060"/>
              <a:gd name="connsiteX3" fmla="*/ 1754565 w 3584216"/>
              <a:gd name="connsiteY3" fmla="*/ 58366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1123782 w 3584216"/>
              <a:gd name="connsiteY2" fmla="*/ 165371 h 1498060"/>
              <a:gd name="connsiteX3" fmla="*/ 2214694 w 3584216"/>
              <a:gd name="connsiteY3" fmla="*/ 233464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1123782 w 3584216"/>
              <a:gd name="connsiteY2" fmla="*/ 165371 h 1498060"/>
              <a:gd name="connsiteX3" fmla="*/ 2243453 w 3584216"/>
              <a:gd name="connsiteY3" fmla="*/ 165371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1286744 w 3584216"/>
              <a:gd name="connsiteY2" fmla="*/ 77822 h 1498060"/>
              <a:gd name="connsiteX3" fmla="*/ 2243453 w 3584216"/>
              <a:gd name="connsiteY3" fmla="*/ 165371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979992 w 3584216"/>
              <a:gd name="connsiteY2" fmla="*/ 38912 h 1498060"/>
              <a:gd name="connsiteX3" fmla="*/ 2243453 w 3584216"/>
              <a:gd name="connsiteY3" fmla="*/ 165371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979992 w 3584216"/>
              <a:gd name="connsiteY1" fmla="*/ 38912 h 1498060"/>
              <a:gd name="connsiteX2" fmla="*/ 2243453 w 3584216"/>
              <a:gd name="connsiteY2" fmla="*/ 165371 h 1498060"/>
              <a:gd name="connsiteX3" fmla="*/ 3584216 w 3584216"/>
              <a:gd name="connsiteY3" fmla="*/ 1498060 h 1498060"/>
              <a:gd name="connsiteX0" fmla="*/ 0 w 3584216"/>
              <a:gd name="connsiteY0" fmla="*/ 0 h 1498060"/>
              <a:gd name="connsiteX1" fmla="*/ 979992 w 3584216"/>
              <a:gd name="connsiteY1" fmla="*/ 38912 h 1498060"/>
              <a:gd name="connsiteX2" fmla="*/ 2185938 w 3584216"/>
              <a:gd name="connsiteY2" fmla="*/ 126461 h 1498060"/>
              <a:gd name="connsiteX3" fmla="*/ 3584216 w 3584216"/>
              <a:gd name="connsiteY3" fmla="*/ 1498060 h 1498060"/>
              <a:gd name="connsiteX0" fmla="*/ 0 w 3584216"/>
              <a:gd name="connsiteY0" fmla="*/ 0 h 1498060"/>
              <a:gd name="connsiteX1" fmla="*/ 845788 w 3584216"/>
              <a:gd name="connsiteY1" fmla="*/ 68095 h 1498060"/>
              <a:gd name="connsiteX2" fmla="*/ 2185938 w 3584216"/>
              <a:gd name="connsiteY2" fmla="*/ 126461 h 1498060"/>
              <a:gd name="connsiteX3" fmla="*/ 3584216 w 3584216"/>
              <a:gd name="connsiteY3" fmla="*/ 1498060 h 1498060"/>
              <a:gd name="connsiteX0" fmla="*/ 0 w 3459598"/>
              <a:gd name="connsiteY0" fmla="*/ 0 h 1536970"/>
              <a:gd name="connsiteX1" fmla="*/ 845788 w 3459598"/>
              <a:gd name="connsiteY1" fmla="*/ 68095 h 1536970"/>
              <a:gd name="connsiteX2" fmla="*/ 2185938 w 3459598"/>
              <a:gd name="connsiteY2" fmla="*/ 126461 h 1536970"/>
              <a:gd name="connsiteX3" fmla="*/ 3459598 w 3459598"/>
              <a:gd name="connsiteY3" fmla="*/ 1536970 h 1536970"/>
              <a:gd name="connsiteX0" fmla="*/ 0 w 3632145"/>
              <a:gd name="connsiteY0" fmla="*/ 0 h 1429966"/>
              <a:gd name="connsiteX1" fmla="*/ 845788 w 3632145"/>
              <a:gd name="connsiteY1" fmla="*/ 68095 h 1429966"/>
              <a:gd name="connsiteX2" fmla="*/ 2185938 w 3632145"/>
              <a:gd name="connsiteY2" fmla="*/ 126461 h 1429966"/>
              <a:gd name="connsiteX3" fmla="*/ 3632145 w 3632145"/>
              <a:gd name="connsiteY3" fmla="*/ 1429966 h 1429966"/>
              <a:gd name="connsiteX0" fmla="*/ 0 w 3411667"/>
              <a:gd name="connsiteY0" fmla="*/ 0 h 1653702"/>
              <a:gd name="connsiteX1" fmla="*/ 845788 w 3411667"/>
              <a:gd name="connsiteY1" fmla="*/ 68095 h 1653702"/>
              <a:gd name="connsiteX2" fmla="*/ 2185938 w 3411667"/>
              <a:gd name="connsiteY2" fmla="*/ 126461 h 1653702"/>
              <a:gd name="connsiteX3" fmla="*/ 3411667 w 3411667"/>
              <a:gd name="connsiteY3" fmla="*/ 1653702 h 1653702"/>
              <a:gd name="connsiteX0" fmla="*/ 0 w 3411667"/>
              <a:gd name="connsiteY0" fmla="*/ 0 h 1653702"/>
              <a:gd name="connsiteX1" fmla="*/ 845788 w 3411667"/>
              <a:gd name="connsiteY1" fmla="*/ 68095 h 1653702"/>
              <a:gd name="connsiteX2" fmla="*/ 2185938 w 3411667"/>
              <a:gd name="connsiteY2" fmla="*/ 126461 h 1653702"/>
              <a:gd name="connsiteX3" fmla="*/ 2806149 w 3411667"/>
              <a:gd name="connsiteY3" fmla="*/ 658697 h 1653702"/>
              <a:gd name="connsiteX4" fmla="*/ 3411667 w 3411667"/>
              <a:gd name="connsiteY4" fmla="*/ 1653702 h 1653702"/>
              <a:gd name="connsiteX0" fmla="*/ 0 w 3411667"/>
              <a:gd name="connsiteY0" fmla="*/ 0 h 1653702"/>
              <a:gd name="connsiteX1" fmla="*/ 845788 w 3411667"/>
              <a:gd name="connsiteY1" fmla="*/ 68095 h 1653702"/>
              <a:gd name="connsiteX2" fmla="*/ 2185938 w 3411667"/>
              <a:gd name="connsiteY2" fmla="*/ 126461 h 1653702"/>
              <a:gd name="connsiteX3" fmla="*/ 2413123 w 3411667"/>
              <a:gd name="connsiteY3" fmla="*/ 1300723 h 1653702"/>
              <a:gd name="connsiteX4" fmla="*/ 3411667 w 3411667"/>
              <a:gd name="connsiteY4" fmla="*/ 1653702 h 1653702"/>
              <a:gd name="connsiteX0" fmla="*/ 0 w 3440425"/>
              <a:gd name="connsiteY0" fmla="*/ 0 h 1575881"/>
              <a:gd name="connsiteX1" fmla="*/ 845788 w 3440425"/>
              <a:gd name="connsiteY1" fmla="*/ 68095 h 1575881"/>
              <a:gd name="connsiteX2" fmla="*/ 2185938 w 3440425"/>
              <a:gd name="connsiteY2" fmla="*/ 126461 h 1575881"/>
              <a:gd name="connsiteX3" fmla="*/ 2413123 w 3440425"/>
              <a:gd name="connsiteY3" fmla="*/ 1300723 h 1575881"/>
              <a:gd name="connsiteX4" fmla="*/ 3440425 w 3440425"/>
              <a:gd name="connsiteY4" fmla="*/ 1575881 h 1575881"/>
              <a:gd name="connsiteX0" fmla="*/ 0 w 3440425"/>
              <a:gd name="connsiteY0" fmla="*/ 0 h 1575881"/>
              <a:gd name="connsiteX1" fmla="*/ 845788 w 3440425"/>
              <a:gd name="connsiteY1" fmla="*/ 68095 h 1575881"/>
              <a:gd name="connsiteX2" fmla="*/ 2185938 w 3440425"/>
              <a:gd name="connsiteY2" fmla="*/ 126461 h 1575881"/>
              <a:gd name="connsiteX3" fmla="*/ 2413123 w 3440425"/>
              <a:gd name="connsiteY3" fmla="*/ 1300723 h 1575881"/>
              <a:gd name="connsiteX4" fmla="*/ 3064971 w 3440425"/>
              <a:gd name="connsiteY4" fmla="*/ 1466094 h 1575881"/>
              <a:gd name="connsiteX5" fmla="*/ 3440425 w 3440425"/>
              <a:gd name="connsiteY5" fmla="*/ 1575881 h 1575881"/>
              <a:gd name="connsiteX0" fmla="*/ 0 w 3440425"/>
              <a:gd name="connsiteY0" fmla="*/ 0 h 1575881"/>
              <a:gd name="connsiteX1" fmla="*/ 845788 w 3440425"/>
              <a:gd name="connsiteY1" fmla="*/ 68095 h 1575881"/>
              <a:gd name="connsiteX2" fmla="*/ 2185938 w 3440425"/>
              <a:gd name="connsiteY2" fmla="*/ 126461 h 1575881"/>
              <a:gd name="connsiteX3" fmla="*/ 2413123 w 3440425"/>
              <a:gd name="connsiteY3" fmla="*/ 1300723 h 1575881"/>
              <a:gd name="connsiteX4" fmla="*/ 2844494 w 3440425"/>
              <a:gd name="connsiteY4" fmla="*/ 1543915 h 1575881"/>
              <a:gd name="connsiteX5" fmla="*/ 3440425 w 3440425"/>
              <a:gd name="connsiteY5" fmla="*/ 1575881 h 1575881"/>
              <a:gd name="connsiteX0" fmla="*/ 0 w 3517113"/>
              <a:gd name="connsiteY0" fmla="*/ 0 h 1563479"/>
              <a:gd name="connsiteX1" fmla="*/ 845788 w 3517113"/>
              <a:gd name="connsiteY1" fmla="*/ 68095 h 1563479"/>
              <a:gd name="connsiteX2" fmla="*/ 2185938 w 3517113"/>
              <a:gd name="connsiteY2" fmla="*/ 126461 h 1563479"/>
              <a:gd name="connsiteX3" fmla="*/ 2413123 w 3517113"/>
              <a:gd name="connsiteY3" fmla="*/ 1300723 h 1563479"/>
              <a:gd name="connsiteX4" fmla="*/ 2844494 w 3517113"/>
              <a:gd name="connsiteY4" fmla="*/ 1543915 h 1563479"/>
              <a:gd name="connsiteX5" fmla="*/ 3517113 w 3517113"/>
              <a:gd name="connsiteY5" fmla="*/ 1556425 h 1563479"/>
              <a:gd name="connsiteX0" fmla="*/ 0 w 5252179"/>
              <a:gd name="connsiteY0" fmla="*/ 1255303 h 1495820"/>
              <a:gd name="connsiteX1" fmla="*/ 2580854 w 5252179"/>
              <a:gd name="connsiteY1" fmla="*/ 436 h 1495820"/>
              <a:gd name="connsiteX2" fmla="*/ 3921004 w 5252179"/>
              <a:gd name="connsiteY2" fmla="*/ 58802 h 1495820"/>
              <a:gd name="connsiteX3" fmla="*/ 4148189 w 5252179"/>
              <a:gd name="connsiteY3" fmla="*/ 1233064 h 1495820"/>
              <a:gd name="connsiteX4" fmla="*/ 4579560 w 5252179"/>
              <a:gd name="connsiteY4" fmla="*/ 1476256 h 1495820"/>
              <a:gd name="connsiteX5" fmla="*/ 5252179 w 5252179"/>
              <a:gd name="connsiteY5" fmla="*/ 1488766 h 1495820"/>
              <a:gd name="connsiteX0" fmla="*/ 0 w 5252179"/>
              <a:gd name="connsiteY0" fmla="*/ 1196549 h 1459244"/>
              <a:gd name="connsiteX1" fmla="*/ 1123782 w 5252179"/>
              <a:gd name="connsiteY1" fmla="*/ 1459197 h 1459244"/>
              <a:gd name="connsiteX2" fmla="*/ 3921004 w 5252179"/>
              <a:gd name="connsiteY2" fmla="*/ 48 h 1459244"/>
              <a:gd name="connsiteX3" fmla="*/ 4148189 w 5252179"/>
              <a:gd name="connsiteY3" fmla="*/ 1174310 h 1459244"/>
              <a:gd name="connsiteX4" fmla="*/ 4579560 w 5252179"/>
              <a:gd name="connsiteY4" fmla="*/ 1417502 h 1459244"/>
              <a:gd name="connsiteX5" fmla="*/ 5252179 w 5252179"/>
              <a:gd name="connsiteY5" fmla="*/ 1430012 h 1459244"/>
              <a:gd name="connsiteX0" fmla="*/ 0 w 5252179"/>
              <a:gd name="connsiteY0" fmla="*/ 1196549 h 1459244"/>
              <a:gd name="connsiteX1" fmla="*/ 1123782 w 5252179"/>
              <a:gd name="connsiteY1" fmla="*/ 1459197 h 1459244"/>
              <a:gd name="connsiteX2" fmla="*/ 3921004 w 5252179"/>
              <a:gd name="connsiteY2" fmla="*/ 48 h 1459244"/>
              <a:gd name="connsiteX3" fmla="*/ 4148189 w 5252179"/>
              <a:gd name="connsiteY3" fmla="*/ 1174310 h 1459244"/>
              <a:gd name="connsiteX4" fmla="*/ 4579560 w 5252179"/>
              <a:gd name="connsiteY4" fmla="*/ 1417502 h 1459244"/>
              <a:gd name="connsiteX5" fmla="*/ 5252179 w 5252179"/>
              <a:gd name="connsiteY5" fmla="*/ 1430012 h 1459244"/>
              <a:gd name="connsiteX0" fmla="*/ 0 w 5252179"/>
              <a:gd name="connsiteY0" fmla="*/ 1177093 h 1459244"/>
              <a:gd name="connsiteX1" fmla="*/ 1123782 w 5252179"/>
              <a:gd name="connsiteY1" fmla="*/ 1459197 h 1459244"/>
              <a:gd name="connsiteX2" fmla="*/ 3921004 w 5252179"/>
              <a:gd name="connsiteY2" fmla="*/ 48 h 1459244"/>
              <a:gd name="connsiteX3" fmla="*/ 4148189 w 5252179"/>
              <a:gd name="connsiteY3" fmla="*/ 1174310 h 1459244"/>
              <a:gd name="connsiteX4" fmla="*/ 4579560 w 5252179"/>
              <a:gd name="connsiteY4" fmla="*/ 1417502 h 1459244"/>
              <a:gd name="connsiteX5" fmla="*/ 5252179 w 5252179"/>
              <a:gd name="connsiteY5" fmla="*/ 1430012 h 1459244"/>
              <a:gd name="connsiteX0" fmla="*/ 0 w 5252179"/>
              <a:gd name="connsiteY0" fmla="*/ 74616 h 357185"/>
              <a:gd name="connsiteX1" fmla="*/ 1123782 w 5252179"/>
              <a:gd name="connsiteY1" fmla="*/ 356720 h 357185"/>
              <a:gd name="connsiteX2" fmla="*/ 2876129 w 5252179"/>
              <a:gd name="connsiteY2" fmla="*/ 230261 h 357185"/>
              <a:gd name="connsiteX3" fmla="*/ 4148189 w 5252179"/>
              <a:gd name="connsiteY3" fmla="*/ 71833 h 357185"/>
              <a:gd name="connsiteX4" fmla="*/ 4579560 w 5252179"/>
              <a:gd name="connsiteY4" fmla="*/ 315025 h 357185"/>
              <a:gd name="connsiteX5" fmla="*/ 5252179 w 5252179"/>
              <a:gd name="connsiteY5" fmla="*/ 327535 h 357185"/>
              <a:gd name="connsiteX0" fmla="*/ 0 w 5252179"/>
              <a:gd name="connsiteY0" fmla="*/ 92109 h 374678"/>
              <a:gd name="connsiteX1" fmla="*/ 1123782 w 5252179"/>
              <a:gd name="connsiteY1" fmla="*/ 374213 h 374678"/>
              <a:gd name="connsiteX2" fmla="*/ 2876129 w 5252179"/>
              <a:gd name="connsiteY2" fmla="*/ 247754 h 374678"/>
              <a:gd name="connsiteX3" fmla="*/ 4148189 w 5252179"/>
              <a:gd name="connsiteY3" fmla="*/ 89326 h 374678"/>
              <a:gd name="connsiteX4" fmla="*/ 4579560 w 5252179"/>
              <a:gd name="connsiteY4" fmla="*/ 332518 h 374678"/>
              <a:gd name="connsiteX5" fmla="*/ 5252179 w 5252179"/>
              <a:gd name="connsiteY5" fmla="*/ 345028 h 374678"/>
              <a:gd name="connsiteX0" fmla="*/ 0 w 5252179"/>
              <a:gd name="connsiteY0" fmla="*/ 92109 h 376396"/>
              <a:gd name="connsiteX1" fmla="*/ 1123782 w 5252179"/>
              <a:gd name="connsiteY1" fmla="*/ 374213 h 376396"/>
              <a:gd name="connsiteX2" fmla="*/ 2876129 w 5252179"/>
              <a:gd name="connsiteY2" fmla="*/ 247754 h 376396"/>
              <a:gd name="connsiteX3" fmla="*/ 4148189 w 5252179"/>
              <a:gd name="connsiteY3" fmla="*/ 89326 h 376396"/>
              <a:gd name="connsiteX4" fmla="*/ 4579560 w 5252179"/>
              <a:gd name="connsiteY4" fmla="*/ 332518 h 376396"/>
              <a:gd name="connsiteX5" fmla="*/ 5252179 w 5252179"/>
              <a:gd name="connsiteY5" fmla="*/ 345028 h 376396"/>
              <a:gd name="connsiteX0" fmla="*/ 0 w 5252179"/>
              <a:gd name="connsiteY0" fmla="*/ 92109 h 352082"/>
              <a:gd name="connsiteX1" fmla="*/ 1133368 w 5252179"/>
              <a:gd name="connsiteY1" fmla="*/ 335302 h 352082"/>
              <a:gd name="connsiteX2" fmla="*/ 2876129 w 5252179"/>
              <a:gd name="connsiteY2" fmla="*/ 247754 h 352082"/>
              <a:gd name="connsiteX3" fmla="*/ 4148189 w 5252179"/>
              <a:gd name="connsiteY3" fmla="*/ 89326 h 352082"/>
              <a:gd name="connsiteX4" fmla="*/ 4579560 w 5252179"/>
              <a:gd name="connsiteY4" fmla="*/ 332518 h 352082"/>
              <a:gd name="connsiteX5" fmla="*/ 5252179 w 5252179"/>
              <a:gd name="connsiteY5" fmla="*/ 345028 h 352082"/>
              <a:gd name="connsiteX0" fmla="*/ 0 w 4619172"/>
              <a:gd name="connsiteY0" fmla="*/ 1177215 h 1427974"/>
              <a:gd name="connsiteX1" fmla="*/ 1133368 w 4619172"/>
              <a:gd name="connsiteY1" fmla="*/ 1420408 h 1427974"/>
              <a:gd name="connsiteX2" fmla="*/ 2876129 w 4619172"/>
              <a:gd name="connsiteY2" fmla="*/ 1332860 h 1427974"/>
              <a:gd name="connsiteX3" fmla="*/ 4148189 w 4619172"/>
              <a:gd name="connsiteY3" fmla="*/ 1174432 h 1427974"/>
              <a:gd name="connsiteX4" fmla="*/ 4579560 w 4619172"/>
              <a:gd name="connsiteY4" fmla="*/ 1417624 h 1427974"/>
              <a:gd name="connsiteX5" fmla="*/ 4370267 w 4619172"/>
              <a:gd name="connsiteY5" fmla="*/ 168 h 1427974"/>
              <a:gd name="connsiteX0" fmla="*/ 0 w 4370267"/>
              <a:gd name="connsiteY0" fmla="*/ 1177601 h 1428360"/>
              <a:gd name="connsiteX1" fmla="*/ 1133368 w 4370267"/>
              <a:gd name="connsiteY1" fmla="*/ 1420794 h 1428360"/>
              <a:gd name="connsiteX2" fmla="*/ 2876129 w 4370267"/>
              <a:gd name="connsiteY2" fmla="*/ 1333246 h 1428360"/>
              <a:gd name="connsiteX3" fmla="*/ 4148189 w 4370267"/>
              <a:gd name="connsiteY3" fmla="*/ 1174818 h 1428360"/>
              <a:gd name="connsiteX4" fmla="*/ 3803095 w 4370267"/>
              <a:gd name="connsiteY4" fmla="*/ 377151 h 1428360"/>
              <a:gd name="connsiteX5" fmla="*/ 4370267 w 4370267"/>
              <a:gd name="connsiteY5" fmla="*/ 554 h 1428360"/>
              <a:gd name="connsiteX0" fmla="*/ 0 w 4370267"/>
              <a:gd name="connsiteY0" fmla="*/ 1177601 h 1428360"/>
              <a:gd name="connsiteX1" fmla="*/ 1133368 w 4370267"/>
              <a:gd name="connsiteY1" fmla="*/ 1420794 h 1428360"/>
              <a:gd name="connsiteX2" fmla="*/ 2876129 w 4370267"/>
              <a:gd name="connsiteY2" fmla="*/ 1333246 h 1428360"/>
              <a:gd name="connsiteX3" fmla="*/ 3592201 w 4370267"/>
              <a:gd name="connsiteY3" fmla="*/ 795440 h 1428360"/>
              <a:gd name="connsiteX4" fmla="*/ 3803095 w 4370267"/>
              <a:gd name="connsiteY4" fmla="*/ 377151 h 1428360"/>
              <a:gd name="connsiteX5" fmla="*/ 4370267 w 4370267"/>
              <a:gd name="connsiteY5" fmla="*/ 554 h 1428360"/>
              <a:gd name="connsiteX0" fmla="*/ 0 w 4370267"/>
              <a:gd name="connsiteY0" fmla="*/ 1177601 h 1428360"/>
              <a:gd name="connsiteX1" fmla="*/ 1133368 w 4370267"/>
              <a:gd name="connsiteY1" fmla="*/ 1420794 h 1428360"/>
              <a:gd name="connsiteX2" fmla="*/ 2876129 w 4370267"/>
              <a:gd name="connsiteY2" fmla="*/ 1333246 h 1428360"/>
              <a:gd name="connsiteX3" fmla="*/ 3592201 w 4370267"/>
              <a:gd name="connsiteY3" fmla="*/ 795440 h 1428360"/>
              <a:gd name="connsiteX4" fmla="*/ 3803095 w 4370267"/>
              <a:gd name="connsiteY4" fmla="*/ 377151 h 1428360"/>
              <a:gd name="connsiteX5" fmla="*/ 4370267 w 4370267"/>
              <a:gd name="connsiteY5" fmla="*/ 554 h 1428360"/>
              <a:gd name="connsiteX0" fmla="*/ 0 w 4370267"/>
              <a:gd name="connsiteY0" fmla="*/ 1177601 h 1428360"/>
              <a:gd name="connsiteX1" fmla="*/ 1133368 w 4370267"/>
              <a:gd name="connsiteY1" fmla="*/ 1420794 h 1428360"/>
              <a:gd name="connsiteX2" fmla="*/ 2876129 w 4370267"/>
              <a:gd name="connsiteY2" fmla="*/ 1333246 h 1428360"/>
              <a:gd name="connsiteX3" fmla="*/ 3592201 w 4370267"/>
              <a:gd name="connsiteY3" fmla="*/ 795440 h 1428360"/>
              <a:gd name="connsiteX4" fmla="*/ 3803095 w 4370267"/>
              <a:gd name="connsiteY4" fmla="*/ 377151 h 1428360"/>
              <a:gd name="connsiteX5" fmla="*/ 4370267 w 4370267"/>
              <a:gd name="connsiteY5" fmla="*/ 554 h 1428360"/>
              <a:gd name="connsiteX0" fmla="*/ 0 w 4370267"/>
              <a:gd name="connsiteY0" fmla="*/ 1177530 h 1428289"/>
              <a:gd name="connsiteX1" fmla="*/ 1133368 w 4370267"/>
              <a:gd name="connsiteY1" fmla="*/ 1420723 h 1428289"/>
              <a:gd name="connsiteX2" fmla="*/ 2876129 w 4370267"/>
              <a:gd name="connsiteY2" fmla="*/ 1333175 h 1428289"/>
              <a:gd name="connsiteX3" fmla="*/ 3592201 w 4370267"/>
              <a:gd name="connsiteY3" fmla="*/ 795369 h 1428289"/>
              <a:gd name="connsiteX4" fmla="*/ 3908542 w 4370267"/>
              <a:gd name="connsiteY4" fmla="*/ 445174 h 1428289"/>
              <a:gd name="connsiteX5" fmla="*/ 4370267 w 4370267"/>
              <a:gd name="connsiteY5" fmla="*/ 483 h 1428289"/>
              <a:gd name="connsiteX0" fmla="*/ 0 w 4370267"/>
              <a:gd name="connsiteY0" fmla="*/ 1177530 h 1428289"/>
              <a:gd name="connsiteX1" fmla="*/ 1133368 w 4370267"/>
              <a:gd name="connsiteY1" fmla="*/ 1420723 h 1428289"/>
              <a:gd name="connsiteX2" fmla="*/ 2876129 w 4370267"/>
              <a:gd name="connsiteY2" fmla="*/ 1333175 h 1428289"/>
              <a:gd name="connsiteX3" fmla="*/ 3592201 w 4370267"/>
              <a:gd name="connsiteY3" fmla="*/ 795369 h 1428289"/>
              <a:gd name="connsiteX4" fmla="*/ 3908542 w 4370267"/>
              <a:gd name="connsiteY4" fmla="*/ 445174 h 1428289"/>
              <a:gd name="connsiteX5" fmla="*/ 4370267 w 4370267"/>
              <a:gd name="connsiteY5" fmla="*/ 483 h 1428289"/>
              <a:gd name="connsiteX0" fmla="*/ 0 w 4370267"/>
              <a:gd name="connsiteY0" fmla="*/ 1177790 h 1428549"/>
              <a:gd name="connsiteX1" fmla="*/ 1133368 w 4370267"/>
              <a:gd name="connsiteY1" fmla="*/ 1420983 h 1428549"/>
              <a:gd name="connsiteX2" fmla="*/ 2876129 w 4370267"/>
              <a:gd name="connsiteY2" fmla="*/ 1333435 h 1428549"/>
              <a:gd name="connsiteX3" fmla="*/ 3592201 w 4370267"/>
              <a:gd name="connsiteY3" fmla="*/ 795629 h 1428549"/>
              <a:gd name="connsiteX4" fmla="*/ 3908542 w 4370267"/>
              <a:gd name="connsiteY4" fmla="*/ 445434 h 1428549"/>
              <a:gd name="connsiteX5" fmla="*/ 4370267 w 4370267"/>
              <a:gd name="connsiteY5" fmla="*/ 743 h 1428549"/>
              <a:gd name="connsiteX0" fmla="*/ 0 w 4370267"/>
              <a:gd name="connsiteY0" fmla="*/ 1177047 h 1427806"/>
              <a:gd name="connsiteX1" fmla="*/ 1133368 w 4370267"/>
              <a:gd name="connsiteY1" fmla="*/ 1420240 h 1427806"/>
              <a:gd name="connsiteX2" fmla="*/ 2876129 w 4370267"/>
              <a:gd name="connsiteY2" fmla="*/ 1332692 h 1427806"/>
              <a:gd name="connsiteX3" fmla="*/ 3592201 w 4370267"/>
              <a:gd name="connsiteY3" fmla="*/ 794886 h 1427806"/>
              <a:gd name="connsiteX4" fmla="*/ 4370267 w 4370267"/>
              <a:gd name="connsiteY4" fmla="*/ 0 h 142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267" h="1427806">
                <a:moveTo>
                  <a:pt x="0" y="1177047"/>
                </a:moveTo>
                <a:cubicBezTo>
                  <a:pt x="194579" y="1301886"/>
                  <a:pt x="759459" y="1392678"/>
                  <a:pt x="1133368" y="1420240"/>
                </a:cubicBezTo>
                <a:cubicBezTo>
                  <a:pt x="2187198" y="1429968"/>
                  <a:pt x="1774369" y="1449423"/>
                  <a:pt x="2876129" y="1332692"/>
                </a:cubicBezTo>
                <a:cubicBezTo>
                  <a:pt x="3289130" y="1285211"/>
                  <a:pt x="3292053" y="1124005"/>
                  <a:pt x="3592201" y="794886"/>
                </a:cubicBezTo>
                <a:cubicBezTo>
                  <a:pt x="3841224" y="572771"/>
                  <a:pt x="4208170" y="165601"/>
                  <a:pt x="4370267" y="0"/>
                </a:cubicBezTo>
              </a:path>
            </a:pathLst>
          </a:custGeom>
          <a:noFill/>
          <a:ln w="63500">
            <a:solidFill>
              <a:srgbClr val="0070C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4</cp:revision>
  <dcterms:created xsi:type="dcterms:W3CDTF">2020-11-12T20:43:04Z</dcterms:created>
  <dcterms:modified xsi:type="dcterms:W3CDTF">2021-05-15T04:41:12Z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