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4937D-7EBF-4B56-9302-3DFC4A40A96E}" v="29" dt="2021-05-15T04:4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0AD4937D-7EBF-4B56-9302-3DFC4A40A96E}"/>
    <pc:docChg chg="custSel modSld">
      <pc:chgData name="Fingerhut, John Andy" userId="6ad675d3-541e-4813-9336-4804cd571dc7" providerId="ADAL" clId="{0AD4937D-7EBF-4B56-9302-3DFC4A40A96E}" dt="2021-05-15T04:53:55.587" v="29" actId="478"/>
      <pc:docMkLst>
        <pc:docMk/>
      </pc:docMkLst>
      <pc:sldChg chg="addSp delSp modSp mod">
        <pc:chgData name="Fingerhut, John Andy" userId="6ad675d3-541e-4813-9336-4804cd571dc7" providerId="ADAL" clId="{0AD4937D-7EBF-4B56-9302-3DFC4A40A96E}" dt="2021-05-15T04:53:55.587" v="29" actId="478"/>
        <pc:sldMkLst>
          <pc:docMk/>
          <pc:sldMk cId="385545695" sldId="282"/>
        </pc:sldMkLst>
        <pc:spChg chg="add mod">
          <ac:chgData name="Fingerhut, John Andy" userId="6ad675d3-541e-4813-9336-4804cd571dc7" providerId="ADAL" clId="{0AD4937D-7EBF-4B56-9302-3DFC4A40A96E}" dt="2021-05-15T04:15:59.608" v="10" actId="206"/>
          <ac:spMkLst>
            <pc:docMk/>
            <pc:sldMk cId="385545695" sldId="282"/>
            <ac:spMk id="100" creationId="{9866221D-E22D-494F-A732-52D1550B6CE5}"/>
          </ac:spMkLst>
        </pc:spChg>
        <pc:spChg chg="add del mod">
          <ac:chgData name="Fingerhut, John Andy" userId="6ad675d3-541e-4813-9336-4804cd571dc7" providerId="ADAL" clId="{0AD4937D-7EBF-4B56-9302-3DFC4A40A96E}" dt="2021-05-15T04:53:55.587" v="29" actId="478"/>
          <ac:spMkLst>
            <pc:docMk/>
            <pc:sldMk cId="385545695" sldId="282"/>
            <ac:spMk id="103" creationId="{0F333383-3BC3-4DDD-A6E8-78B87AED9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>
            <a:off x="622570" y="2378800"/>
            <a:ext cx="9858244" cy="2639137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681" h="2639137">
                <a:moveTo>
                  <a:pt x="0" y="558953"/>
                </a:moveTo>
                <a:cubicBezTo>
                  <a:pt x="355870" y="709732"/>
                  <a:pt x="813698" y="1010115"/>
                  <a:pt x="1614792" y="918877"/>
                </a:cubicBezTo>
                <a:cubicBezTo>
                  <a:pt x="2415886" y="827639"/>
                  <a:pt x="4042636" y="-114174"/>
                  <a:pt x="4806564" y="11527"/>
                </a:cubicBezTo>
                <a:cubicBezTo>
                  <a:pt x="5570492" y="137228"/>
                  <a:pt x="4618803" y="1968824"/>
                  <a:pt x="5239408" y="2394536"/>
                </a:cubicBezTo>
                <a:cubicBezTo>
                  <a:pt x="5860013" y="2820248"/>
                  <a:pt x="7132615" y="2566407"/>
                  <a:pt x="7753114" y="2540630"/>
                </a:cubicBezTo>
                <a:cubicBezTo>
                  <a:pt x="8594556" y="2587647"/>
                  <a:pt x="9191819" y="2178869"/>
                  <a:pt x="9714681" y="2281820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88a3e169-3f2e-4cb2-84e3-0f816f3920de"/>
    <ds:schemaRef ds:uri="http://purl.org/dc/terms/"/>
    <ds:schemaRef ds:uri="6d44ab1e-4f7a-423e-9215-d8d8e61f56e6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3</cp:revision>
  <dcterms:created xsi:type="dcterms:W3CDTF">2020-11-12T20:43:04Z</dcterms:created>
  <dcterms:modified xsi:type="dcterms:W3CDTF">2021-05-15T04:54:06Z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