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Item Fat Content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Fat By Outlet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Item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Outlet Establishment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Outlet Size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Outlet Location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c01619c-40cc-496e-8ab1-b395ed8f1ab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bd1d6aa1264482b" /><Relationship Type="http://schemas.openxmlformats.org/officeDocument/2006/relationships/slideLayout" Target="/ppt/slideLayouts/slideLayout8.xml" Id="R2d6ced59e7c14d44" /><Relationship Type="http://schemas.openxmlformats.org/officeDocument/2006/relationships/hyperlink" Target="https://app.powerbi.com/groups/me/reports/8c01619c-40cc-496e-8ab1-b395ed8f1abb/?pbi_source=PowerPoint" TargetMode="External" Id="RelId0" /><Relationship Type="http://schemas.openxmlformats.org/officeDocument/2006/relationships/image" Target="/ppt/media/image4.png" Id="imgId1146583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Blinkit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11/25/2024 8:40:23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11/25/2024 8:35:26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textbox ,textbox ,card ,card ,card ,image ,image ,image ,image ,Item Fat Content ,slicer ,card ,Fat By Outlet ,shape ,shape ,Item Type ,Outlet Establishment  ,shape ,Outlet Size ,Outlet Location ,shape ,pivotTable ,shape ,slicer ,slicer ,slicer ,textbox ,imag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146583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