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sensing device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err="1" smtClean="0"/>
              <a:t>msp</a:t>
            </a:r>
            <a:r>
              <a:rPr lang="en-US" sz="2800" dirty="0" smtClean="0"/>
              <a:t> 430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49734" y="4197158"/>
            <a:ext cx="6400800" cy="1947333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David Shabo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Ronnie Rozo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3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8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6986" cy="6857999"/>
          </a:xfrm>
        </p:spPr>
      </p:pic>
    </p:spTree>
    <p:extLst>
      <p:ext uri="{BB962C8B-B14F-4D97-AF65-F5344CB8AC3E}">
        <p14:creationId xmlns:p14="http://schemas.microsoft.com/office/powerpoint/2010/main" val="374972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33" y="501586"/>
            <a:ext cx="11661588" cy="58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833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Security sensing device  msp 430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sensing device  msp 430</dc:title>
  <dc:creator>Jennifer Rozo</dc:creator>
  <cp:lastModifiedBy>Jennifer Rozo</cp:lastModifiedBy>
  <cp:revision>4</cp:revision>
  <dcterms:created xsi:type="dcterms:W3CDTF">2014-12-04T00:44:51Z</dcterms:created>
  <dcterms:modified xsi:type="dcterms:W3CDTF">2014-12-04T01:39:58Z</dcterms:modified>
</cp:coreProperties>
</file>