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b8fe10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b8fe10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b8fe103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b8fe103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b8fe103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b8fe103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b8fe103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b8fe103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b8fe10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b8fe10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b8fe103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b8fe103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b8fe10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b8fe10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b8fe10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b8fe10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b8fe10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b8fe10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b8fe10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b8fe10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Financial Fraud Detection Tool </a:t>
            </a:r>
            <a:endParaRPr>
              <a:solidFill>
                <a:srgbClr val="599191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  <a:latin typeface="Maven Pro"/>
                <a:ea typeface="Maven Pro"/>
                <a:cs typeface="Maven Pro"/>
                <a:sym typeface="Maven Pro"/>
              </a:rPr>
              <a:t>John G, Senan G, William G, Dev S</a:t>
            </a:r>
            <a:endParaRPr>
              <a:solidFill>
                <a:srgbClr val="59919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#5: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Bibliography: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Financial Fraud?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important: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Explanation</a:t>
            </a:r>
            <a:r>
              <a:rPr lang="en"/>
              <a:t>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&amp;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Model: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type of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we trained it: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we chose: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Effectiveness:</a:t>
            </a:r>
            <a:r>
              <a:rPr lang="en"/>
              <a:t>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Sensitivity: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F1 - Score: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statistical indicators: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#1: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#2: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#3: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#4: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