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9" r:id="rId2"/>
    <p:sldId id="270" r:id="rId3"/>
    <p:sldId id="271" r:id="rId4"/>
    <p:sldId id="268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6A9C45-7C6C-4E51-A06B-21E34BC7CF82}">
          <p14:sldIdLst>
            <p14:sldId id="269"/>
            <p14:sldId id="270"/>
            <p14:sldId id="271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ward Mitchell" initials="HM" lastIdx="2" clrIdx="0">
    <p:extLst>
      <p:ext uri="{19B8F6BF-5375-455C-9EA6-DF929625EA0E}">
        <p15:presenceInfo xmlns:p15="http://schemas.microsoft.com/office/powerpoint/2012/main" userId="347461d258b1b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3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7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9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36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3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9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20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1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5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5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6AF1DC-6748-44E2-BA9D-7822660A96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9DB7-1873-482D-8C00-87746D15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per Game vs CSA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7EE4-A68E-4524-95CA-AC419981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strong correlation between population and attendance per game?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7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44FEFD-931C-4E5C-BAEA-3EC07D24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89E54-2745-4E21-882A-0D48B19A1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to use the Combined Statistical Areas defined by the Census Bureau because they tend to represent wider geographical areas than the Metropolitan Statistical Areas.</a:t>
            </a:r>
          </a:p>
          <a:p>
            <a:r>
              <a:rPr lang="en-US" dirty="0"/>
              <a:t>Four teams (MIA,TBR,ARI,SD) are not located with Combined Statistical Areas and Toronto is not located within the United States so we dropped these five teams from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319163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ACCACD-4A4C-41FE-9997-59090386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Census Wrapper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B8AD7E-0E05-494A-9437-3A5EA76F7E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5167"/>
            <a:ext cx="4718050" cy="136246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EEFBA-D157-40EB-981E-04D5B3F36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2479" y="2455167"/>
            <a:ext cx="4718304" cy="3310128"/>
          </a:xfrm>
        </p:spPr>
        <p:txBody>
          <a:bodyPr/>
          <a:lstStyle/>
          <a:p>
            <a:r>
              <a:rPr lang="en-US" dirty="0"/>
              <a:t>The census frequently groups CSAs across state lines.</a:t>
            </a:r>
          </a:p>
          <a:p>
            <a:r>
              <a:rPr lang="en-US" dirty="0"/>
              <a:t>To collect the data for each state in each CSA we created a csv file to grab the data for each state and then used pandas to sum the population data for each team.</a:t>
            </a:r>
          </a:p>
        </p:txBody>
      </p:sp>
      <p:pic>
        <p:nvPicPr>
          <p:cNvPr id="14" name="Picture 13" descr="A close up of a newspaper&#10;&#10;Description automatically generated">
            <a:extLst>
              <a:ext uri="{FF2B5EF4-FFF2-40B4-BE49-F238E27FC236}">
                <a16:creationId xmlns:a16="http://schemas.microsoft.com/office/drawing/2014/main" id="{1057A509-1E90-41D2-8E12-03C512711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4" y="3843023"/>
            <a:ext cx="4718304" cy="19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6BC2E78-A3C7-4972-B179-84D0ACC1B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75" y="768615"/>
            <a:ext cx="8646250" cy="53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8A0D-0290-49FD-A061-9F2C00D8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9672-AEA3-4078-A3F8-8D3E2D81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moderate correlation (.547) between population and average team attendance however there are significant differences in attendance per game between the pairs of teams that exist within the same CSA.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358</TotalTime>
  <Words>167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Attendance per Game vs CSA Population</vt:lpstr>
      <vt:lpstr>Considerations</vt:lpstr>
      <vt:lpstr>Using the Census Wrapper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vs. Record Analysis</dc:title>
  <dc:creator>Howard Mitchell</dc:creator>
  <cp:lastModifiedBy>Derek Shashek</cp:lastModifiedBy>
  <cp:revision>35</cp:revision>
  <dcterms:created xsi:type="dcterms:W3CDTF">2019-06-01T18:32:26Z</dcterms:created>
  <dcterms:modified xsi:type="dcterms:W3CDTF">2019-06-03T21:53:45Z</dcterms:modified>
</cp:coreProperties>
</file>