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1" r:id="rId9"/>
    <p:sldId id="25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37CE4-EDD7-466D-B9EE-7B14D0A9FB64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BC2FD8F-2216-4473-855E-7DD4CE2A0B69}">
      <dgm:prSet phldrT="[Text]"/>
      <dgm:spPr/>
      <dgm:t>
        <a:bodyPr/>
        <a:lstStyle/>
        <a:p>
          <a:r>
            <a:rPr lang="en-US" dirty="0" smtClean="0"/>
            <a:t>HOME</a:t>
          </a:r>
          <a:endParaRPr lang="en-IN" dirty="0"/>
        </a:p>
      </dgm:t>
    </dgm:pt>
    <dgm:pt modelId="{5390BEE8-1943-4CBA-9895-64AA656A7128}" type="parTrans" cxnId="{11985E68-3A4C-4CF7-B2CF-20B2248CE2DB}">
      <dgm:prSet/>
      <dgm:spPr/>
      <dgm:t>
        <a:bodyPr/>
        <a:lstStyle/>
        <a:p>
          <a:endParaRPr lang="en-IN"/>
        </a:p>
      </dgm:t>
    </dgm:pt>
    <dgm:pt modelId="{B82D430F-A39B-436F-AFBF-54FC7D5F8570}" type="sibTrans" cxnId="{11985E68-3A4C-4CF7-B2CF-20B2248CE2DB}">
      <dgm:prSet/>
      <dgm:spPr/>
      <dgm:t>
        <a:bodyPr/>
        <a:lstStyle/>
        <a:p>
          <a:endParaRPr lang="en-IN"/>
        </a:p>
      </dgm:t>
    </dgm:pt>
    <dgm:pt modelId="{21B3EE9D-1838-46D2-B175-747BD8FF0E87}">
      <dgm:prSet phldrT="[Text]"/>
      <dgm:spPr/>
      <dgm:t>
        <a:bodyPr/>
        <a:lstStyle/>
        <a:p>
          <a:r>
            <a:rPr lang="en-US" dirty="0" smtClean="0"/>
            <a:t>ABOUT US</a:t>
          </a:r>
          <a:endParaRPr lang="en-IN" dirty="0"/>
        </a:p>
      </dgm:t>
    </dgm:pt>
    <dgm:pt modelId="{DECB2FA4-5EFA-4F66-B1F2-ACBA636DBB20}" type="parTrans" cxnId="{07ABAC22-8D22-470E-AE15-1375F847ACC0}">
      <dgm:prSet/>
      <dgm:spPr/>
      <dgm:t>
        <a:bodyPr/>
        <a:lstStyle/>
        <a:p>
          <a:endParaRPr lang="en-IN"/>
        </a:p>
      </dgm:t>
    </dgm:pt>
    <dgm:pt modelId="{BD816B7F-4560-4A58-8783-A88C89725705}" type="sibTrans" cxnId="{07ABAC22-8D22-470E-AE15-1375F847ACC0}">
      <dgm:prSet/>
      <dgm:spPr/>
      <dgm:t>
        <a:bodyPr/>
        <a:lstStyle/>
        <a:p>
          <a:endParaRPr lang="en-IN"/>
        </a:p>
      </dgm:t>
    </dgm:pt>
    <dgm:pt modelId="{0EE7BF44-E7EF-4908-B4C9-776666E8B10E}">
      <dgm:prSet phldrT="[Text]"/>
      <dgm:spPr/>
      <dgm:t>
        <a:bodyPr/>
        <a:lstStyle/>
        <a:p>
          <a:r>
            <a:rPr lang="en-US" dirty="0" smtClean="0"/>
            <a:t>MENU</a:t>
          </a:r>
          <a:endParaRPr lang="en-IN" dirty="0"/>
        </a:p>
      </dgm:t>
    </dgm:pt>
    <dgm:pt modelId="{87D27DA3-E9BB-45EB-A935-843A696056F1}" type="parTrans" cxnId="{604F55EE-255F-4297-B202-D948F31E8FBD}">
      <dgm:prSet/>
      <dgm:spPr/>
      <dgm:t>
        <a:bodyPr/>
        <a:lstStyle/>
        <a:p>
          <a:endParaRPr lang="en-IN"/>
        </a:p>
      </dgm:t>
    </dgm:pt>
    <dgm:pt modelId="{9DC9F1F4-256C-40A6-BBA1-BF9425F0A8D0}" type="sibTrans" cxnId="{604F55EE-255F-4297-B202-D948F31E8FBD}">
      <dgm:prSet/>
      <dgm:spPr/>
      <dgm:t>
        <a:bodyPr/>
        <a:lstStyle/>
        <a:p>
          <a:endParaRPr lang="en-IN"/>
        </a:p>
      </dgm:t>
    </dgm:pt>
    <dgm:pt modelId="{4612156A-70B2-45FF-B647-37242F5DFE8A}">
      <dgm:prSet phldrT="[Text]"/>
      <dgm:spPr/>
      <dgm:t>
        <a:bodyPr/>
        <a:lstStyle/>
        <a:p>
          <a:r>
            <a:rPr lang="en-US" dirty="0" smtClean="0"/>
            <a:t>GALLERY</a:t>
          </a:r>
          <a:endParaRPr lang="en-IN" dirty="0"/>
        </a:p>
      </dgm:t>
    </dgm:pt>
    <dgm:pt modelId="{4F7C40B6-2C43-4D40-AAC2-D7C2BFFF2697}" type="parTrans" cxnId="{AD08B12B-5A7B-4917-8D62-798B0F3B5F59}">
      <dgm:prSet/>
      <dgm:spPr/>
      <dgm:t>
        <a:bodyPr/>
        <a:lstStyle/>
        <a:p>
          <a:endParaRPr lang="en-IN"/>
        </a:p>
      </dgm:t>
    </dgm:pt>
    <dgm:pt modelId="{0A596536-D28E-4359-B403-371CE1A80213}" type="sibTrans" cxnId="{AD08B12B-5A7B-4917-8D62-798B0F3B5F59}">
      <dgm:prSet/>
      <dgm:spPr/>
      <dgm:t>
        <a:bodyPr/>
        <a:lstStyle/>
        <a:p>
          <a:endParaRPr lang="en-IN"/>
        </a:p>
      </dgm:t>
    </dgm:pt>
    <dgm:pt modelId="{F977ECE1-4650-4ACD-B668-A616FB57DE52}">
      <dgm:prSet phldrT="[Text]"/>
      <dgm:spPr/>
      <dgm:t>
        <a:bodyPr/>
        <a:lstStyle/>
        <a:p>
          <a:r>
            <a:rPr lang="en-US" dirty="0" smtClean="0"/>
            <a:t>CONTACT US</a:t>
          </a:r>
          <a:endParaRPr lang="en-IN" dirty="0"/>
        </a:p>
      </dgm:t>
    </dgm:pt>
    <dgm:pt modelId="{AEDA4BF2-4A99-4356-BEC3-7014AAE00FFF}" type="parTrans" cxnId="{E1E991B6-30CB-4AE7-8E27-7D74CF836B67}">
      <dgm:prSet/>
      <dgm:spPr/>
      <dgm:t>
        <a:bodyPr/>
        <a:lstStyle/>
        <a:p>
          <a:endParaRPr lang="en-IN"/>
        </a:p>
      </dgm:t>
    </dgm:pt>
    <dgm:pt modelId="{D2CD2682-37B2-4B07-9106-4C87CCEFE6D2}" type="sibTrans" cxnId="{E1E991B6-30CB-4AE7-8E27-7D74CF836B67}">
      <dgm:prSet/>
      <dgm:spPr/>
      <dgm:t>
        <a:bodyPr/>
        <a:lstStyle/>
        <a:p>
          <a:endParaRPr lang="en-IN"/>
        </a:p>
      </dgm:t>
    </dgm:pt>
    <dgm:pt modelId="{D90DB6DF-AE54-4BB3-9F9C-7512E398F980}">
      <dgm:prSet phldrT="[Text]"/>
      <dgm:spPr/>
      <dgm:t>
        <a:bodyPr/>
        <a:lstStyle/>
        <a:p>
          <a:r>
            <a:rPr lang="en-US" dirty="0" smtClean="0"/>
            <a:t>HEALTH TIPS</a:t>
          </a:r>
          <a:endParaRPr lang="en-IN" dirty="0"/>
        </a:p>
      </dgm:t>
    </dgm:pt>
    <dgm:pt modelId="{EE1FB614-8110-48B3-9D3C-862FE9588101}" type="parTrans" cxnId="{0DA2FFCB-82E5-48A2-B434-F49D8B0093E7}">
      <dgm:prSet/>
      <dgm:spPr/>
      <dgm:t>
        <a:bodyPr/>
        <a:lstStyle/>
        <a:p>
          <a:endParaRPr lang="en-IN"/>
        </a:p>
      </dgm:t>
    </dgm:pt>
    <dgm:pt modelId="{EC9650A9-60ED-48F4-86DF-07674856E06F}" type="sibTrans" cxnId="{0DA2FFCB-82E5-48A2-B434-F49D8B0093E7}">
      <dgm:prSet/>
      <dgm:spPr/>
      <dgm:t>
        <a:bodyPr/>
        <a:lstStyle/>
        <a:p>
          <a:endParaRPr lang="en-IN"/>
        </a:p>
      </dgm:t>
    </dgm:pt>
    <dgm:pt modelId="{4755EE60-63C0-41AF-8B9A-3C16DBE8CC7A}">
      <dgm:prSet phldrT="[Text]"/>
      <dgm:spPr/>
      <dgm:t>
        <a:bodyPr/>
        <a:lstStyle/>
        <a:p>
          <a:r>
            <a:rPr lang="en-US" dirty="0" smtClean="0"/>
            <a:t>FEEDBACK</a:t>
          </a:r>
          <a:endParaRPr lang="en-IN" dirty="0"/>
        </a:p>
      </dgm:t>
    </dgm:pt>
    <dgm:pt modelId="{62CF1643-E3BB-4687-95DB-AC63F7589872}" type="parTrans" cxnId="{0E8CFB16-19B6-42E3-8B9E-E48FABFE8A0D}">
      <dgm:prSet/>
      <dgm:spPr/>
      <dgm:t>
        <a:bodyPr/>
        <a:lstStyle/>
        <a:p>
          <a:endParaRPr lang="en-IN"/>
        </a:p>
      </dgm:t>
    </dgm:pt>
    <dgm:pt modelId="{3C2808D4-78F1-44A8-8EBF-FE335C80121E}" type="sibTrans" cxnId="{0E8CFB16-19B6-42E3-8B9E-E48FABFE8A0D}">
      <dgm:prSet/>
      <dgm:spPr/>
      <dgm:t>
        <a:bodyPr/>
        <a:lstStyle/>
        <a:p>
          <a:endParaRPr lang="en-IN"/>
        </a:p>
      </dgm:t>
    </dgm:pt>
    <dgm:pt modelId="{6FE9712E-9DE3-44C0-BFEF-09F763F58CC8}">
      <dgm:prSet phldrT="[Text]"/>
      <dgm:spPr/>
      <dgm:t>
        <a:bodyPr/>
        <a:lstStyle/>
        <a:p>
          <a:r>
            <a:rPr lang="en-US" dirty="0" smtClean="0"/>
            <a:t>SPECIAL OFFERS</a:t>
          </a:r>
          <a:endParaRPr lang="en-IN" dirty="0"/>
        </a:p>
      </dgm:t>
    </dgm:pt>
    <dgm:pt modelId="{D4BFBF1B-B45B-487A-AF6E-5AF6B2AC1584}" type="parTrans" cxnId="{121F6140-2949-4F19-B420-7A3651ACD1A7}">
      <dgm:prSet/>
      <dgm:spPr/>
      <dgm:t>
        <a:bodyPr/>
        <a:lstStyle/>
        <a:p>
          <a:endParaRPr lang="en-IN"/>
        </a:p>
      </dgm:t>
    </dgm:pt>
    <dgm:pt modelId="{A40E72B4-0E0D-45D5-9EFF-6E9E5E8FB519}" type="sibTrans" cxnId="{121F6140-2949-4F19-B420-7A3651ACD1A7}">
      <dgm:prSet/>
      <dgm:spPr/>
      <dgm:t>
        <a:bodyPr/>
        <a:lstStyle/>
        <a:p>
          <a:endParaRPr lang="en-IN"/>
        </a:p>
      </dgm:t>
    </dgm:pt>
    <dgm:pt modelId="{F01E9B59-7667-4271-AD5D-2F7BA6DE6A0A}" type="pres">
      <dgm:prSet presAssocID="{4AD37CE4-EDD7-466D-B9EE-7B14D0A9FB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27AA04-2714-4304-89B3-7EFC4D31BC0D}" type="pres">
      <dgm:prSet presAssocID="{7BC2FD8F-2216-4473-855E-7DD4CE2A0B69}" presName="parentLin" presStyleCnt="0"/>
      <dgm:spPr/>
    </dgm:pt>
    <dgm:pt modelId="{4BEED2C8-CD97-4831-80CD-2D15BD4CCC01}" type="pres">
      <dgm:prSet presAssocID="{7BC2FD8F-2216-4473-855E-7DD4CE2A0B69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65903E53-BC59-40D5-8CC7-EF6F0F69FB41}" type="pres">
      <dgm:prSet presAssocID="{7BC2FD8F-2216-4473-855E-7DD4CE2A0B6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571E1-1535-413A-B42A-82A4FA0ADE58}" type="pres">
      <dgm:prSet presAssocID="{7BC2FD8F-2216-4473-855E-7DD4CE2A0B69}" presName="negativeSpace" presStyleCnt="0"/>
      <dgm:spPr/>
    </dgm:pt>
    <dgm:pt modelId="{D1DE50EE-D6B9-4928-BA8D-CBCA2256A029}" type="pres">
      <dgm:prSet presAssocID="{7BC2FD8F-2216-4473-855E-7DD4CE2A0B69}" presName="childText" presStyleLbl="conFgAcc1" presStyleIdx="0" presStyleCnt="8">
        <dgm:presLayoutVars>
          <dgm:bulletEnabled val="1"/>
        </dgm:presLayoutVars>
      </dgm:prSet>
      <dgm:spPr/>
    </dgm:pt>
    <dgm:pt modelId="{350A41B6-F614-4DC6-9C78-430B8CB4EDD2}" type="pres">
      <dgm:prSet presAssocID="{B82D430F-A39B-436F-AFBF-54FC7D5F8570}" presName="spaceBetweenRectangles" presStyleCnt="0"/>
      <dgm:spPr/>
    </dgm:pt>
    <dgm:pt modelId="{DE8F0519-CD28-4DA0-82AC-772E8B0E4C09}" type="pres">
      <dgm:prSet presAssocID="{21B3EE9D-1838-46D2-B175-747BD8FF0E87}" presName="parentLin" presStyleCnt="0"/>
      <dgm:spPr/>
    </dgm:pt>
    <dgm:pt modelId="{27364FA3-3439-4579-97E8-CA71359C4815}" type="pres">
      <dgm:prSet presAssocID="{21B3EE9D-1838-46D2-B175-747BD8FF0E87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DEE2F3B4-041D-408B-B419-D1304C11D3D3}" type="pres">
      <dgm:prSet presAssocID="{21B3EE9D-1838-46D2-B175-747BD8FF0E8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4DAA1D-EBD9-4B6E-914D-0503BB6DAA58}" type="pres">
      <dgm:prSet presAssocID="{21B3EE9D-1838-46D2-B175-747BD8FF0E87}" presName="negativeSpace" presStyleCnt="0"/>
      <dgm:spPr/>
    </dgm:pt>
    <dgm:pt modelId="{113B8B08-8B37-412A-8E30-CBB137DD4D38}" type="pres">
      <dgm:prSet presAssocID="{21B3EE9D-1838-46D2-B175-747BD8FF0E87}" presName="childText" presStyleLbl="conFgAcc1" presStyleIdx="1" presStyleCnt="8">
        <dgm:presLayoutVars>
          <dgm:bulletEnabled val="1"/>
        </dgm:presLayoutVars>
      </dgm:prSet>
      <dgm:spPr/>
    </dgm:pt>
    <dgm:pt modelId="{A59DC3D4-79C6-4F76-BC34-611D0D5E2AA6}" type="pres">
      <dgm:prSet presAssocID="{BD816B7F-4560-4A58-8783-A88C89725705}" presName="spaceBetweenRectangles" presStyleCnt="0"/>
      <dgm:spPr/>
    </dgm:pt>
    <dgm:pt modelId="{6AA9EEDC-4410-48CB-B157-EEB24AC081AD}" type="pres">
      <dgm:prSet presAssocID="{0EE7BF44-E7EF-4908-B4C9-776666E8B10E}" presName="parentLin" presStyleCnt="0"/>
      <dgm:spPr/>
    </dgm:pt>
    <dgm:pt modelId="{437A7047-837D-4433-876F-B84418D971B0}" type="pres">
      <dgm:prSet presAssocID="{0EE7BF44-E7EF-4908-B4C9-776666E8B10E}" presName="parentLeftMargin" presStyleLbl="node1" presStyleIdx="1" presStyleCnt="8"/>
      <dgm:spPr/>
      <dgm:t>
        <a:bodyPr/>
        <a:lstStyle/>
        <a:p>
          <a:endParaRPr lang="en-IN"/>
        </a:p>
      </dgm:t>
    </dgm:pt>
    <dgm:pt modelId="{AF5906D0-257D-4724-A921-31B870F16C90}" type="pres">
      <dgm:prSet presAssocID="{0EE7BF44-E7EF-4908-B4C9-776666E8B10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6EC8F6-03DD-4AF1-BB14-349EB33D2AC5}" type="pres">
      <dgm:prSet presAssocID="{0EE7BF44-E7EF-4908-B4C9-776666E8B10E}" presName="negativeSpace" presStyleCnt="0"/>
      <dgm:spPr/>
    </dgm:pt>
    <dgm:pt modelId="{436AC312-AFEC-4C0F-AA73-6CB27384AE96}" type="pres">
      <dgm:prSet presAssocID="{0EE7BF44-E7EF-4908-B4C9-776666E8B10E}" presName="childText" presStyleLbl="conFgAcc1" presStyleIdx="2" presStyleCnt="8">
        <dgm:presLayoutVars>
          <dgm:bulletEnabled val="1"/>
        </dgm:presLayoutVars>
      </dgm:prSet>
      <dgm:spPr/>
    </dgm:pt>
    <dgm:pt modelId="{643F5AEE-CE9E-4E7F-9F02-F495D27BD9BC}" type="pres">
      <dgm:prSet presAssocID="{9DC9F1F4-256C-40A6-BBA1-BF9425F0A8D0}" presName="spaceBetweenRectangles" presStyleCnt="0"/>
      <dgm:spPr/>
    </dgm:pt>
    <dgm:pt modelId="{19912F68-2DA5-44E0-AA36-0AF62C1A0CEF}" type="pres">
      <dgm:prSet presAssocID="{4612156A-70B2-45FF-B647-37242F5DFE8A}" presName="parentLin" presStyleCnt="0"/>
      <dgm:spPr/>
    </dgm:pt>
    <dgm:pt modelId="{8B7649CF-9418-4F42-A5F8-8E438FFBF0D8}" type="pres">
      <dgm:prSet presAssocID="{4612156A-70B2-45FF-B647-37242F5DFE8A}" presName="parentLeftMargin" presStyleLbl="node1" presStyleIdx="2" presStyleCnt="8"/>
      <dgm:spPr/>
      <dgm:t>
        <a:bodyPr/>
        <a:lstStyle/>
        <a:p>
          <a:endParaRPr lang="en-IN"/>
        </a:p>
      </dgm:t>
    </dgm:pt>
    <dgm:pt modelId="{44C6A548-E432-4174-B5A5-B5B050AD0DF9}" type="pres">
      <dgm:prSet presAssocID="{4612156A-70B2-45FF-B647-37242F5DFE8A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1D2619-1563-4B09-A6DF-65F6A3AA3387}" type="pres">
      <dgm:prSet presAssocID="{4612156A-70B2-45FF-B647-37242F5DFE8A}" presName="negativeSpace" presStyleCnt="0"/>
      <dgm:spPr/>
    </dgm:pt>
    <dgm:pt modelId="{F69DC51E-7900-4765-8E57-9BC5EFA05E1B}" type="pres">
      <dgm:prSet presAssocID="{4612156A-70B2-45FF-B647-37242F5DFE8A}" presName="childText" presStyleLbl="conFgAcc1" presStyleIdx="3" presStyleCnt="8">
        <dgm:presLayoutVars>
          <dgm:bulletEnabled val="1"/>
        </dgm:presLayoutVars>
      </dgm:prSet>
      <dgm:spPr/>
    </dgm:pt>
    <dgm:pt modelId="{EA3CC06E-5B01-4203-A530-5167CBE9F003}" type="pres">
      <dgm:prSet presAssocID="{0A596536-D28E-4359-B403-371CE1A80213}" presName="spaceBetweenRectangles" presStyleCnt="0"/>
      <dgm:spPr/>
    </dgm:pt>
    <dgm:pt modelId="{679E5EEA-51B7-4C74-B046-269B7FA87100}" type="pres">
      <dgm:prSet presAssocID="{F977ECE1-4650-4ACD-B668-A616FB57DE52}" presName="parentLin" presStyleCnt="0"/>
      <dgm:spPr/>
    </dgm:pt>
    <dgm:pt modelId="{05C5E9A2-9699-4600-BB3F-67C89CE851E3}" type="pres">
      <dgm:prSet presAssocID="{F977ECE1-4650-4ACD-B668-A616FB57DE52}" presName="parentLeftMargin" presStyleLbl="node1" presStyleIdx="3" presStyleCnt="8"/>
      <dgm:spPr/>
      <dgm:t>
        <a:bodyPr/>
        <a:lstStyle/>
        <a:p>
          <a:endParaRPr lang="en-IN"/>
        </a:p>
      </dgm:t>
    </dgm:pt>
    <dgm:pt modelId="{77E121F0-A2B1-4C7A-8494-E511E78BA5D4}" type="pres">
      <dgm:prSet presAssocID="{F977ECE1-4650-4ACD-B668-A616FB57DE5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055AC0-FA99-4AFA-AD89-05756CF9BC9D}" type="pres">
      <dgm:prSet presAssocID="{F977ECE1-4650-4ACD-B668-A616FB57DE52}" presName="negativeSpace" presStyleCnt="0"/>
      <dgm:spPr/>
    </dgm:pt>
    <dgm:pt modelId="{FD1059AA-5449-4C4E-AE82-B0DA8DC5BA98}" type="pres">
      <dgm:prSet presAssocID="{F977ECE1-4650-4ACD-B668-A616FB57DE52}" presName="childText" presStyleLbl="conFgAcc1" presStyleIdx="4" presStyleCnt="8">
        <dgm:presLayoutVars>
          <dgm:bulletEnabled val="1"/>
        </dgm:presLayoutVars>
      </dgm:prSet>
      <dgm:spPr/>
    </dgm:pt>
    <dgm:pt modelId="{6002AF63-58CF-4C49-AA0E-DB68479815A6}" type="pres">
      <dgm:prSet presAssocID="{D2CD2682-37B2-4B07-9106-4C87CCEFE6D2}" presName="spaceBetweenRectangles" presStyleCnt="0"/>
      <dgm:spPr/>
    </dgm:pt>
    <dgm:pt modelId="{25411486-57CC-46D8-B1E3-72F61D7ED141}" type="pres">
      <dgm:prSet presAssocID="{D90DB6DF-AE54-4BB3-9F9C-7512E398F980}" presName="parentLin" presStyleCnt="0"/>
      <dgm:spPr/>
    </dgm:pt>
    <dgm:pt modelId="{6175ED59-4FBC-4D44-8225-E5673690083E}" type="pres">
      <dgm:prSet presAssocID="{D90DB6DF-AE54-4BB3-9F9C-7512E398F980}" presName="parentLeftMargin" presStyleLbl="node1" presStyleIdx="4" presStyleCnt="8"/>
      <dgm:spPr/>
      <dgm:t>
        <a:bodyPr/>
        <a:lstStyle/>
        <a:p>
          <a:endParaRPr lang="en-IN"/>
        </a:p>
      </dgm:t>
    </dgm:pt>
    <dgm:pt modelId="{54C14C5C-D069-4CB4-AD57-D982CBD8E880}" type="pres">
      <dgm:prSet presAssocID="{D90DB6DF-AE54-4BB3-9F9C-7512E398F98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705D6-853E-4FF9-BA46-06DDB534DE48}" type="pres">
      <dgm:prSet presAssocID="{D90DB6DF-AE54-4BB3-9F9C-7512E398F980}" presName="negativeSpace" presStyleCnt="0"/>
      <dgm:spPr/>
    </dgm:pt>
    <dgm:pt modelId="{D4BE49AC-00B5-49CB-9EA3-B064FFCAF56C}" type="pres">
      <dgm:prSet presAssocID="{D90DB6DF-AE54-4BB3-9F9C-7512E398F980}" presName="childText" presStyleLbl="conFgAcc1" presStyleIdx="5" presStyleCnt="8">
        <dgm:presLayoutVars>
          <dgm:bulletEnabled val="1"/>
        </dgm:presLayoutVars>
      </dgm:prSet>
      <dgm:spPr/>
    </dgm:pt>
    <dgm:pt modelId="{A8BA0A23-C0E8-42E8-84EB-845A13483EF6}" type="pres">
      <dgm:prSet presAssocID="{EC9650A9-60ED-48F4-86DF-07674856E06F}" presName="spaceBetweenRectangles" presStyleCnt="0"/>
      <dgm:spPr/>
    </dgm:pt>
    <dgm:pt modelId="{6D437338-69A5-4053-A328-4517005E9A28}" type="pres">
      <dgm:prSet presAssocID="{4755EE60-63C0-41AF-8B9A-3C16DBE8CC7A}" presName="parentLin" presStyleCnt="0"/>
      <dgm:spPr/>
    </dgm:pt>
    <dgm:pt modelId="{C85E8913-35A2-4F62-A063-C05A5C280A5C}" type="pres">
      <dgm:prSet presAssocID="{4755EE60-63C0-41AF-8B9A-3C16DBE8CC7A}" presName="parentLeftMargin" presStyleLbl="node1" presStyleIdx="5" presStyleCnt="8"/>
      <dgm:spPr/>
      <dgm:t>
        <a:bodyPr/>
        <a:lstStyle/>
        <a:p>
          <a:endParaRPr lang="en-IN"/>
        </a:p>
      </dgm:t>
    </dgm:pt>
    <dgm:pt modelId="{93BD0DF4-F19B-4D54-874D-A8B625792F21}" type="pres">
      <dgm:prSet presAssocID="{4755EE60-63C0-41AF-8B9A-3C16DBE8CC7A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E5CA00-CF9F-4B6E-9B15-9392B87745F5}" type="pres">
      <dgm:prSet presAssocID="{4755EE60-63C0-41AF-8B9A-3C16DBE8CC7A}" presName="negativeSpace" presStyleCnt="0"/>
      <dgm:spPr/>
    </dgm:pt>
    <dgm:pt modelId="{32810923-5ABB-4A9F-A155-6D565AECB31D}" type="pres">
      <dgm:prSet presAssocID="{4755EE60-63C0-41AF-8B9A-3C16DBE8CC7A}" presName="childText" presStyleLbl="conFgAcc1" presStyleIdx="6" presStyleCnt="8">
        <dgm:presLayoutVars>
          <dgm:bulletEnabled val="1"/>
        </dgm:presLayoutVars>
      </dgm:prSet>
      <dgm:spPr/>
    </dgm:pt>
    <dgm:pt modelId="{E5184A01-7F8E-44BE-9F90-378693105DD4}" type="pres">
      <dgm:prSet presAssocID="{3C2808D4-78F1-44A8-8EBF-FE335C80121E}" presName="spaceBetweenRectangles" presStyleCnt="0"/>
      <dgm:spPr/>
    </dgm:pt>
    <dgm:pt modelId="{62BECFFF-AA8E-4998-9AD9-76F7EE0BB8D9}" type="pres">
      <dgm:prSet presAssocID="{6FE9712E-9DE3-44C0-BFEF-09F763F58CC8}" presName="parentLin" presStyleCnt="0"/>
      <dgm:spPr/>
    </dgm:pt>
    <dgm:pt modelId="{044D4D9A-528A-4BED-928D-90BA87DFFEBA}" type="pres">
      <dgm:prSet presAssocID="{6FE9712E-9DE3-44C0-BFEF-09F763F58CC8}" presName="parentLeftMargin" presStyleLbl="node1" presStyleIdx="6" presStyleCnt="8"/>
      <dgm:spPr/>
      <dgm:t>
        <a:bodyPr/>
        <a:lstStyle/>
        <a:p>
          <a:endParaRPr lang="en-IN"/>
        </a:p>
      </dgm:t>
    </dgm:pt>
    <dgm:pt modelId="{9AEEF7E6-C639-4703-9B8F-7FD3982CB7E1}" type="pres">
      <dgm:prSet presAssocID="{6FE9712E-9DE3-44C0-BFEF-09F763F58CC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729ECB-FE79-4DB9-8791-2C08B1D3F986}" type="pres">
      <dgm:prSet presAssocID="{6FE9712E-9DE3-44C0-BFEF-09F763F58CC8}" presName="negativeSpace" presStyleCnt="0"/>
      <dgm:spPr/>
    </dgm:pt>
    <dgm:pt modelId="{764B2F4D-DC02-4670-8CA7-6CCC80F7954F}" type="pres">
      <dgm:prSet presAssocID="{6FE9712E-9DE3-44C0-BFEF-09F763F58CC8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A18F41B-462B-4B81-9B85-257F79D6809A}" type="presOf" srcId="{D90DB6DF-AE54-4BB3-9F9C-7512E398F980}" destId="{54C14C5C-D069-4CB4-AD57-D982CBD8E880}" srcOrd="1" destOrd="0" presId="urn:microsoft.com/office/officeart/2005/8/layout/list1"/>
    <dgm:cxn modelId="{E13C052B-A84E-4E7C-B6EE-885A56EABB3F}" type="presOf" srcId="{4612156A-70B2-45FF-B647-37242F5DFE8A}" destId="{8B7649CF-9418-4F42-A5F8-8E438FFBF0D8}" srcOrd="0" destOrd="0" presId="urn:microsoft.com/office/officeart/2005/8/layout/list1"/>
    <dgm:cxn modelId="{BB99BE83-BC79-47A9-A062-E3FE63BBCBCF}" type="presOf" srcId="{21B3EE9D-1838-46D2-B175-747BD8FF0E87}" destId="{DEE2F3B4-041D-408B-B419-D1304C11D3D3}" srcOrd="1" destOrd="0" presId="urn:microsoft.com/office/officeart/2005/8/layout/list1"/>
    <dgm:cxn modelId="{0DA2FFCB-82E5-48A2-B434-F49D8B0093E7}" srcId="{4AD37CE4-EDD7-466D-B9EE-7B14D0A9FB64}" destId="{D90DB6DF-AE54-4BB3-9F9C-7512E398F980}" srcOrd="5" destOrd="0" parTransId="{EE1FB614-8110-48B3-9D3C-862FE9588101}" sibTransId="{EC9650A9-60ED-48F4-86DF-07674856E06F}"/>
    <dgm:cxn modelId="{1CFF2F15-81D6-412A-BDC7-5DC45BC45DA5}" type="presOf" srcId="{4AD37CE4-EDD7-466D-B9EE-7B14D0A9FB64}" destId="{F01E9B59-7667-4271-AD5D-2F7BA6DE6A0A}" srcOrd="0" destOrd="0" presId="urn:microsoft.com/office/officeart/2005/8/layout/list1"/>
    <dgm:cxn modelId="{27C5451D-AD18-49C7-A131-01721AF045FE}" type="presOf" srcId="{6FE9712E-9DE3-44C0-BFEF-09F763F58CC8}" destId="{9AEEF7E6-C639-4703-9B8F-7FD3982CB7E1}" srcOrd="1" destOrd="0" presId="urn:microsoft.com/office/officeart/2005/8/layout/list1"/>
    <dgm:cxn modelId="{121F6140-2949-4F19-B420-7A3651ACD1A7}" srcId="{4AD37CE4-EDD7-466D-B9EE-7B14D0A9FB64}" destId="{6FE9712E-9DE3-44C0-BFEF-09F763F58CC8}" srcOrd="7" destOrd="0" parTransId="{D4BFBF1B-B45B-487A-AF6E-5AF6B2AC1584}" sibTransId="{A40E72B4-0E0D-45D5-9EFF-6E9E5E8FB519}"/>
    <dgm:cxn modelId="{DB61B5CF-F23B-44C0-A3CD-06D036C9A9DD}" type="presOf" srcId="{4755EE60-63C0-41AF-8B9A-3C16DBE8CC7A}" destId="{C85E8913-35A2-4F62-A063-C05A5C280A5C}" srcOrd="0" destOrd="0" presId="urn:microsoft.com/office/officeart/2005/8/layout/list1"/>
    <dgm:cxn modelId="{FCD17FEB-152F-4B7E-A904-2C76E2B7C279}" type="presOf" srcId="{F977ECE1-4650-4ACD-B668-A616FB57DE52}" destId="{77E121F0-A2B1-4C7A-8494-E511E78BA5D4}" srcOrd="1" destOrd="0" presId="urn:microsoft.com/office/officeart/2005/8/layout/list1"/>
    <dgm:cxn modelId="{24188901-B650-4930-A5A0-D3B2C47D7ED3}" type="presOf" srcId="{0EE7BF44-E7EF-4908-B4C9-776666E8B10E}" destId="{AF5906D0-257D-4724-A921-31B870F16C90}" srcOrd="1" destOrd="0" presId="urn:microsoft.com/office/officeart/2005/8/layout/list1"/>
    <dgm:cxn modelId="{89EDA4FE-6AC7-41FA-9563-E9760C78C905}" type="presOf" srcId="{6FE9712E-9DE3-44C0-BFEF-09F763F58CC8}" destId="{044D4D9A-528A-4BED-928D-90BA87DFFEBA}" srcOrd="0" destOrd="0" presId="urn:microsoft.com/office/officeart/2005/8/layout/list1"/>
    <dgm:cxn modelId="{55C0AA8A-E1DA-492A-B3EC-2DDA27D0ED1C}" type="presOf" srcId="{21B3EE9D-1838-46D2-B175-747BD8FF0E87}" destId="{27364FA3-3439-4579-97E8-CA71359C4815}" srcOrd="0" destOrd="0" presId="urn:microsoft.com/office/officeart/2005/8/layout/list1"/>
    <dgm:cxn modelId="{E1E991B6-30CB-4AE7-8E27-7D74CF836B67}" srcId="{4AD37CE4-EDD7-466D-B9EE-7B14D0A9FB64}" destId="{F977ECE1-4650-4ACD-B668-A616FB57DE52}" srcOrd="4" destOrd="0" parTransId="{AEDA4BF2-4A99-4356-BEC3-7014AAE00FFF}" sibTransId="{D2CD2682-37B2-4B07-9106-4C87CCEFE6D2}"/>
    <dgm:cxn modelId="{FC4403A4-A85F-409E-ADDC-E72C24538DBD}" type="presOf" srcId="{0EE7BF44-E7EF-4908-B4C9-776666E8B10E}" destId="{437A7047-837D-4433-876F-B84418D971B0}" srcOrd="0" destOrd="0" presId="urn:microsoft.com/office/officeart/2005/8/layout/list1"/>
    <dgm:cxn modelId="{604F55EE-255F-4297-B202-D948F31E8FBD}" srcId="{4AD37CE4-EDD7-466D-B9EE-7B14D0A9FB64}" destId="{0EE7BF44-E7EF-4908-B4C9-776666E8B10E}" srcOrd="2" destOrd="0" parTransId="{87D27DA3-E9BB-45EB-A935-843A696056F1}" sibTransId="{9DC9F1F4-256C-40A6-BBA1-BF9425F0A8D0}"/>
    <dgm:cxn modelId="{7269C448-9885-4FB1-828C-866F5CBAFB42}" type="presOf" srcId="{7BC2FD8F-2216-4473-855E-7DD4CE2A0B69}" destId="{65903E53-BC59-40D5-8CC7-EF6F0F69FB41}" srcOrd="1" destOrd="0" presId="urn:microsoft.com/office/officeart/2005/8/layout/list1"/>
    <dgm:cxn modelId="{0E8CFB16-19B6-42E3-8B9E-E48FABFE8A0D}" srcId="{4AD37CE4-EDD7-466D-B9EE-7B14D0A9FB64}" destId="{4755EE60-63C0-41AF-8B9A-3C16DBE8CC7A}" srcOrd="6" destOrd="0" parTransId="{62CF1643-E3BB-4687-95DB-AC63F7589872}" sibTransId="{3C2808D4-78F1-44A8-8EBF-FE335C80121E}"/>
    <dgm:cxn modelId="{E11617F7-4639-4616-8BFA-8E99CEEF110C}" type="presOf" srcId="{4612156A-70B2-45FF-B647-37242F5DFE8A}" destId="{44C6A548-E432-4174-B5A5-B5B050AD0DF9}" srcOrd="1" destOrd="0" presId="urn:microsoft.com/office/officeart/2005/8/layout/list1"/>
    <dgm:cxn modelId="{B9E525C3-22F0-4BDD-8DB1-8DB935180470}" type="presOf" srcId="{7BC2FD8F-2216-4473-855E-7DD4CE2A0B69}" destId="{4BEED2C8-CD97-4831-80CD-2D15BD4CCC01}" srcOrd="0" destOrd="0" presId="urn:microsoft.com/office/officeart/2005/8/layout/list1"/>
    <dgm:cxn modelId="{11985E68-3A4C-4CF7-B2CF-20B2248CE2DB}" srcId="{4AD37CE4-EDD7-466D-B9EE-7B14D0A9FB64}" destId="{7BC2FD8F-2216-4473-855E-7DD4CE2A0B69}" srcOrd="0" destOrd="0" parTransId="{5390BEE8-1943-4CBA-9895-64AA656A7128}" sibTransId="{B82D430F-A39B-436F-AFBF-54FC7D5F8570}"/>
    <dgm:cxn modelId="{821847BA-67ED-454F-907E-C90AF9F05F7A}" type="presOf" srcId="{F977ECE1-4650-4ACD-B668-A616FB57DE52}" destId="{05C5E9A2-9699-4600-BB3F-67C89CE851E3}" srcOrd="0" destOrd="0" presId="urn:microsoft.com/office/officeart/2005/8/layout/list1"/>
    <dgm:cxn modelId="{07ABAC22-8D22-470E-AE15-1375F847ACC0}" srcId="{4AD37CE4-EDD7-466D-B9EE-7B14D0A9FB64}" destId="{21B3EE9D-1838-46D2-B175-747BD8FF0E87}" srcOrd="1" destOrd="0" parTransId="{DECB2FA4-5EFA-4F66-B1F2-ACBA636DBB20}" sibTransId="{BD816B7F-4560-4A58-8783-A88C89725705}"/>
    <dgm:cxn modelId="{97A16419-ACCA-4CE5-B786-DDA1B69080CD}" type="presOf" srcId="{4755EE60-63C0-41AF-8B9A-3C16DBE8CC7A}" destId="{93BD0DF4-F19B-4D54-874D-A8B625792F21}" srcOrd="1" destOrd="0" presId="urn:microsoft.com/office/officeart/2005/8/layout/list1"/>
    <dgm:cxn modelId="{AD08B12B-5A7B-4917-8D62-798B0F3B5F59}" srcId="{4AD37CE4-EDD7-466D-B9EE-7B14D0A9FB64}" destId="{4612156A-70B2-45FF-B647-37242F5DFE8A}" srcOrd="3" destOrd="0" parTransId="{4F7C40B6-2C43-4D40-AAC2-D7C2BFFF2697}" sibTransId="{0A596536-D28E-4359-B403-371CE1A80213}"/>
    <dgm:cxn modelId="{BEA451FD-4234-4F6B-9C4D-723D67C1B5C8}" type="presOf" srcId="{D90DB6DF-AE54-4BB3-9F9C-7512E398F980}" destId="{6175ED59-4FBC-4D44-8225-E5673690083E}" srcOrd="0" destOrd="0" presId="urn:microsoft.com/office/officeart/2005/8/layout/list1"/>
    <dgm:cxn modelId="{AE89865D-07FD-4F51-8FB8-DAC9E8C1ACC4}" type="presParOf" srcId="{F01E9B59-7667-4271-AD5D-2F7BA6DE6A0A}" destId="{E627AA04-2714-4304-89B3-7EFC4D31BC0D}" srcOrd="0" destOrd="0" presId="urn:microsoft.com/office/officeart/2005/8/layout/list1"/>
    <dgm:cxn modelId="{F98299F8-4C6F-49CA-9A3A-BC8BF80BFDAA}" type="presParOf" srcId="{E627AA04-2714-4304-89B3-7EFC4D31BC0D}" destId="{4BEED2C8-CD97-4831-80CD-2D15BD4CCC01}" srcOrd="0" destOrd="0" presId="urn:microsoft.com/office/officeart/2005/8/layout/list1"/>
    <dgm:cxn modelId="{6F07004B-966F-42A6-A07F-C90F12A2341D}" type="presParOf" srcId="{E627AA04-2714-4304-89B3-7EFC4D31BC0D}" destId="{65903E53-BC59-40D5-8CC7-EF6F0F69FB41}" srcOrd="1" destOrd="0" presId="urn:microsoft.com/office/officeart/2005/8/layout/list1"/>
    <dgm:cxn modelId="{ADF4C01C-301F-494D-B100-706EC9499EA9}" type="presParOf" srcId="{F01E9B59-7667-4271-AD5D-2F7BA6DE6A0A}" destId="{A71571E1-1535-413A-B42A-82A4FA0ADE58}" srcOrd="1" destOrd="0" presId="urn:microsoft.com/office/officeart/2005/8/layout/list1"/>
    <dgm:cxn modelId="{B32D94BE-379B-4162-BEFC-383C3734F47F}" type="presParOf" srcId="{F01E9B59-7667-4271-AD5D-2F7BA6DE6A0A}" destId="{D1DE50EE-D6B9-4928-BA8D-CBCA2256A029}" srcOrd="2" destOrd="0" presId="urn:microsoft.com/office/officeart/2005/8/layout/list1"/>
    <dgm:cxn modelId="{D2FCD045-9CF0-430A-82E0-0F2B9B007C01}" type="presParOf" srcId="{F01E9B59-7667-4271-AD5D-2F7BA6DE6A0A}" destId="{350A41B6-F614-4DC6-9C78-430B8CB4EDD2}" srcOrd="3" destOrd="0" presId="urn:microsoft.com/office/officeart/2005/8/layout/list1"/>
    <dgm:cxn modelId="{26FE5950-98C3-4FD6-8233-5B88DC0B4E98}" type="presParOf" srcId="{F01E9B59-7667-4271-AD5D-2F7BA6DE6A0A}" destId="{DE8F0519-CD28-4DA0-82AC-772E8B0E4C09}" srcOrd="4" destOrd="0" presId="urn:microsoft.com/office/officeart/2005/8/layout/list1"/>
    <dgm:cxn modelId="{7D94746D-88DD-4FEF-AFCF-EAD31BA5688B}" type="presParOf" srcId="{DE8F0519-CD28-4DA0-82AC-772E8B0E4C09}" destId="{27364FA3-3439-4579-97E8-CA71359C4815}" srcOrd="0" destOrd="0" presId="urn:microsoft.com/office/officeart/2005/8/layout/list1"/>
    <dgm:cxn modelId="{F649E00F-3967-4BD0-B865-F732DD5006B0}" type="presParOf" srcId="{DE8F0519-CD28-4DA0-82AC-772E8B0E4C09}" destId="{DEE2F3B4-041D-408B-B419-D1304C11D3D3}" srcOrd="1" destOrd="0" presId="urn:microsoft.com/office/officeart/2005/8/layout/list1"/>
    <dgm:cxn modelId="{F35DA218-D013-4F68-BD94-B8040724AA98}" type="presParOf" srcId="{F01E9B59-7667-4271-AD5D-2F7BA6DE6A0A}" destId="{804DAA1D-EBD9-4B6E-914D-0503BB6DAA58}" srcOrd="5" destOrd="0" presId="urn:microsoft.com/office/officeart/2005/8/layout/list1"/>
    <dgm:cxn modelId="{18A0A284-B9E3-4AA7-882C-8DB403428ADD}" type="presParOf" srcId="{F01E9B59-7667-4271-AD5D-2F7BA6DE6A0A}" destId="{113B8B08-8B37-412A-8E30-CBB137DD4D38}" srcOrd="6" destOrd="0" presId="urn:microsoft.com/office/officeart/2005/8/layout/list1"/>
    <dgm:cxn modelId="{C7F20B34-1780-4B44-8C91-9C9D9E408234}" type="presParOf" srcId="{F01E9B59-7667-4271-AD5D-2F7BA6DE6A0A}" destId="{A59DC3D4-79C6-4F76-BC34-611D0D5E2AA6}" srcOrd="7" destOrd="0" presId="urn:microsoft.com/office/officeart/2005/8/layout/list1"/>
    <dgm:cxn modelId="{6207ADCE-9C62-4559-8EE1-C5E6604BCE51}" type="presParOf" srcId="{F01E9B59-7667-4271-AD5D-2F7BA6DE6A0A}" destId="{6AA9EEDC-4410-48CB-B157-EEB24AC081AD}" srcOrd="8" destOrd="0" presId="urn:microsoft.com/office/officeart/2005/8/layout/list1"/>
    <dgm:cxn modelId="{2141DC76-435E-4F9B-A38F-249F5E3B6ED6}" type="presParOf" srcId="{6AA9EEDC-4410-48CB-B157-EEB24AC081AD}" destId="{437A7047-837D-4433-876F-B84418D971B0}" srcOrd="0" destOrd="0" presId="urn:microsoft.com/office/officeart/2005/8/layout/list1"/>
    <dgm:cxn modelId="{00DC8F78-A361-4863-BCDE-EA63F2395DA8}" type="presParOf" srcId="{6AA9EEDC-4410-48CB-B157-EEB24AC081AD}" destId="{AF5906D0-257D-4724-A921-31B870F16C90}" srcOrd="1" destOrd="0" presId="urn:microsoft.com/office/officeart/2005/8/layout/list1"/>
    <dgm:cxn modelId="{3E8D91CF-9F2C-4C20-BA7B-F846B795C273}" type="presParOf" srcId="{F01E9B59-7667-4271-AD5D-2F7BA6DE6A0A}" destId="{736EC8F6-03DD-4AF1-BB14-349EB33D2AC5}" srcOrd="9" destOrd="0" presId="urn:microsoft.com/office/officeart/2005/8/layout/list1"/>
    <dgm:cxn modelId="{63E1B3D5-1376-46ED-89CE-9C172FC7B5AF}" type="presParOf" srcId="{F01E9B59-7667-4271-AD5D-2F7BA6DE6A0A}" destId="{436AC312-AFEC-4C0F-AA73-6CB27384AE96}" srcOrd="10" destOrd="0" presId="urn:microsoft.com/office/officeart/2005/8/layout/list1"/>
    <dgm:cxn modelId="{C9993D6F-A6FB-44A2-B59B-2B352921C69F}" type="presParOf" srcId="{F01E9B59-7667-4271-AD5D-2F7BA6DE6A0A}" destId="{643F5AEE-CE9E-4E7F-9F02-F495D27BD9BC}" srcOrd="11" destOrd="0" presId="urn:microsoft.com/office/officeart/2005/8/layout/list1"/>
    <dgm:cxn modelId="{6968E72D-2E95-4B60-A394-28401166F95D}" type="presParOf" srcId="{F01E9B59-7667-4271-AD5D-2F7BA6DE6A0A}" destId="{19912F68-2DA5-44E0-AA36-0AF62C1A0CEF}" srcOrd="12" destOrd="0" presId="urn:microsoft.com/office/officeart/2005/8/layout/list1"/>
    <dgm:cxn modelId="{BA2A2DB5-5FA3-4D23-AA6C-5949B5E06387}" type="presParOf" srcId="{19912F68-2DA5-44E0-AA36-0AF62C1A0CEF}" destId="{8B7649CF-9418-4F42-A5F8-8E438FFBF0D8}" srcOrd="0" destOrd="0" presId="urn:microsoft.com/office/officeart/2005/8/layout/list1"/>
    <dgm:cxn modelId="{BBF66A18-A64D-4939-BDFB-A8B29EC1934B}" type="presParOf" srcId="{19912F68-2DA5-44E0-AA36-0AF62C1A0CEF}" destId="{44C6A548-E432-4174-B5A5-B5B050AD0DF9}" srcOrd="1" destOrd="0" presId="urn:microsoft.com/office/officeart/2005/8/layout/list1"/>
    <dgm:cxn modelId="{578287BE-5886-49C1-87FE-204570A216BD}" type="presParOf" srcId="{F01E9B59-7667-4271-AD5D-2F7BA6DE6A0A}" destId="{3C1D2619-1563-4B09-A6DF-65F6A3AA3387}" srcOrd="13" destOrd="0" presId="urn:microsoft.com/office/officeart/2005/8/layout/list1"/>
    <dgm:cxn modelId="{4CE83C0D-CA88-4C0D-934A-7B17325598C0}" type="presParOf" srcId="{F01E9B59-7667-4271-AD5D-2F7BA6DE6A0A}" destId="{F69DC51E-7900-4765-8E57-9BC5EFA05E1B}" srcOrd="14" destOrd="0" presId="urn:microsoft.com/office/officeart/2005/8/layout/list1"/>
    <dgm:cxn modelId="{22DDFFED-E553-4FAD-B06E-2A30871E29BB}" type="presParOf" srcId="{F01E9B59-7667-4271-AD5D-2F7BA6DE6A0A}" destId="{EA3CC06E-5B01-4203-A530-5167CBE9F003}" srcOrd="15" destOrd="0" presId="urn:microsoft.com/office/officeart/2005/8/layout/list1"/>
    <dgm:cxn modelId="{F75F4776-81F8-44B5-A1C6-4376E7F269B6}" type="presParOf" srcId="{F01E9B59-7667-4271-AD5D-2F7BA6DE6A0A}" destId="{679E5EEA-51B7-4C74-B046-269B7FA87100}" srcOrd="16" destOrd="0" presId="urn:microsoft.com/office/officeart/2005/8/layout/list1"/>
    <dgm:cxn modelId="{361185A7-0701-47E9-BED8-1720B599D63D}" type="presParOf" srcId="{679E5EEA-51B7-4C74-B046-269B7FA87100}" destId="{05C5E9A2-9699-4600-BB3F-67C89CE851E3}" srcOrd="0" destOrd="0" presId="urn:microsoft.com/office/officeart/2005/8/layout/list1"/>
    <dgm:cxn modelId="{D91B53E3-D426-4956-A23A-7E4F5393C767}" type="presParOf" srcId="{679E5EEA-51B7-4C74-B046-269B7FA87100}" destId="{77E121F0-A2B1-4C7A-8494-E511E78BA5D4}" srcOrd="1" destOrd="0" presId="urn:microsoft.com/office/officeart/2005/8/layout/list1"/>
    <dgm:cxn modelId="{6750D9BC-B163-4D85-8266-05B04464B413}" type="presParOf" srcId="{F01E9B59-7667-4271-AD5D-2F7BA6DE6A0A}" destId="{FD055AC0-FA99-4AFA-AD89-05756CF9BC9D}" srcOrd="17" destOrd="0" presId="urn:microsoft.com/office/officeart/2005/8/layout/list1"/>
    <dgm:cxn modelId="{089A4B46-67F4-4FDB-9922-6DA8A1433F40}" type="presParOf" srcId="{F01E9B59-7667-4271-AD5D-2F7BA6DE6A0A}" destId="{FD1059AA-5449-4C4E-AE82-B0DA8DC5BA98}" srcOrd="18" destOrd="0" presId="urn:microsoft.com/office/officeart/2005/8/layout/list1"/>
    <dgm:cxn modelId="{7274D234-A293-46C5-84B4-941AD39CCDD8}" type="presParOf" srcId="{F01E9B59-7667-4271-AD5D-2F7BA6DE6A0A}" destId="{6002AF63-58CF-4C49-AA0E-DB68479815A6}" srcOrd="19" destOrd="0" presId="urn:microsoft.com/office/officeart/2005/8/layout/list1"/>
    <dgm:cxn modelId="{FE1AAB00-148E-4ED8-94DF-3704903F92C1}" type="presParOf" srcId="{F01E9B59-7667-4271-AD5D-2F7BA6DE6A0A}" destId="{25411486-57CC-46D8-B1E3-72F61D7ED141}" srcOrd="20" destOrd="0" presId="urn:microsoft.com/office/officeart/2005/8/layout/list1"/>
    <dgm:cxn modelId="{9C1D3CD1-95B2-49DC-94F8-7BB21227DC0B}" type="presParOf" srcId="{25411486-57CC-46D8-B1E3-72F61D7ED141}" destId="{6175ED59-4FBC-4D44-8225-E5673690083E}" srcOrd="0" destOrd="0" presId="urn:microsoft.com/office/officeart/2005/8/layout/list1"/>
    <dgm:cxn modelId="{92B34926-256E-4DA1-ABA7-E523711FD3CA}" type="presParOf" srcId="{25411486-57CC-46D8-B1E3-72F61D7ED141}" destId="{54C14C5C-D069-4CB4-AD57-D982CBD8E880}" srcOrd="1" destOrd="0" presId="urn:microsoft.com/office/officeart/2005/8/layout/list1"/>
    <dgm:cxn modelId="{C774C1C0-D03A-40AE-AC14-BC857DD5762F}" type="presParOf" srcId="{F01E9B59-7667-4271-AD5D-2F7BA6DE6A0A}" destId="{F47705D6-853E-4FF9-BA46-06DDB534DE48}" srcOrd="21" destOrd="0" presId="urn:microsoft.com/office/officeart/2005/8/layout/list1"/>
    <dgm:cxn modelId="{5CDAA11A-CF41-4EF4-84BA-77ABFB3203B8}" type="presParOf" srcId="{F01E9B59-7667-4271-AD5D-2F7BA6DE6A0A}" destId="{D4BE49AC-00B5-49CB-9EA3-B064FFCAF56C}" srcOrd="22" destOrd="0" presId="urn:microsoft.com/office/officeart/2005/8/layout/list1"/>
    <dgm:cxn modelId="{F6A93BA2-3A7E-4C9F-BDF8-7B6C252970EF}" type="presParOf" srcId="{F01E9B59-7667-4271-AD5D-2F7BA6DE6A0A}" destId="{A8BA0A23-C0E8-42E8-84EB-845A13483EF6}" srcOrd="23" destOrd="0" presId="urn:microsoft.com/office/officeart/2005/8/layout/list1"/>
    <dgm:cxn modelId="{0E2A531C-9479-495C-8D10-4D98872FEA7E}" type="presParOf" srcId="{F01E9B59-7667-4271-AD5D-2F7BA6DE6A0A}" destId="{6D437338-69A5-4053-A328-4517005E9A28}" srcOrd="24" destOrd="0" presId="urn:microsoft.com/office/officeart/2005/8/layout/list1"/>
    <dgm:cxn modelId="{FC4EABDD-3B39-496A-A1B9-8115EADE04D5}" type="presParOf" srcId="{6D437338-69A5-4053-A328-4517005E9A28}" destId="{C85E8913-35A2-4F62-A063-C05A5C280A5C}" srcOrd="0" destOrd="0" presId="urn:microsoft.com/office/officeart/2005/8/layout/list1"/>
    <dgm:cxn modelId="{6B9EAB17-4631-4036-B859-A7271EA62C24}" type="presParOf" srcId="{6D437338-69A5-4053-A328-4517005E9A28}" destId="{93BD0DF4-F19B-4D54-874D-A8B625792F21}" srcOrd="1" destOrd="0" presId="urn:microsoft.com/office/officeart/2005/8/layout/list1"/>
    <dgm:cxn modelId="{73EA77A8-76BB-4F8D-8FC9-5F6ACD6DE999}" type="presParOf" srcId="{F01E9B59-7667-4271-AD5D-2F7BA6DE6A0A}" destId="{BDE5CA00-CF9F-4B6E-9B15-9392B87745F5}" srcOrd="25" destOrd="0" presId="urn:microsoft.com/office/officeart/2005/8/layout/list1"/>
    <dgm:cxn modelId="{7D489172-298D-4144-80E4-6F8838C34837}" type="presParOf" srcId="{F01E9B59-7667-4271-AD5D-2F7BA6DE6A0A}" destId="{32810923-5ABB-4A9F-A155-6D565AECB31D}" srcOrd="26" destOrd="0" presId="urn:microsoft.com/office/officeart/2005/8/layout/list1"/>
    <dgm:cxn modelId="{F701953D-CBFA-461F-8984-09C7450193BF}" type="presParOf" srcId="{F01E9B59-7667-4271-AD5D-2F7BA6DE6A0A}" destId="{E5184A01-7F8E-44BE-9F90-378693105DD4}" srcOrd="27" destOrd="0" presId="urn:microsoft.com/office/officeart/2005/8/layout/list1"/>
    <dgm:cxn modelId="{0D9ECB42-7D19-418E-8FA7-5B8234618A35}" type="presParOf" srcId="{F01E9B59-7667-4271-AD5D-2F7BA6DE6A0A}" destId="{62BECFFF-AA8E-4998-9AD9-76F7EE0BB8D9}" srcOrd="28" destOrd="0" presId="urn:microsoft.com/office/officeart/2005/8/layout/list1"/>
    <dgm:cxn modelId="{240F9B4F-0F9F-43CE-8578-0CA6CEC84EE6}" type="presParOf" srcId="{62BECFFF-AA8E-4998-9AD9-76F7EE0BB8D9}" destId="{044D4D9A-528A-4BED-928D-90BA87DFFEBA}" srcOrd="0" destOrd="0" presId="urn:microsoft.com/office/officeart/2005/8/layout/list1"/>
    <dgm:cxn modelId="{F9C376F6-58AF-4658-B7E5-A250ACCC4EDE}" type="presParOf" srcId="{62BECFFF-AA8E-4998-9AD9-76F7EE0BB8D9}" destId="{9AEEF7E6-C639-4703-9B8F-7FD3982CB7E1}" srcOrd="1" destOrd="0" presId="urn:microsoft.com/office/officeart/2005/8/layout/list1"/>
    <dgm:cxn modelId="{0499D2C5-A518-4A42-877B-0FC6D38CFC1E}" type="presParOf" srcId="{F01E9B59-7667-4271-AD5D-2F7BA6DE6A0A}" destId="{F7729ECB-FE79-4DB9-8791-2C08B1D3F986}" srcOrd="29" destOrd="0" presId="urn:microsoft.com/office/officeart/2005/8/layout/list1"/>
    <dgm:cxn modelId="{28E76B6A-BFD6-4736-9157-68C8A8291433}" type="presParOf" srcId="{F01E9B59-7667-4271-AD5D-2F7BA6DE6A0A}" destId="{764B2F4D-DC02-4670-8CA7-6CCC80F795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A1324-BFBD-4A77-AFEC-50CD0C69629D}" type="doc">
      <dgm:prSet loTypeId="urn:microsoft.com/office/officeart/2005/8/layout/hList3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3CEA88E-B6B0-4FAB-9AC2-FABE6545D383}">
      <dgm:prSet phldrT="[Text]"/>
      <dgm:spPr/>
      <dgm:t>
        <a:bodyPr/>
        <a:lstStyle/>
        <a:p>
          <a:r>
            <a:rPr lang="en-US" dirty="0" smtClean="0"/>
            <a:t>ROLES OF TEAM MEMBERS</a:t>
          </a:r>
          <a:endParaRPr lang="en-IN" dirty="0"/>
        </a:p>
      </dgm:t>
    </dgm:pt>
    <dgm:pt modelId="{D66DFF4D-3F3E-476A-9346-A7A3A9A9225A}" type="parTrans" cxnId="{E2EA59AE-4CFA-4DA5-84A2-C30268808B7B}">
      <dgm:prSet/>
      <dgm:spPr/>
      <dgm:t>
        <a:bodyPr/>
        <a:lstStyle/>
        <a:p>
          <a:endParaRPr lang="en-IN"/>
        </a:p>
      </dgm:t>
    </dgm:pt>
    <dgm:pt modelId="{13D193EE-9812-464C-9B5C-0D4845789B2A}" type="sibTrans" cxnId="{E2EA59AE-4CFA-4DA5-84A2-C30268808B7B}">
      <dgm:prSet/>
      <dgm:spPr/>
      <dgm:t>
        <a:bodyPr/>
        <a:lstStyle/>
        <a:p>
          <a:endParaRPr lang="en-IN"/>
        </a:p>
      </dgm:t>
    </dgm:pt>
    <dgm:pt modelId="{DF9C123E-876E-4E5A-AAB7-D14BA98E869A}">
      <dgm:prSet phldrT="[Text]" custT="1"/>
      <dgm:spPr/>
      <dgm:t>
        <a:bodyPr/>
        <a:lstStyle/>
        <a:p>
          <a:r>
            <a:rPr lang="en-US" sz="3100" dirty="0" smtClean="0"/>
            <a:t>Dhaireya Abhilashi:-</a:t>
          </a:r>
          <a:r>
            <a:rPr lang="en-US" sz="2000" dirty="0" smtClean="0"/>
            <a:t>Writing the HTML and CSS code of the allotted website home </a:t>
          </a:r>
          <a:r>
            <a:rPr lang="en-US" sz="2000" dirty="0" err="1" smtClean="0"/>
            <a:t>page,about</a:t>
          </a:r>
          <a:r>
            <a:rPr lang="en-US" sz="2000" dirty="0" smtClean="0"/>
            <a:t> </a:t>
          </a:r>
          <a:r>
            <a:rPr lang="en-US" sz="2000" dirty="0" err="1" smtClean="0"/>
            <a:t>us,menu,gallery</a:t>
          </a:r>
          <a:r>
            <a:rPr lang="en-US" sz="2000" dirty="0" smtClean="0"/>
            <a:t>.</a:t>
          </a:r>
          <a:endParaRPr lang="en-IN" sz="2000" dirty="0"/>
        </a:p>
      </dgm:t>
    </dgm:pt>
    <dgm:pt modelId="{2F669A7E-F335-4E8C-8051-A17CD7EC4FE3}" type="parTrans" cxnId="{63EA7033-8D3F-4904-A971-8904583907B6}">
      <dgm:prSet/>
      <dgm:spPr/>
      <dgm:t>
        <a:bodyPr/>
        <a:lstStyle/>
        <a:p>
          <a:endParaRPr lang="en-IN"/>
        </a:p>
      </dgm:t>
    </dgm:pt>
    <dgm:pt modelId="{BABF01F4-3A7A-472C-B4E1-976BC1ABC892}" type="sibTrans" cxnId="{63EA7033-8D3F-4904-A971-8904583907B6}">
      <dgm:prSet/>
      <dgm:spPr/>
      <dgm:t>
        <a:bodyPr/>
        <a:lstStyle/>
        <a:p>
          <a:endParaRPr lang="en-IN"/>
        </a:p>
      </dgm:t>
    </dgm:pt>
    <dgm:pt modelId="{0AB3436E-E025-4495-B6B7-AB730B4D511F}">
      <dgm:prSet phldrT="[Text]" custT="1"/>
      <dgm:spPr/>
      <dgm:t>
        <a:bodyPr/>
        <a:lstStyle/>
        <a:p>
          <a:r>
            <a:rPr lang="en-US" sz="3300" dirty="0" err="1" smtClean="0"/>
            <a:t>Ashutosh</a:t>
          </a:r>
          <a:r>
            <a:rPr lang="en-US" sz="3300" dirty="0" smtClean="0"/>
            <a:t> </a:t>
          </a:r>
          <a:r>
            <a:rPr lang="en-US" sz="3300" dirty="0" err="1" smtClean="0"/>
            <a:t>Pandey</a:t>
          </a:r>
          <a:r>
            <a:rPr lang="en-US" sz="3300" dirty="0" smtClean="0"/>
            <a:t>:-</a:t>
          </a:r>
          <a:r>
            <a:rPr lang="en-US" sz="2000" dirty="0" smtClean="0"/>
            <a:t>collecting information and data generation</a:t>
          </a:r>
          <a:endParaRPr lang="en-IN" sz="2000" dirty="0"/>
        </a:p>
      </dgm:t>
    </dgm:pt>
    <dgm:pt modelId="{DA09FE5A-C0FB-4D19-B9C5-786ACAABA009}" type="parTrans" cxnId="{07921E9B-D7B7-4AC1-99C0-F50F066364A2}">
      <dgm:prSet/>
      <dgm:spPr/>
      <dgm:t>
        <a:bodyPr/>
        <a:lstStyle/>
        <a:p>
          <a:endParaRPr lang="en-IN"/>
        </a:p>
      </dgm:t>
    </dgm:pt>
    <dgm:pt modelId="{425EC740-8079-44C1-B555-C4053325A8D7}" type="sibTrans" cxnId="{07921E9B-D7B7-4AC1-99C0-F50F066364A2}">
      <dgm:prSet/>
      <dgm:spPr/>
      <dgm:t>
        <a:bodyPr/>
        <a:lstStyle/>
        <a:p>
          <a:endParaRPr lang="en-IN"/>
        </a:p>
      </dgm:t>
    </dgm:pt>
    <dgm:pt modelId="{C5D8B899-0EB4-4CD9-A5F8-D05FC662BE24}">
      <dgm:prSet phldrT="[Text]" custT="1"/>
      <dgm:spPr/>
      <dgm:t>
        <a:bodyPr/>
        <a:lstStyle/>
        <a:p>
          <a:r>
            <a:rPr lang="en-US" sz="3600" dirty="0" err="1" smtClean="0"/>
            <a:t>Jeeva</a:t>
          </a:r>
          <a:r>
            <a:rPr lang="en-US" sz="3600" dirty="0" smtClean="0"/>
            <a:t> </a:t>
          </a:r>
          <a:r>
            <a:rPr lang="en-US" sz="3600" dirty="0" err="1" smtClean="0"/>
            <a:t>Natrajan</a:t>
          </a:r>
          <a:r>
            <a:rPr lang="en-US" sz="3600" dirty="0" smtClean="0"/>
            <a:t>:-</a:t>
          </a:r>
          <a:r>
            <a:rPr lang="en-US" sz="2000" dirty="0" smtClean="0"/>
            <a:t>Content writing and HTML code for contact </a:t>
          </a:r>
          <a:r>
            <a:rPr lang="en-US" sz="2000" dirty="0" err="1" smtClean="0"/>
            <a:t>page,health</a:t>
          </a:r>
          <a:r>
            <a:rPr lang="en-US" sz="2000" dirty="0" smtClean="0"/>
            <a:t> tips and </a:t>
          </a:r>
          <a:r>
            <a:rPr lang="en-US" sz="2000" dirty="0" err="1" smtClean="0"/>
            <a:t>speacial</a:t>
          </a:r>
          <a:r>
            <a:rPr lang="en-US" sz="2000" dirty="0" smtClean="0"/>
            <a:t> offers</a:t>
          </a:r>
          <a:endParaRPr lang="en-IN" sz="2000" dirty="0"/>
        </a:p>
      </dgm:t>
    </dgm:pt>
    <dgm:pt modelId="{1E92B06A-2DCA-48B3-98A6-BB90B85E6E58}" type="parTrans" cxnId="{A0D46380-74BF-4D3E-B64B-4C14D747403D}">
      <dgm:prSet/>
      <dgm:spPr/>
      <dgm:t>
        <a:bodyPr/>
        <a:lstStyle/>
        <a:p>
          <a:endParaRPr lang="en-IN"/>
        </a:p>
      </dgm:t>
    </dgm:pt>
    <dgm:pt modelId="{5BF5995B-C367-4094-8F60-A82F48F51F65}" type="sibTrans" cxnId="{A0D46380-74BF-4D3E-B64B-4C14D747403D}">
      <dgm:prSet/>
      <dgm:spPr/>
      <dgm:t>
        <a:bodyPr/>
        <a:lstStyle/>
        <a:p>
          <a:endParaRPr lang="en-IN"/>
        </a:p>
      </dgm:t>
    </dgm:pt>
    <dgm:pt modelId="{0538FC97-E023-4E88-9EE0-687C0C10C0EE}" type="pres">
      <dgm:prSet presAssocID="{FB0A1324-BFBD-4A77-AFEC-50CD0C69629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692491-628E-4683-8F5A-74CF979E6D63}" type="pres">
      <dgm:prSet presAssocID="{A3CEA88E-B6B0-4FAB-9AC2-FABE6545D383}" presName="roof" presStyleLbl="dkBgShp" presStyleIdx="0" presStyleCnt="2" custLinFactNeighborY="0"/>
      <dgm:spPr/>
      <dgm:t>
        <a:bodyPr/>
        <a:lstStyle/>
        <a:p>
          <a:endParaRPr lang="en-IN"/>
        </a:p>
      </dgm:t>
    </dgm:pt>
    <dgm:pt modelId="{620EBE47-4E7E-40CC-93C6-6236E4F896EF}" type="pres">
      <dgm:prSet presAssocID="{A3CEA88E-B6B0-4FAB-9AC2-FABE6545D383}" presName="pillars" presStyleCnt="0"/>
      <dgm:spPr/>
    </dgm:pt>
    <dgm:pt modelId="{5B448A9C-EBD3-4EF2-9859-0EF76F1C2AA8}" type="pres">
      <dgm:prSet presAssocID="{A3CEA88E-B6B0-4FAB-9AC2-FABE6545D38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1F9B24-C6D5-4210-AA4C-1382F5D4C0BB}" type="pres">
      <dgm:prSet presAssocID="{0AB3436E-E025-4495-B6B7-AB730B4D511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DFBE5B-B8B5-4167-8DA3-0CD807EFCFB2}" type="pres">
      <dgm:prSet presAssocID="{C5D8B899-0EB4-4CD9-A5F8-D05FC662BE24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F3C224-99FB-463D-A849-76C75EF12D83}" type="pres">
      <dgm:prSet presAssocID="{A3CEA88E-B6B0-4FAB-9AC2-FABE6545D383}" presName="base" presStyleLbl="dkBgShp" presStyleIdx="1" presStyleCnt="2"/>
      <dgm:spPr/>
    </dgm:pt>
  </dgm:ptLst>
  <dgm:cxnLst>
    <dgm:cxn modelId="{E2EA59AE-4CFA-4DA5-84A2-C30268808B7B}" srcId="{FB0A1324-BFBD-4A77-AFEC-50CD0C69629D}" destId="{A3CEA88E-B6B0-4FAB-9AC2-FABE6545D383}" srcOrd="0" destOrd="0" parTransId="{D66DFF4D-3F3E-476A-9346-A7A3A9A9225A}" sibTransId="{13D193EE-9812-464C-9B5C-0D4845789B2A}"/>
    <dgm:cxn modelId="{C47A1428-8725-4D55-BBC7-9CF336C3B2D8}" type="presOf" srcId="{0AB3436E-E025-4495-B6B7-AB730B4D511F}" destId="{2A1F9B24-C6D5-4210-AA4C-1382F5D4C0BB}" srcOrd="0" destOrd="0" presId="urn:microsoft.com/office/officeart/2005/8/layout/hList3"/>
    <dgm:cxn modelId="{9CA0A390-E728-44E3-B7AE-18F1417652B6}" type="presOf" srcId="{C5D8B899-0EB4-4CD9-A5F8-D05FC662BE24}" destId="{40DFBE5B-B8B5-4167-8DA3-0CD807EFCFB2}" srcOrd="0" destOrd="0" presId="urn:microsoft.com/office/officeart/2005/8/layout/hList3"/>
    <dgm:cxn modelId="{63EA7033-8D3F-4904-A971-8904583907B6}" srcId="{A3CEA88E-B6B0-4FAB-9AC2-FABE6545D383}" destId="{DF9C123E-876E-4E5A-AAB7-D14BA98E869A}" srcOrd="0" destOrd="0" parTransId="{2F669A7E-F335-4E8C-8051-A17CD7EC4FE3}" sibTransId="{BABF01F4-3A7A-472C-B4E1-976BC1ABC892}"/>
    <dgm:cxn modelId="{A0D46380-74BF-4D3E-B64B-4C14D747403D}" srcId="{A3CEA88E-B6B0-4FAB-9AC2-FABE6545D383}" destId="{C5D8B899-0EB4-4CD9-A5F8-D05FC662BE24}" srcOrd="2" destOrd="0" parTransId="{1E92B06A-2DCA-48B3-98A6-BB90B85E6E58}" sibTransId="{5BF5995B-C367-4094-8F60-A82F48F51F65}"/>
    <dgm:cxn modelId="{4C14467A-11BD-451E-B118-9D280C4B6F1E}" type="presOf" srcId="{FB0A1324-BFBD-4A77-AFEC-50CD0C69629D}" destId="{0538FC97-E023-4E88-9EE0-687C0C10C0EE}" srcOrd="0" destOrd="0" presId="urn:microsoft.com/office/officeart/2005/8/layout/hList3"/>
    <dgm:cxn modelId="{3734C48C-BEE8-45E8-A32C-69AFFC9FC55F}" type="presOf" srcId="{DF9C123E-876E-4E5A-AAB7-D14BA98E869A}" destId="{5B448A9C-EBD3-4EF2-9859-0EF76F1C2AA8}" srcOrd="0" destOrd="0" presId="urn:microsoft.com/office/officeart/2005/8/layout/hList3"/>
    <dgm:cxn modelId="{07921E9B-D7B7-4AC1-99C0-F50F066364A2}" srcId="{A3CEA88E-B6B0-4FAB-9AC2-FABE6545D383}" destId="{0AB3436E-E025-4495-B6B7-AB730B4D511F}" srcOrd="1" destOrd="0" parTransId="{DA09FE5A-C0FB-4D19-B9C5-786ACAABA009}" sibTransId="{425EC740-8079-44C1-B555-C4053325A8D7}"/>
    <dgm:cxn modelId="{4A686259-0970-4DB6-BCAE-94F518BD8CB3}" type="presOf" srcId="{A3CEA88E-B6B0-4FAB-9AC2-FABE6545D383}" destId="{A6692491-628E-4683-8F5A-74CF979E6D63}" srcOrd="0" destOrd="0" presId="urn:microsoft.com/office/officeart/2005/8/layout/hList3"/>
    <dgm:cxn modelId="{DF22055D-E743-4272-9AF3-9ABBF6FAC3C9}" type="presParOf" srcId="{0538FC97-E023-4E88-9EE0-687C0C10C0EE}" destId="{A6692491-628E-4683-8F5A-74CF979E6D63}" srcOrd="0" destOrd="0" presId="urn:microsoft.com/office/officeart/2005/8/layout/hList3"/>
    <dgm:cxn modelId="{0D20325D-C08E-4B60-9DBB-4B0AAD244F8A}" type="presParOf" srcId="{0538FC97-E023-4E88-9EE0-687C0C10C0EE}" destId="{620EBE47-4E7E-40CC-93C6-6236E4F896EF}" srcOrd="1" destOrd="0" presId="urn:microsoft.com/office/officeart/2005/8/layout/hList3"/>
    <dgm:cxn modelId="{6803B2AC-3E36-4915-B607-8E24DBE2A4E5}" type="presParOf" srcId="{620EBE47-4E7E-40CC-93C6-6236E4F896EF}" destId="{5B448A9C-EBD3-4EF2-9859-0EF76F1C2AA8}" srcOrd="0" destOrd="0" presId="urn:microsoft.com/office/officeart/2005/8/layout/hList3"/>
    <dgm:cxn modelId="{30D7DC9B-E486-42C1-82C1-552A3C536C3D}" type="presParOf" srcId="{620EBE47-4E7E-40CC-93C6-6236E4F896EF}" destId="{2A1F9B24-C6D5-4210-AA4C-1382F5D4C0BB}" srcOrd="1" destOrd="0" presId="urn:microsoft.com/office/officeart/2005/8/layout/hList3"/>
    <dgm:cxn modelId="{9CBF09D1-922B-4D09-9E2D-AD1D73FBCA57}" type="presParOf" srcId="{620EBE47-4E7E-40CC-93C6-6236E4F896EF}" destId="{40DFBE5B-B8B5-4167-8DA3-0CD807EFCFB2}" srcOrd="2" destOrd="0" presId="urn:microsoft.com/office/officeart/2005/8/layout/hList3"/>
    <dgm:cxn modelId="{D886E83E-D412-4437-946B-6886C2FC31A2}" type="presParOf" srcId="{0538FC97-E023-4E88-9EE0-687C0C10C0EE}" destId="{21F3C224-99FB-463D-A849-76C75EF12D8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ADFF7-F169-4128-8371-0F352A7AD878}" type="doc">
      <dgm:prSet loTypeId="urn:microsoft.com/office/officeart/2005/8/layout/hList3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49ED7943-80F8-40AB-8DFB-E7330AF92FC2}">
      <dgm:prSet phldrT="[Text]"/>
      <dgm:spPr/>
      <dgm:t>
        <a:bodyPr/>
        <a:lstStyle/>
        <a:p>
          <a:r>
            <a:rPr lang="en-US" dirty="0" smtClean="0"/>
            <a:t>ABOUT US</a:t>
          </a:r>
          <a:endParaRPr lang="en-IN" dirty="0"/>
        </a:p>
      </dgm:t>
    </dgm:pt>
    <dgm:pt modelId="{41E5C481-BC51-41D9-9228-C7891659A9AE}" type="parTrans" cxnId="{80183464-90A9-43D6-ADA1-9484E265C706}">
      <dgm:prSet/>
      <dgm:spPr/>
      <dgm:t>
        <a:bodyPr/>
        <a:lstStyle/>
        <a:p>
          <a:endParaRPr lang="en-IN"/>
        </a:p>
      </dgm:t>
    </dgm:pt>
    <dgm:pt modelId="{97346062-F57A-4DF3-B6A3-A70C94AA2549}" type="sibTrans" cxnId="{80183464-90A9-43D6-ADA1-9484E265C706}">
      <dgm:prSet/>
      <dgm:spPr/>
      <dgm:t>
        <a:bodyPr/>
        <a:lstStyle/>
        <a:p>
          <a:endParaRPr lang="en-IN"/>
        </a:p>
      </dgm:t>
    </dgm:pt>
    <dgm:pt modelId="{51E1B454-D683-462E-AD9E-17E215D7D39F}">
      <dgm:prSet phldrT="[Text]"/>
      <dgm:spPr/>
      <dgm:t>
        <a:bodyPr/>
        <a:lstStyle/>
        <a:p>
          <a:r>
            <a:rPr lang="en-US" dirty="0" smtClean="0">
              <a:latin typeface="Arial Narrow" pitchFamily="34" charset="0"/>
            </a:rPr>
            <a:t>NAIVIDYAM IS A CHAIN OF RESTRAUANTS GROUNDED TO THE AUTHENTIC CULTURAL CUSTOMS OF DINING,BRINGING IN THE CONCEPT OF MINDFUL EATING.</a:t>
          </a:r>
        </a:p>
        <a:p>
          <a:r>
            <a:rPr lang="en-US" dirty="0" smtClean="0">
              <a:latin typeface="Arial Narrow" pitchFamily="34" charset="0"/>
            </a:rPr>
            <a:t>IT FOLLOWS THE AYURVEDIC SCHEMES OF EATING CALLED TAMSIC ,SATVIC AND RAJAS,THUS BRINGING TO YOU PURE SATVIC FOOD OF SUBTLE FLAVOURS.</a:t>
          </a:r>
        </a:p>
        <a:p>
          <a:r>
            <a:rPr lang="en-US" dirty="0" smtClean="0">
              <a:latin typeface="Arial Narrow" pitchFamily="34" charset="0"/>
            </a:rPr>
            <a:t>check on our menu for some mouthwatering experience</a:t>
          </a:r>
          <a:endParaRPr lang="en-IN" dirty="0">
            <a:latin typeface="Arial Narrow" pitchFamily="34" charset="0"/>
          </a:endParaRPr>
        </a:p>
      </dgm:t>
    </dgm:pt>
    <dgm:pt modelId="{7D8A5DC7-52B1-4FC4-AD62-51EE1F057AD1}" type="parTrans" cxnId="{11F56D20-39E1-4DA6-9D86-F0BECEB59842}">
      <dgm:prSet/>
      <dgm:spPr/>
      <dgm:t>
        <a:bodyPr/>
        <a:lstStyle/>
        <a:p>
          <a:endParaRPr lang="en-IN"/>
        </a:p>
      </dgm:t>
    </dgm:pt>
    <dgm:pt modelId="{0B1556E9-15A7-46D8-872C-2C61DC992F60}" type="sibTrans" cxnId="{11F56D20-39E1-4DA6-9D86-F0BECEB59842}">
      <dgm:prSet/>
      <dgm:spPr/>
      <dgm:t>
        <a:bodyPr/>
        <a:lstStyle/>
        <a:p>
          <a:endParaRPr lang="en-IN"/>
        </a:p>
      </dgm:t>
    </dgm:pt>
    <dgm:pt modelId="{0B6EDCB1-5563-4568-9EAF-B9B493554382}" type="pres">
      <dgm:prSet presAssocID="{985ADFF7-F169-4128-8371-0F352A7AD87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832D9-2EC5-41BA-982D-DA31C3F3A9B2}" type="pres">
      <dgm:prSet presAssocID="{49ED7943-80F8-40AB-8DFB-E7330AF92FC2}" presName="roof" presStyleLbl="dkBgShp" presStyleIdx="0" presStyleCnt="2"/>
      <dgm:spPr/>
      <dgm:t>
        <a:bodyPr/>
        <a:lstStyle/>
        <a:p>
          <a:endParaRPr lang="en-IN"/>
        </a:p>
      </dgm:t>
    </dgm:pt>
    <dgm:pt modelId="{7BF9B2CB-2E53-4217-BEE4-883E5E27ED97}" type="pres">
      <dgm:prSet presAssocID="{49ED7943-80F8-40AB-8DFB-E7330AF92FC2}" presName="pillars" presStyleCnt="0"/>
      <dgm:spPr/>
    </dgm:pt>
    <dgm:pt modelId="{A2FA4BAF-9EB7-446D-94FF-845034767856}" type="pres">
      <dgm:prSet presAssocID="{49ED7943-80F8-40AB-8DFB-E7330AF92FC2}" presName="pillar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33D4A1-5256-4712-A4F4-7EB104BA3D7C}" type="pres">
      <dgm:prSet presAssocID="{49ED7943-80F8-40AB-8DFB-E7330AF92FC2}" presName="base" presStyleLbl="dkBgShp" presStyleIdx="1" presStyleCnt="2"/>
      <dgm:spPr/>
    </dgm:pt>
  </dgm:ptLst>
  <dgm:cxnLst>
    <dgm:cxn modelId="{3142E254-109D-4F77-BF37-A9FD65EC8DF5}" type="presOf" srcId="{985ADFF7-F169-4128-8371-0F352A7AD878}" destId="{0B6EDCB1-5563-4568-9EAF-B9B493554382}" srcOrd="0" destOrd="0" presId="urn:microsoft.com/office/officeart/2005/8/layout/hList3"/>
    <dgm:cxn modelId="{80183464-90A9-43D6-ADA1-9484E265C706}" srcId="{985ADFF7-F169-4128-8371-0F352A7AD878}" destId="{49ED7943-80F8-40AB-8DFB-E7330AF92FC2}" srcOrd="0" destOrd="0" parTransId="{41E5C481-BC51-41D9-9228-C7891659A9AE}" sibTransId="{97346062-F57A-4DF3-B6A3-A70C94AA2549}"/>
    <dgm:cxn modelId="{11F56D20-39E1-4DA6-9D86-F0BECEB59842}" srcId="{49ED7943-80F8-40AB-8DFB-E7330AF92FC2}" destId="{51E1B454-D683-462E-AD9E-17E215D7D39F}" srcOrd="0" destOrd="0" parTransId="{7D8A5DC7-52B1-4FC4-AD62-51EE1F057AD1}" sibTransId="{0B1556E9-15A7-46D8-872C-2C61DC992F60}"/>
    <dgm:cxn modelId="{22B06B48-F657-4080-B1B6-0CC3F129445C}" type="presOf" srcId="{51E1B454-D683-462E-AD9E-17E215D7D39F}" destId="{A2FA4BAF-9EB7-446D-94FF-845034767856}" srcOrd="0" destOrd="0" presId="urn:microsoft.com/office/officeart/2005/8/layout/hList3"/>
    <dgm:cxn modelId="{3B811A28-E05B-4C76-A08E-86B2422B0E82}" type="presOf" srcId="{49ED7943-80F8-40AB-8DFB-E7330AF92FC2}" destId="{C5B832D9-2EC5-41BA-982D-DA31C3F3A9B2}" srcOrd="0" destOrd="0" presId="urn:microsoft.com/office/officeart/2005/8/layout/hList3"/>
    <dgm:cxn modelId="{92EBAFCB-8D91-4142-A595-61332C5934B6}" type="presParOf" srcId="{0B6EDCB1-5563-4568-9EAF-B9B493554382}" destId="{C5B832D9-2EC5-41BA-982D-DA31C3F3A9B2}" srcOrd="0" destOrd="0" presId="urn:microsoft.com/office/officeart/2005/8/layout/hList3"/>
    <dgm:cxn modelId="{44F0444A-9E5F-4004-84A0-12582347F259}" type="presParOf" srcId="{0B6EDCB1-5563-4568-9EAF-B9B493554382}" destId="{7BF9B2CB-2E53-4217-BEE4-883E5E27ED97}" srcOrd="1" destOrd="0" presId="urn:microsoft.com/office/officeart/2005/8/layout/hList3"/>
    <dgm:cxn modelId="{D7C7E228-41E0-4578-AFAC-680D4296EB52}" type="presParOf" srcId="{7BF9B2CB-2E53-4217-BEE4-883E5E27ED97}" destId="{A2FA4BAF-9EB7-446D-94FF-845034767856}" srcOrd="0" destOrd="0" presId="urn:microsoft.com/office/officeart/2005/8/layout/hList3"/>
    <dgm:cxn modelId="{54FFC702-3F33-407B-9ACB-F9F9E5DE691C}" type="presParOf" srcId="{0B6EDCB1-5563-4568-9EAF-B9B493554382}" destId="{6033D4A1-5256-4712-A4F4-7EB104BA3D7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E50EE-D6B9-4928-BA8D-CBCA2256A029}">
      <dsp:nvSpPr>
        <dsp:cNvPr id="0" name=""/>
        <dsp:cNvSpPr/>
      </dsp:nvSpPr>
      <dsp:spPr>
        <a:xfrm>
          <a:off x="0" y="29843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903E53-BC59-40D5-8CC7-EF6F0F69FB41}">
      <dsp:nvSpPr>
        <dsp:cNvPr id="0" name=""/>
        <dsp:cNvSpPr/>
      </dsp:nvSpPr>
      <dsp:spPr>
        <a:xfrm>
          <a:off x="381000" y="4751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HOME</a:t>
          </a:r>
          <a:endParaRPr lang="en-IN" sz="1700" kern="1200" dirty="0"/>
        </a:p>
      </dsp:txBody>
      <dsp:txXfrm>
        <a:off x="405498" y="72017"/>
        <a:ext cx="5285004" cy="452844"/>
      </dsp:txXfrm>
    </dsp:sp>
    <dsp:sp modelId="{113B8B08-8B37-412A-8E30-CBB137DD4D38}">
      <dsp:nvSpPr>
        <dsp:cNvPr id="0" name=""/>
        <dsp:cNvSpPr/>
      </dsp:nvSpPr>
      <dsp:spPr>
        <a:xfrm>
          <a:off x="0" y="106955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E2F3B4-041D-408B-B419-D1304C11D3D3}">
      <dsp:nvSpPr>
        <dsp:cNvPr id="0" name=""/>
        <dsp:cNvSpPr/>
      </dsp:nvSpPr>
      <dsp:spPr>
        <a:xfrm>
          <a:off x="381000" y="81863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ABOUT US</a:t>
          </a:r>
          <a:endParaRPr lang="en-IN" sz="1700" kern="1200" dirty="0"/>
        </a:p>
      </dsp:txBody>
      <dsp:txXfrm>
        <a:off x="405498" y="843137"/>
        <a:ext cx="5285004" cy="452844"/>
      </dsp:txXfrm>
    </dsp:sp>
    <dsp:sp modelId="{436AC312-AFEC-4C0F-AA73-6CB27384AE96}">
      <dsp:nvSpPr>
        <dsp:cNvPr id="0" name=""/>
        <dsp:cNvSpPr/>
      </dsp:nvSpPr>
      <dsp:spPr>
        <a:xfrm>
          <a:off x="0" y="184067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5906D0-257D-4724-A921-31B870F16C90}">
      <dsp:nvSpPr>
        <dsp:cNvPr id="0" name=""/>
        <dsp:cNvSpPr/>
      </dsp:nvSpPr>
      <dsp:spPr>
        <a:xfrm>
          <a:off x="381000" y="158975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MENU</a:t>
          </a:r>
          <a:endParaRPr lang="en-IN" sz="1700" kern="1200" dirty="0"/>
        </a:p>
      </dsp:txBody>
      <dsp:txXfrm>
        <a:off x="405498" y="1614257"/>
        <a:ext cx="5285004" cy="452844"/>
      </dsp:txXfrm>
    </dsp:sp>
    <dsp:sp modelId="{F69DC51E-7900-4765-8E57-9BC5EFA05E1B}">
      <dsp:nvSpPr>
        <dsp:cNvPr id="0" name=""/>
        <dsp:cNvSpPr/>
      </dsp:nvSpPr>
      <dsp:spPr>
        <a:xfrm>
          <a:off x="0" y="261179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C6A548-E432-4174-B5A5-B5B050AD0DF9}">
      <dsp:nvSpPr>
        <dsp:cNvPr id="0" name=""/>
        <dsp:cNvSpPr/>
      </dsp:nvSpPr>
      <dsp:spPr>
        <a:xfrm>
          <a:off x="381000" y="236087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GALLERY</a:t>
          </a:r>
          <a:endParaRPr lang="en-IN" sz="1700" kern="1200" dirty="0"/>
        </a:p>
      </dsp:txBody>
      <dsp:txXfrm>
        <a:off x="405498" y="2385377"/>
        <a:ext cx="5285004" cy="452844"/>
      </dsp:txXfrm>
    </dsp:sp>
    <dsp:sp modelId="{FD1059AA-5449-4C4E-AE82-B0DA8DC5BA98}">
      <dsp:nvSpPr>
        <dsp:cNvPr id="0" name=""/>
        <dsp:cNvSpPr/>
      </dsp:nvSpPr>
      <dsp:spPr>
        <a:xfrm>
          <a:off x="0" y="338291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E121F0-A2B1-4C7A-8494-E511E78BA5D4}">
      <dsp:nvSpPr>
        <dsp:cNvPr id="0" name=""/>
        <dsp:cNvSpPr/>
      </dsp:nvSpPr>
      <dsp:spPr>
        <a:xfrm>
          <a:off x="381000" y="313199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CONTACT US</a:t>
          </a:r>
          <a:endParaRPr lang="en-IN" sz="1700" kern="1200" dirty="0"/>
        </a:p>
      </dsp:txBody>
      <dsp:txXfrm>
        <a:off x="405498" y="3156497"/>
        <a:ext cx="5285004" cy="452844"/>
      </dsp:txXfrm>
    </dsp:sp>
    <dsp:sp modelId="{D4BE49AC-00B5-49CB-9EA3-B064FFCAF56C}">
      <dsp:nvSpPr>
        <dsp:cNvPr id="0" name=""/>
        <dsp:cNvSpPr/>
      </dsp:nvSpPr>
      <dsp:spPr>
        <a:xfrm>
          <a:off x="0" y="4154039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C14C5C-D069-4CB4-AD57-D982CBD8E880}">
      <dsp:nvSpPr>
        <dsp:cNvPr id="0" name=""/>
        <dsp:cNvSpPr/>
      </dsp:nvSpPr>
      <dsp:spPr>
        <a:xfrm>
          <a:off x="381000" y="390311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HEALTH TIPS</a:t>
          </a:r>
          <a:endParaRPr lang="en-IN" sz="1700" kern="1200" dirty="0"/>
        </a:p>
      </dsp:txBody>
      <dsp:txXfrm>
        <a:off x="405498" y="3927617"/>
        <a:ext cx="5285004" cy="452844"/>
      </dsp:txXfrm>
    </dsp:sp>
    <dsp:sp modelId="{32810923-5ABB-4A9F-A155-6D565AECB31D}">
      <dsp:nvSpPr>
        <dsp:cNvPr id="0" name=""/>
        <dsp:cNvSpPr/>
      </dsp:nvSpPr>
      <dsp:spPr>
        <a:xfrm>
          <a:off x="0" y="4925160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BD0DF4-F19B-4D54-874D-A8B625792F21}">
      <dsp:nvSpPr>
        <dsp:cNvPr id="0" name=""/>
        <dsp:cNvSpPr/>
      </dsp:nvSpPr>
      <dsp:spPr>
        <a:xfrm>
          <a:off x="381000" y="4674239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FEEDBACK</a:t>
          </a:r>
          <a:endParaRPr lang="en-IN" sz="1700" kern="1200" dirty="0"/>
        </a:p>
      </dsp:txBody>
      <dsp:txXfrm>
        <a:off x="405498" y="4698737"/>
        <a:ext cx="5285004" cy="452844"/>
      </dsp:txXfrm>
    </dsp:sp>
    <dsp:sp modelId="{764B2F4D-DC02-4670-8CA7-6CCC80F7954F}">
      <dsp:nvSpPr>
        <dsp:cNvPr id="0" name=""/>
        <dsp:cNvSpPr/>
      </dsp:nvSpPr>
      <dsp:spPr>
        <a:xfrm>
          <a:off x="0" y="5696280"/>
          <a:ext cx="7620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EEF7E6-C639-4703-9B8F-7FD3982CB7E1}">
      <dsp:nvSpPr>
        <dsp:cNvPr id="0" name=""/>
        <dsp:cNvSpPr/>
      </dsp:nvSpPr>
      <dsp:spPr>
        <a:xfrm>
          <a:off x="381000" y="5445360"/>
          <a:ext cx="5334000" cy="5018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SPECIAL OFFERS</a:t>
          </a:r>
          <a:endParaRPr lang="en-IN" sz="1700" kern="1200" dirty="0"/>
        </a:p>
      </dsp:txBody>
      <dsp:txXfrm>
        <a:off x="405498" y="5469858"/>
        <a:ext cx="52850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92491-628E-4683-8F5A-74CF979E6D63}">
      <dsp:nvSpPr>
        <dsp:cNvPr id="0" name=""/>
        <dsp:cNvSpPr/>
      </dsp:nvSpPr>
      <dsp:spPr>
        <a:xfrm>
          <a:off x="0" y="0"/>
          <a:ext cx="6934200" cy="157734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ROLES OF TEAM MEMBERS</a:t>
          </a:r>
          <a:endParaRPr lang="en-IN" sz="4700" kern="1200" dirty="0"/>
        </a:p>
      </dsp:txBody>
      <dsp:txXfrm>
        <a:off x="0" y="0"/>
        <a:ext cx="6934200" cy="1577340"/>
      </dsp:txXfrm>
    </dsp:sp>
    <dsp:sp modelId="{5B448A9C-EBD3-4EF2-9859-0EF76F1C2AA8}">
      <dsp:nvSpPr>
        <dsp:cNvPr id="0" name=""/>
        <dsp:cNvSpPr/>
      </dsp:nvSpPr>
      <dsp:spPr>
        <a:xfrm>
          <a:off x="3385" y="1577340"/>
          <a:ext cx="2309142" cy="33124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Dhaireya Abhilashi:-</a:t>
          </a:r>
          <a:r>
            <a:rPr lang="en-US" sz="2000" kern="1200" dirty="0" smtClean="0"/>
            <a:t>Writing the HTML and CSS code of the allotted website home </a:t>
          </a:r>
          <a:r>
            <a:rPr lang="en-US" sz="2000" kern="1200" dirty="0" err="1" smtClean="0"/>
            <a:t>page,about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us,menu,gallery</a:t>
          </a:r>
          <a:r>
            <a:rPr lang="en-US" sz="2000" kern="1200" dirty="0" smtClean="0"/>
            <a:t>.</a:t>
          </a:r>
          <a:endParaRPr lang="en-IN" sz="2000" kern="1200" dirty="0"/>
        </a:p>
      </dsp:txBody>
      <dsp:txXfrm>
        <a:off x="3385" y="1577340"/>
        <a:ext cx="2309142" cy="3312414"/>
      </dsp:txXfrm>
    </dsp:sp>
    <dsp:sp modelId="{2A1F9B24-C6D5-4210-AA4C-1382F5D4C0BB}">
      <dsp:nvSpPr>
        <dsp:cNvPr id="0" name=""/>
        <dsp:cNvSpPr/>
      </dsp:nvSpPr>
      <dsp:spPr>
        <a:xfrm>
          <a:off x="2312528" y="1577340"/>
          <a:ext cx="2309142" cy="33124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Ashutosh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Pandey</a:t>
          </a:r>
          <a:r>
            <a:rPr lang="en-US" sz="3300" kern="1200" dirty="0" smtClean="0"/>
            <a:t>:-</a:t>
          </a:r>
          <a:r>
            <a:rPr lang="en-US" sz="2000" kern="1200" dirty="0" smtClean="0"/>
            <a:t>collecting information and data generation</a:t>
          </a:r>
          <a:endParaRPr lang="en-IN" sz="2000" kern="1200" dirty="0"/>
        </a:p>
      </dsp:txBody>
      <dsp:txXfrm>
        <a:off x="2312528" y="1577340"/>
        <a:ext cx="2309142" cy="3312414"/>
      </dsp:txXfrm>
    </dsp:sp>
    <dsp:sp modelId="{40DFBE5B-B8B5-4167-8DA3-0CD807EFCFB2}">
      <dsp:nvSpPr>
        <dsp:cNvPr id="0" name=""/>
        <dsp:cNvSpPr/>
      </dsp:nvSpPr>
      <dsp:spPr>
        <a:xfrm>
          <a:off x="4621671" y="1577340"/>
          <a:ext cx="2309142" cy="3312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Jeeva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Natrajan</a:t>
          </a:r>
          <a:r>
            <a:rPr lang="en-US" sz="3600" kern="1200" dirty="0" smtClean="0"/>
            <a:t>:-</a:t>
          </a:r>
          <a:r>
            <a:rPr lang="en-US" sz="2000" kern="1200" dirty="0" smtClean="0"/>
            <a:t>Content writing and HTML code for contact </a:t>
          </a:r>
          <a:r>
            <a:rPr lang="en-US" sz="2000" kern="1200" dirty="0" err="1" smtClean="0"/>
            <a:t>page,health</a:t>
          </a:r>
          <a:r>
            <a:rPr lang="en-US" sz="2000" kern="1200" dirty="0" smtClean="0"/>
            <a:t> tips and </a:t>
          </a:r>
          <a:r>
            <a:rPr lang="en-US" sz="2000" kern="1200" dirty="0" err="1" smtClean="0"/>
            <a:t>speacial</a:t>
          </a:r>
          <a:r>
            <a:rPr lang="en-US" sz="2000" kern="1200" dirty="0" smtClean="0"/>
            <a:t> offers</a:t>
          </a:r>
          <a:endParaRPr lang="en-IN" sz="2000" kern="1200" dirty="0"/>
        </a:p>
      </dsp:txBody>
      <dsp:txXfrm>
        <a:off x="4621671" y="1577340"/>
        <a:ext cx="2309142" cy="3312414"/>
      </dsp:txXfrm>
    </dsp:sp>
    <dsp:sp modelId="{21F3C224-99FB-463D-A849-76C75EF12D83}">
      <dsp:nvSpPr>
        <dsp:cNvPr id="0" name=""/>
        <dsp:cNvSpPr/>
      </dsp:nvSpPr>
      <dsp:spPr>
        <a:xfrm>
          <a:off x="0" y="4889754"/>
          <a:ext cx="6934200" cy="368046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832D9-2EC5-41BA-982D-DA31C3F3A9B2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ABOUT US</a:t>
          </a:r>
          <a:endParaRPr lang="en-IN" sz="5600" kern="1200" dirty="0"/>
        </a:p>
      </dsp:txBody>
      <dsp:txXfrm>
        <a:off x="0" y="0"/>
        <a:ext cx="6096000" cy="1219200"/>
      </dsp:txXfrm>
    </dsp:sp>
    <dsp:sp modelId="{A2FA4BAF-9EB7-446D-94FF-845034767856}">
      <dsp:nvSpPr>
        <dsp:cNvPr id="0" name=""/>
        <dsp:cNvSpPr/>
      </dsp:nvSpPr>
      <dsp:spPr>
        <a:xfrm>
          <a:off x="0" y="1219200"/>
          <a:ext cx="6096000" cy="256032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arrow" pitchFamily="34" charset="0"/>
            </a:rPr>
            <a:t>NAIVIDYAM IS A CHAIN OF RESTRAUANTS GROUNDED TO THE AUTHENTIC CULTURAL CUSTOMS OF DINING,BRINGING IN THE CONCEPT OF MINDFUL EATING.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arrow" pitchFamily="34" charset="0"/>
            </a:rPr>
            <a:t>IT FOLLOWS THE AYURVEDIC SCHEMES OF EATING CALLED TAMSIC ,SATVIC AND RAJAS,THUS BRINGING TO YOU PURE SATVIC FOOD OF SUBTLE FLAVOURS.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arrow" pitchFamily="34" charset="0"/>
            </a:rPr>
            <a:t>check on our menu for some mouthwatering experience</a:t>
          </a:r>
          <a:endParaRPr lang="en-IN" sz="2000" kern="1200" dirty="0">
            <a:latin typeface="Arial Narrow" pitchFamily="34" charset="0"/>
          </a:endParaRPr>
        </a:p>
      </dsp:txBody>
      <dsp:txXfrm>
        <a:off x="0" y="1219200"/>
        <a:ext cx="6096000" cy="2560320"/>
      </dsp:txXfrm>
    </dsp:sp>
    <dsp:sp modelId="{6033D4A1-5256-4712-A4F4-7EB104BA3D7C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6CD6-891B-4A8E-8D14-AC722667A1F1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9CA5-7916-468D-AE9D-B23C31467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5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685800"/>
            <a:ext cx="8908676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2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64225"/>
              </p:ext>
            </p:extLst>
          </p:nvPr>
        </p:nvGraphicFramePr>
        <p:xfrm>
          <a:off x="1600200" y="762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OVERVIEW OF THE TOPIC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3976950"/>
              </p:ext>
            </p:extLst>
          </p:nvPr>
        </p:nvGraphicFramePr>
        <p:xfrm>
          <a:off x="762000" y="609600"/>
          <a:ext cx="7620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6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8909362"/>
              </p:ext>
            </p:extLst>
          </p:nvPr>
        </p:nvGraphicFramePr>
        <p:xfrm>
          <a:off x="1371600" y="7620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3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7332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0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285875"/>
            <a:ext cx="42862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1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4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85875"/>
            <a:ext cx="3352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6864855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3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86814"/>
              </p:ext>
            </p:extLst>
          </p:nvPr>
        </p:nvGraphicFramePr>
        <p:xfrm>
          <a:off x="533400" y="1447800"/>
          <a:ext cx="838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6"/>
                <a:gridCol w="3667124"/>
                <a:gridCol w="733426"/>
                <a:gridCol w="3457574"/>
              </a:tblGrid>
              <a:tr h="11305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S.no</a:t>
                      </a:r>
                      <a:endParaRPr lang="en-IN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Roll.no.</a:t>
                      </a:r>
                      <a:endParaRPr lang="en-IN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 no.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8091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Dhaireya</a:t>
                      </a:r>
                      <a:r>
                        <a:rPr lang="en-US" baseline="0" dirty="0" smtClean="0"/>
                        <a:t> Abhilashi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11912815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8091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Pandey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1191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9088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Jeeva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Natraajan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11911793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43433"/>
              </p:ext>
            </p:extLst>
          </p:nvPr>
        </p:nvGraphicFramePr>
        <p:xfrm>
          <a:off x="1447800" y="1524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GROUP MEMBER DETAILS</a:t>
                      </a:r>
                      <a:endParaRPr lang="en-IN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142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2020-02-21T04:33:35Z</dcterms:created>
  <dcterms:modified xsi:type="dcterms:W3CDTF">2020-03-25T05:02:17Z</dcterms:modified>
</cp:coreProperties>
</file>