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9" r:id="rId4"/>
    <p:sldId id="260" r:id="rId5"/>
    <p:sldId id="258"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099" autoAdjust="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4.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slide" Target="../slides/slide7.xml"/><Relationship Id="rId1" Type="http://schemas.openxmlformats.org/officeDocument/2006/relationships/slide" Target="../slides/slide6.xml"/><Relationship Id="rId6" Type="http://schemas.openxmlformats.org/officeDocument/2006/relationships/slide" Target="../slides/slide11.xml"/><Relationship Id="rId5" Type="http://schemas.openxmlformats.org/officeDocument/2006/relationships/slide" Target="../slides/slide10.xml"/><Relationship Id="rId4"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0A1324-BFBD-4A77-AFEC-50CD0C69629D}" type="doc">
      <dgm:prSet loTypeId="urn:microsoft.com/office/officeart/2005/8/layout/hList3" loCatId="list" qsTypeId="urn:microsoft.com/office/officeart/2005/8/quickstyle/3d2" qsCatId="3D" csTypeId="urn:microsoft.com/office/officeart/2005/8/colors/colorful1" csCatId="colorful" phldr="1"/>
      <dgm:spPr/>
      <dgm:t>
        <a:bodyPr/>
        <a:lstStyle/>
        <a:p>
          <a:endParaRPr lang="en-IN"/>
        </a:p>
      </dgm:t>
    </dgm:pt>
    <dgm:pt modelId="{A3CEA88E-B6B0-4FAB-9AC2-FABE6545D383}">
      <dgm:prSet phldrT="[Text]"/>
      <dgm:spPr/>
      <dgm:t>
        <a:bodyPr/>
        <a:lstStyle/>
        <a:p>
          <a:r>
            <a:rPr lang="en-US" dirty="0" smtClean="0"/>
            <a:t>ROLES OF TEAM MEMBERS</a:t>
          </a:r>
          <a:endParaRPr lang="en-IN" dirty="0"/>
        </a:p>
      </dgm:t>
    </dgm:pt>
    <dgm:pt modelId="{D66DFF4D-3F3E-476A-9346-A7A3A9A9225A}" type="parTrans" cxnId="{E2EA59AE-4CFA-4DA5-84A2-C30268808B7B}">
      <dgm:prSet/>
      <dgm:spPr/>
      <dgm:t>
        <a:bodyPr/>
        <a:lstStyle/>
        <a:p>
          <a:endParaRPr lang="en-IN"/>
        </a:p>
      </dgm:t>
    </dgm:pt>
    <dgm:pt modelId="{13D193EE-9812-464C-9B5C-0D4845789B2A}" type="sibTrans" cxnId="{E2EA59AE-4CFA-4DA5-84A2-C30268808B7B}">
      <dgm:prSet/>
      <dgm:spPr/>
      <dgm:t>
        <a:bodyPr/>
        <a:lstStyle/>
        <a:p>
          <a:endParaRPr lang="en-IN"/>
        </a:p>
      </dgm:t>
    </dgm:pt>
    <dgm:pt modelId="{DF9C123E-876E-4E5A-AAB7-D14BA98E869A}">
      <dgm:prSet phldrT="[Text]" custT="1"/>
      <dgm:spPr/>
      <dgm:t>
        <a:bodyPr/>
        <a:lstStyle/>
        <a:p>
          <a:r>
            <a:rPr lang="en-US" sz="3100" dirty="0" smtClean="0"/>
            <a:t>Dhaireya Abhilashi:-</a:t>
          </a:r>
          <a:r>
            <a:rPr lang="en-US" sz="1600" dirty="0" smtClean="0"/>
            <a:t>HTML , CSS , JAVASCRIPT , </a:t>
          </a:r>
          <a:r>
            <a:rPr lang="en-US" sz="1600" dirty="0" err="1" smtClean="0"/>
            <a:t>bootstrap,jquery</a:t>
          </a:r>
          <a:r>
            <a:rPr lang="en-US" sz="1600" dirty="0" smtClean="0"/>
            <a:t>, media, synopsis ,final report  for about us, </a:t>
          </a:r>
          <a:r>
            <a:rPr lang="en-US" sz="1600" dirty="0" err="1" smtClean="0"/>
            <a:t>menu,gallery</a:t>
          </a:r>
          <a:r>
            <a:rPr lang="en-US" sz="1600" dirty="0" smtClean="0"/>
            <a:t>,  contact us</a:t>
          </a:r>
          <a:endParaRPr lang="en-IN" sz="1600" dirty="0"/>
        </a:p>
      </dgm:t>
    </dgm:pt>
    <dgm:pt modelId="{2F669A7E-F335-4E8C-8051-A17CD7EC4FE3}" type="parTrans" cxnId="{63EA7033-8D3F-4904-A971-8904583907B6}">
      <dgm:prSet/>
      <dgm:spPr/>
      <dgm:t>
        <a:bodyPr/>
        <a:lstStyle/>
        <a:p>
          <a:endParaRPr lang="en-IN"/>
        </a:p>
      </dgm:t>
    </dgm:pt>
    <dgm:pt modelId="{BABF01F4-3A7A-472C-B4E1-976BC1ABC892}" type="sibTrans" cxnId="{63EA7033-8D3F-4904-A971-8904583907B6}">
      <dgm:prSet/>
      <dgm:spPr/>
      <dgm:t>
        <a:bodyPr/>
        <a:lstStyle/>
        <a:p>
          <a:endParaRPr lang="en-IN"/>
        </a:p>
      </dgm:t>
    </dgm:pt>
    <dgm:pt modelId="{0AB3436E-E025-4495-B6B7-AB730B4D511F}">
      <dgm:prSet phldrT="[Text]" custT="1"/>
      <dgm:spPr/>
      <dgm:t>
        <a:bodyPr/>
        <a:lstStyle/>
        <a:p>
          <a:r>
            <a:rPr lang="en-US" sz="3300" dirty="0" err="1" smtClean="0"/>
            <a:t>Ashutosh</a:t>
          </a:r>
          <a:r>
            <a:rPr lang="en-US" sz="3300" dirty="0" smtClean="0"/>
            <a:t> </a:t>
          </a:r>
          <a:r>
            <a:rPr lang="en-US" sz="3300" dirty="0" err="1" smtClean="0"/>
            <a:t>Pandey</a:t>
          </a:r>
          <a:r>
            <a:rPr lang="en-US" sz="3300" dirty="0" smtClean="0"/>
            <a:t>:-HTML and CSS for home</a:t>
          </a:r>
          <a:endParaRPr lang="en-IN" sz="2000" dirty="0"/>
        </a:p>
      </dgm:t>
    </dgm:pt>
    <dgm:pt modelId="{DA09FE5A-C0FB-4D19-B9C5-786ACAABA009}" type="parTrans" cxnId="{07921E9B-D7B7-4AC1-99C0-F50F066364A2}">
      <dgm:prSet/>
      <dgm:spPr/>
      <dgm:t>
        <a:bodyPr/>
        <a:lstStyle/>
        <a:p>
          <a:endParaRPr lang="en-IN"/>
        </a:p>
      </dgm:t>
    </dgm:pt>
    <dgm:pt modelId="{425EC740-8079-44C1-B555-C4053325A8D7}" type="sibTrans" cxnId="{07921E9B-D7B7-4AC1-99C0-F50F066364A2}">
      <dgm:prSet/>
      <dgm:spPr/>
      <dgm:t>
        <a:bodyPr/>
        <a:lstStyle/>
        <a:p>
          <a:endParaRPr lang="en-IN"/>
        </a:p>
      </dgm:t>
    </dgm:pt>
    <dgm:pt modelId="{C5D8B899-0EB4-4CD9-A5F8-D05FC662BE24}">
      <dgm:prSet phldrT="[Text]" custT="1"/>
      <dgm:spPr/>
      <dgm:t>
        <a:bodyPr/>
        <a:lstStyle/>
        <a:p>
          <a:r>
            <a:rPr lang="en-US" sz="3600" dirty="0" err="1" smtClean="0"/>
            <a:t>Jeeva</a:t>
          </a:r>
          <a:r>
            <a:rPr lang="en-US" sz="3600" dirty="0" smtClean="0"/>
            <a:t> </a:t>
          </a:r>
          <a:r>
            <a:rPr lang="en-US" sz="3600" dirty="0" err="1" smtClean="0"/>
            <a:t>Natrajan</a:t>
          </a:r>
          <a:r>
            <a:rPr lang="en-US" sz="3600" dirty="0" smtClean="0"/>
            <a:t>:-HTML and CSS for health-tips</a:t>
          </a:r>
          <a:endParaRPr lang="en-IN" sz="2000" dirty="0"/>
        </a:p>
      </dgm:t>
    </dgm:pt>
    <dgm:pt modelId="{1E92B06A-2DCA-48B3-98A6-BB90B85E6E58}" type="parTrans" cxnId="{A0D46380-74BF-4D3E-B64B-4C14D747403D}">
      <dgm:prSet/>
      <dgm:spPr/>
      <dgm:t>
        <a:bodyPr/>
        <a:lstStyle/>
        <a:p>
          <a:endParaRPr lang="en-IN"/>
        </a:p>
      </dgm:t>
    </dgm:pt>
    <dgm:pt modelId="{5BF5995B-C367-4094-8F60-A82F48F51F65}" type="sibTrans" cxnId="{A0D46380-74BF-4D3E-B64B-4C14D747403D}">
      <dgm:prSet/>
      <dgm:spPr/>
      <dgm:t>
        <a:bodyPr/>
        <a:lstStyle/>
        <a:p>
          <a:endParaRPr lang="en-IN"/>
        </a:p>
      </dgm:t>
    </dgm:pt>
    <dgm:pt modelId="{0538FC97-E023-4E88-9EE0-687C0C10C0EE}" type="pres">
      <dgm:prSet presAssocID="{FB0A1324-BFBD-4A77-AFEC-50CD0C69629D}" presName="composite" presStyleCnt="0">
        <dgm:presLayoutVars>
          <dgm:chMax val="1"/>
          <dgm:dir/>
          <dgm:resizeHandles val="exact"/>
        </dgm:presLayoutVars>
      </dgm:prSet>
      <dgm:spPr/>
      <dgm:t>
        <a:bodyPr/>
        <a:lstStyle/>
        <a:p>
          <a:endParaRPr lang="en-IN"/>
        </a:p>
      </dgm:t>
    </dgm:pt>
    <dgm:pt modelId="{A6692491-628E-4683-8F5A-74CF979E6D63}" type="pres">
      <dgm:prSet presAssocID="{A3CEA88E-B6B0-4FAB-9AC2-FABE6545D383}" presName="roof" presStyleLbl="dkBgShp" presStyleIdx="0" presStyleCnt="2" custLinFactNeighborY="0"/>
      <dgm:spPr/>
      <dgm:t>
        <a:bodyPr/>
        <a:lstStyle/>
        <a:p>
          <a:endParaRPr lang="en-IN"/>
        </a:p>
      </dgm:t>
    </dgm:pt>
    <dgm:pt modelId="{620EBE47-4E7E-40CC-93C6-6236E4F896EF}" type="pres">
      <dgm:prSet presAssocID="{A3CEA88E-B6B0-4FAB-9AC2-FABE6545D383}" presName="pillars" presStyleCnt="0"/>
      <dgm:spPr/>
    </dgm:pt>
    <dgm:pt modelId="{5B448A9C-EBD3-4EF2-9859-0EF76F1C2AA8}" type="pres">
      <dgm:prSet presAssocID="{A3CEA88E-B6B0-4FAB-9AC2-FABE6545D383}" presName="pillar1" presStyleLbl="node1" presStyleIdx="0" presStyleCnt="3">
        <dgm:presLayoutVars>
          <dgm:bulletEnabled val="1"/>
        </dgm:presLayoutVars>
      </dgm:prSet>
      <dgm:spPr/>
      <dgm:t>
        <a:bodyPr/>
        <a:lstStyle/>
        <a:p>
          <a:endParaRPr lang="en-IN"/>
        </a:p>
      </dgm:t>
    </dgm:pt>
    <dgm:pt modelId="{2A1F9B24-C6D5-4210-AA4C-1382F5D4C0BB}" type="pres">
      <dgm:prSet presAssocID="{0AB3436E-E025-4495-B6B7-AB730B4D511F}" presName="pillarX" presStyleLbl="node1" presStyleIdx="1" presStyleCnt="3">
        <dgm:presLayoutVars>
          <dgm:bulletEnabled val="1"/>
        </dgm:presLayoutVars>
      </dgm:prSet>
      <dgm:spPr/>
      <dgm:t>
        <a:bodyPr/>
        <a:lstStyle/>
        <a:p>
          <a:endParaRPr lang="en-IN"/>
        </a:p>
      </dgm:t>
    </dgm:pt>
    <dgm:pt modelId="{40DFBE5B-B8B5-4167-8DA3-0CD807EFCFB2}" type="pres">
      <dgm:prSet presAssocID="{C5D8B899-0EB4-4CD9-A5F8-D05FC662BE24}" presName="pillarX" presStyleLbl="node1" presStyleIdx="2" presStyleCnt="3">
        <dgm:presLayoutVars>
          <dgm:bulletEnabled val="1"/>
        </dgm:presLayoutVars>
      </dgm:prSet>
      <dgm:spPr/>
      <dgm:t>
        <a:bodyPr/>
        <a:lstStyle/>
        <a:p>
          <a:endParaRPr lang="en-IN"/>
        </a:p>
      </dgm:t>
    </dgm:pt>
    <dgm:pt modelId="{21F3C224-99FB-463D-A849-76C75EF12D83}" type="pres">
      <dgm:prSet presAssocID="{A3CEA88E-B6B0-4FAB-9AC2-FABE6545D383}" presName="base" presStyleLbl="dkBgShp" presStyleIdx="1" presStyleCnt="2"/>
      <dgm:spPr/>
    </dgm:pt>
  </dgm:ptLst>
  <dgm:cxnLst>
    <dgm:cxn modelId="{E2EA59AE-4CFA-4DA5-84A2-C30268808B7B}" srcId="{FB0A1324-BFBD-4A77-AFEC-50CD0C69629D}" destId="{A3CEA88E-B6B0-4FAB-9AC2-FABE6545D383}" srcOrd="0" destOrd="0" parTransId="{D66DFF4D-3F3E-476A-9346-A7A3A9A9225A}" sibTransId="{13D193EE-9812-464C-9B5C-0D4845789B2A}"/>
    <dgm:cxn modelId="{C47A1428-8725-4D55-BBC7-9CF336C3B2D8}" type="presOf" srcId="{0AB3436E-E025-4495-B6B7-AB730B4D511F}" destId="{2A1F9B24-C6D5-4210-AA4C-1382F5D4C0BB}" srcOrd="0" destOrd="0" presId="urn:microsoft.com/office/officeart/2005/8/layout/hList3"/>
    <dgm:cxn modelId="{9CA0A390-E728-44E3-B7AE-18F1417652B6}" type="presOf" srcId="{C5D8B899-0EB4-4CD9-A5F8-D05FC662BE24}" destId="{40DFBE5B-B8B5-4167-8DA3-0CD807EFCFB2}" srcOrd="0" destOrd="0" presId="urn:microsoft.com/office/officeart/2005/8/layout/hList3"/>
    <dgm:cxn modelId="{63EA7033-8D3F-4904-A971-8904583907B6}" srcId="{A3CEA88E-B6B0-4FAB-9AC2-FABE6545D383}" destId="{DF9C123E-876E-4E5A-AAB7-D14BA98E869A}" srcOrd="0" destOrd="0" parTransId="{2F669A7E-F335-4E8C-8051-A17CD7EC4FE3}" sibTransId="{BABF01F4-3A7A-472C-B4E1-976BC1ABC892}"/>
    <dgm:cxn modelId="{A0D46380-74BF-4D3E-B64B-4C14D747403D}" srcId="{A3CEA88E-B6B0-4FAB-9AC2-FABE6545D383}" destId="{C5D8B899-0EB4-4CD9-A5F8-D05FC662BE24}" srcOrd="2" destOrd="0" parTransId="{1E92B06A-2DCA-48B3-98A6-BB90B85E6E58}" sibTransId="{5BF5995B-C367-4094-8F60-A82F48F51F65}"/>
    <dgm:cxn modelId="{4C14467A-11BD-451E-B118-9D280C4B6F1E}" type="presOf" srcId="{FB0A1324-BFBD-4A77-AFEC-50CD0C69629D}" destId="{0538FC97-E023-4E88-9EE0-687C0C10C0EE}" srcOrd="0" destOrd="0" presId="urn:microsoft.com/office/officeart/2005/8/layout/hList3"/>
    <dgm:cxn modelId="{3734C48C-BEE8-45E8-A32C-69AFFC9FC55F}" type="presOf" srcId="{DF9C123E-876E-4E5A-AAB7-D14BA98E869A}" destId="{5B448A9C-EBD3-4EF2-9859-0EF76F1C2AA8}" srcOrd="0" destOrd="0" presId="urn:microsoft.com/office/officeart/2005/8/layout/hList3"/>
    <dgm:cxn modelId="{07921E9B-D7B7-4AC1-99C0-F50F066364A2}" srcId="{A3CEA88E-B6B0-4FAB-9AC2-FABE6545D383}" destId="{0AB3436E-E025-4495-B6B7-AB730B4D511F}" srcOrd="1" destOrd="0" parTransId="{DA09FE5A-C0FB-4D19-B9C5-786ACAABA009}" sibTransId="{425EC740-8079-44C1-B555-C4053325A8D7}"/>
    <dgm:cxn modelId="{4A686259-0970-4DB6-BCAE-94F518BD8CB3}" type="presOf" srcId="{A3CEA88E-B6B0-4FAB-9AC2-FABE6545D383}" destId="{A6692491-628E-4683-8F5A-74CF979E6D63}" srcOrd="0" destOrd="0" presId="urn:microsoft.com/office/officeart/2005/8/layout/hList3"/>
    <dgm:cxn modelId="{DF22055D-E743-4272-9AF3-9ABBF6FAC3C9}" type="presParOf" srcId="{0538FC97-E023-4E88-9EE0-687C0C10C0EE}" destId="{A6692491-628E-4683-8F5A-74CF979E6D63}" srcOrd="0" destOrd="0" presId="urn:microsoft.com/office/officeart/2005/8/layout/hList3"/>
    <dgm:cxn modelId="{0D20325D-C08E-4B60-9DBB-4B0AAD244F8A}" type="presParOf" srcId="{0538FC97-E023-4E88-9EE0-687C0C10C0EE}" destId="{620EBE47-4E7E-40CC-93C6-6236E4F896EF}" srcOrd="1" destOrd="0" presId="urn:microsoft.com/office/officeart/2005/8/layout/hList3"/>
    <dgm:cxn modelId="{6803B2AC-3E36-4915-B607-8E24DBE2A4E5}" type="presParOf" srcId="{620EBE47-4E7E-40CC-93C6-6236E4F896EF}" destId="{5B448A9C-EBD3-4EF2-9859-0EF76F1C2AA8}" srcOrd="0" destOrd="0" presId="urn:microsoft.com/office/officeart/2005/8/layout/hList3"/>
    <dgm:cxn modelId="{30D7DC9B-E486-42C1-82C1-552A3C536C3D}" type="presParOf" srcId="{620EBE47-4E7E-40CC-93C6-6236E4F896EF}" destId="{2A1F9B24-C6D5-4210-AA4C-1382F5D4C0BB}" srcOrd="1" destOrd="0" presId="urn:microsoft.com/office/officeart/2005/8/layout/hList3"/>
    <dgm:cxn modelId="{9CBF09D1-922B-4D09-9E2D-AD1D73FBCA57}" type="presParOf" srcId="{620EBE47-4E7E-40CC-93C6-6236E4F896EF}" destId="{40DFBE5B-B8B5-4167-8DA3-0CD807EFCFB2}" srcOrd="2" destOrd="0" presId="urn:microsoft.com/office/officeart/2005/8/layout/hList3"/>
    <dgm:cxn modelId="{D886E83E-D412-4437-946B-6886C2FC31A2}" type="presParOf" srcId="{0538FC97-E023-4E88-9EE0-687C0C10C0EE}" destId="{21F3C224-99FB-463D-A849-76C75EF12D83}"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68EA49F-BC15-4A07-9D93-B844D294AD52}" type="doc">
      <dgm:prSet loTypeId="urn:microsoft.com/office/officeart/2005/8/layout/cycle6" loCatId="relationship" qsTypeId="urn:microsoft.com/office/officeart/2005/8/quickstyle/simple2" qsCatId="simple" csTypeId="urn:microsoft.com/office/officeart/2005/8/colors/colorful3" csCatId="colorful" phldr="1"/>
      <dgm:spPr/>
      <dgm:t>
        <a:bodyPr/>
        <a:lstStyle/>
        <a:p>
          <a:endParaRPr lang="en-IN"/>
        </a:p>
      </dgm:t>
    </dgm:pt>
    <dgm:pt modelId="{0825A921-CE3D-4068-B8DB-678914310A10}">
      <dgm:prSet phldrT="[Text]"/>
      <dgm:spPr/>
      <dgm:t>
        <a:bodyPr/>
        <a:lstStyle/>
        <a:p>
          <a:r>
            <a:rPr lang="en-US" dirty="0" smtClean="0"/>
            <a:t>This will give information about the benefits of ingredients used in Indian cuisine including super food to encourage people to embrace Indian cuisine</a:t>
          </a:r>
          <a:endParaRPr lang="en-IN" dirty="0"/>
        </a:p>
      </dgm:t>
    </dgm:pt>
    <dgm:pt modelId="{BD81A7FB-D417-4769-A910-4B94CC88BAC1}" type="parTrans" cxnId="{293B8681-B377-4F78-9FCA-8216D2DEB5AF}">
      <dgm:prSet/>
      <dgm:spPr/>
      <dgm:t>
        <a:bodyPr/>
        <a:lstStyle/>
        <a:p>
          <a:endParaRPr lang="en-IN"/>
        </a:p>
      </dgm:t>
    </dgm:pt>
    <dgm:pt modelId="{57F002D2-F025-4345-A13B-D2F7945B917B}" type="sibTrans" cxnId="{293B8681-B377-4F78-9FCA-8216D2DEB5AF}">
      <dgm:prSet/>
      <dgm:spPr/>
      <dgm:t>
        <a:bodyPr/>
        <a:lstStyle/>
        <a:p>
          <a:endParaRPr lang="en-IN"/>
        </a:p>
      </dgm:t>
    </dgm:pt>
    <dgm:pt modelId="{FB70B8C4-371C-474D-833A-CA5B49EB5623}">
      <dgm:prSet phldrT="[Text]"/>
      <dgm:spPr/>
      <dgm:t>
        <a:bodyPr/>
        <a:lstStyle/>
        <a:p>
          <a:r>
            <a:rPr lang="en-US" dirty="0" smtClean="0"/>
            <a:t>This information will be shown in a small box in the middle of the page</a:t>
          </a:r>
          <a:endParaRPr lang="en-IN" dirty="0"/>
        </a:p>
      </dgm:t>
    </dgm:pt>
    <dgm:pt modelId="{13ED6BD5-EAB9-4993-B6E5-05DE2E406142}" type="parTrans" cxnId="{D741DC67-1A35-47C9-88AA-1BA5D1D3141B}">
      <dgm:prSet/>
      <dgm:spPr/>
      <dgm:t>
        <a:bodyPr/>
        <a:lstStyle/>
        <a:p>
          <a:endParaRPr lang="en-IN"/>
        </a:p>
      </dgm:t>
    </dgm:pt>
    <dgm:pt modelId="{F6B96B78-7715-42DA-BFCE-18F78E4CE947}" type="sibTrans" cxnId="{D741DC67-1A35-47C9-88AA-1BA5D1D3141B}">
      <dgm:prSet/>
      <dgm:spPr/>
      <dgm:t>
        <a:bodyPr/>
        <a:lstStyle/>
        <a:p>
          <a:endParaRPr lang="en-IN"/>
        </a:p>
      </dgm:t>
    </dgm:pt>
    <dgm:pt modelId="{3F92532C-5AE2-4D78-93C9-8145B0E3CA7A}">
      <dgm:prSet phldrT="[Text]"/>
      <dgm:spPr/>
      <dgm:t>
        <a:bodyPr/>
        <a:lstStyle/>
        <a:p>
          <a:r>
            <a:rPr lang="en-US" dirty="0" smtClean="0"/>
            <a:t>Box will have image of ingredient ,nutritional benefit, health benefit</a:t>
          </a:r>
          <a:endParaRPr lang="en-IN" dirty="0"/>
        </a:p>
      </dgm:t>
    </dgm:pt>
    <dgm:pt modelId="{45CF6AEC-3F54-4F8A-8F72-E8FD95C7888C}" type="parTrans" cxnId="{A3EEB5E7-D1AF-487F-8275-13FA6E78ADF3}">
      <dgm:prSet/>
      <dgm:spPr/>
      <dgm:t>
        <a:bodyPr/>
        <a:lstStyle/>
        <a:p>
          <a:endParaRPr lang="en-IN"/>
        </a:p>
      </dgm:t>
    </dgm:pt>
    <dgm:pt modelId="{0B317292-521F-4D39-8930-46F0187A96EE}" type="sibTrans" cxnId="{A3EEB5E7-D1AF-487F-8275-13FA6E78ADF3}">
      <dgm:prSet/>
      <dgm:spPr/>
      <dgm:t>
        <a:bodyPr/>
        <a:lstStyle/>
        <a:p>
          <a:endParaRPr lang="en-IN"/>
        </a:p>
      </dgm:t>
    </dgm:pt>
    <dgm:pt modelId="{022CFF51-2D32-42BD-B948-29CE10E80316}">
      <dgm:prSet phldrT="[Text]"/>
      <dgm:spPr/>
      <dgm:t>
        <a:bodyPr/>
        <a:lstStyle/>
        <a:p>
          <a:r>
            <a:rPr lang="en-US" dirty="0" smtClean="0"/>
            <a:t>The box will also contain previous and next arrows to help user navigate</a:t>
          </a:r>
          <a:endParaRPr lang="en-IN" dirty="0"/>
        </a:p>
      </dgm:t>
    </dgm:pt>
    <dgm:pt modelId="{F93245EF-D004-4100-8E6A-510A6213FFE7}" type="parTrans" cxnId="{EBD1C1E1-4FB9-4F52-A06F-93D98297B04F}">
      <dgm:prSet/>
      <dgm:spPr/>
      <dgm:t>
        <a:bodyPr/>
        <a:lstStyle/>
        <a:p>
          <a:endParaRPr lang="en-IN"/>
        </a:p>
      </dgm:t>
    </dgm:pt>
    <dgm:pt modelId="{40AA2A3D-4FC2-41C6-93B9-3FC46E96AE67}" type="sibTrans" cxnId="{EBD1C1E1-4FB9-4F52-A06F-93D98297B04F}">
      <dgm:prSet/>
      <dgm:spPr/>
      <dgm:t>
        <a:bodyPr/>
        <a:lstStyle/>
        <a:p>
          <a:endParaRPr lang="en-IN"/>
        </a:p>
      </dgm:t>
    </dgm:pt>
    <dgm:pt modelId="{249F4997-3C6D-488B-9488-81A028C53174}">
      <dgm:prSet phldrT="[Text]"/>
      <dgm:spPr/>
      <dgm:t>
        <a:bodyPr/>
        <a:lstStyle/>
        <a:p>
          <a:r>
            <a:rPr lang="en-US" dirty="0" smtClean="0"/>
            <a:t>In one corner of the box we will have a heart –shaped like icon with number of views to show how many users found the health tip useful.</a:t>
          </a:r>
          <a:endParaRPr lang="en-IN" dirty="0"/>
        </a:p>
      </dgm:t>
    </dgm:pt>
    <dgm:pt modelId="{8874B3AF-A7FC-4B8E-A484-071FF731ED10}" type="parTrans" cxnId="{012C0AC0-C655-4687-9D5B-4BB50AED57AF}">
      <dgm:prSet/>
      <dgm:spPr/>
      <dgm:t>
        <a:bodyPr/>
        <a:lstStyle/>
        <a:p>
          <a:endParaRPr lang="en-IN"/>
        </a:p>
      </dgm:t>
    </dgm:pt>
    <dgm:pt modelId="{A026BFD3-6540-4871-94C1-535619D4FA83}" type="sibTrans" cxnId="{012C0AC0-C655-4687-9D5B-4BB50AED57AF}">
      <dgm:prSet/>
      <dgm:spPr/>
      <dgm:t>
        <a:bodyPr/>
        <a:lstStyle/>
        <a:p>
          <a:endParaRPr lang="en-IN"/>
        </a:p>
      </dgm:t>
    </dgm:pt>
    <dgm:pt modelId="{E0324995-FECA-41D7-920C-E88DFD8D01A8}" type="pres">
      <dgm:prSet presAssocID="{C68EA49F-BC15-4A07-9D93-B844D294AD52}" presName="cycle" presStyleCnt="0">
        <dgm:presLayoutVars>
          <dgm:dir/>
          <dgm:resizeHandles val="exact"/>
        </dgm:presLayoutVars>
      </dgm:prSet>
      <dgm:spPr/>
      <dgm:t>
        <a:bodyPr/>
        <a:lstStyle/>
        <a:p>
          <a:endParaRPr lang="en-IN"/>
        </a:p>
      </dgm:t>
    </dgm:pt>
    <dgm:pt modelId="{B3FB4135-48F2-4532-BD4C-56A7D2227C2D}" type="pres">
      <dgm:prSet presAssocID="{0825A921-CE3D-4068-B8DB-678914310A10}" presName="node" presStyleLbl="node1" presStyleIdx="0" presStyleCnt="5">
        <dgm:presLayoutVars>
          <dgm:bulletEnabled val="1"/>
        </dgm:presLayoutVars>
      </dgm:prSet>
      <dgm:spPr/>
      <dgm:t>
        <a:bodyPr/>
        <a:lstStyle/>
        <a:p>
          <a:endParaRPr lang="en-IN"/>
        </a:p>
      </dgm:t>
    </dgm:pt>
    <dgm:pt modelId="{2F62F0BC-0599-4BA8-9324-CF7D9C0C0BBC}" type="pres">
      <dgm:prSet presAssocID="{0825A921-CE3D-4068-B8DB-678914310A10}" presName="spNode" presStyleCnt="0"/>
      <dgm:spPr/>
    </dgm:pt>
    <dgm:pt modelId="{BA1A60FB-F438-44DF-9918-A02E20B0844B}" type="pres">
      <dgm:prSet presAssocID="{57F002D2-F025-4345-A13B-D2F7945B917B}" presName="sibTrans" presStyleLbl="sibTrans1D1" presStyleIdx="0" presStyleCnt="5"/>
      <dgm:spPr/>
      <dgm:t>
        <a:bodyPr/>
        <a:lstStyle/>
        <a:p>
          <a:endParaRPr lang="en-IN"/>
        </a:p>
      </dgm:t>
    </dgm:pt>
    <dgm:pt modelId="{EA6E995F-4C75-4B16-A5E8-E4CC6C250577}" type="pres">
      <dgm:prSet presAssocID="{FB70B8C4-371C-474D-833A-CA5B49EB5623}" presName="node" presStyleLbl="node1" presStyleIdx="1" presStyleCnt="5">
        <dgm:presLayoutVars>
          <dgm:bulletEnabled val="1"/>
        </dgm:presLayoutVars>
      </dgm:prSet>
      <dgm:spPr/>
      <dgm:t>
        <a:bodyPr/>
        <a:lstStyle/>
        <a:p>
          <a:endParaRPr lang="en-IN"/>
        </a:p>
      </dgm:t>
    </dgm:pt>
    <dgm:pt modelId="{9EA5F613-96EF-4A77-BFD8-79FD3893FC3E}" type="pres">
      <dgm:prSet presAssocID="{FB70B8C4-371C-474D-833A-CA5B49EB5623}" presName="spNode" presStyleCnt="0"/>
      <dgm:spPr/>
    </dgm:pt>
    <dgm:pt modelId="{FE787E8C-AC90-46F9-BC94-EFECC1B2E274}" type="pres">
      <dgm:prSet presAssocID="{F6B96B78-7715-42DA-BFCE-18F78E4CE947}" presName="sibTrans" presStyleLbl="sibTrans1D1" presStyleIdx="1" presStyleCnt="5"/>
      <dgm:spPr/>
      <dgm:t>
        <a:bodyPr/>
        <a:lstStyle/>
        <a:p>
          <a:endParaRPr lang="en-IN"/>
        </a:p>
      </dgm:t>
    </dgm:pt>
    <dgm:pt modelId="{AE88A5A1-E025-4905-A0EE-D93A02E29B15}" type="pres">
      <dgm:prSet presAssocID="{3F92532C-5AE2-4D78-93C9-8145B0E3CA7A}" presName="node" presStyleLbl="node1" presStyleIdx="2" presStyleCnt="5">
        <dgm:presLayoutVars>
          <dgm:bulletEnabled val="1"/>
        </dgm:presLayoutVars>
      </dgm:prSet>
      <dgm:spPr/>
      <dgm:t>
        <a:bodyPr/>
        <a:lstStyle/>
        <a:p>
          <a:endParaRPr lang="en-IN"/>
        </a:p>
      </dgm:t>
    </dgm:pt>
    <dgm:pt modelId="{48826291-7F4D-4E45-8FEE-1B354D27D33B}" type="pres">
      <dgm:prSet presAssocID="{3F92532C-5AE2-4D78-93C9-8145B0E3CA7A}" presName="spNode" presStyleCnt="0"/>
      <dgm:spPr/>
    </dgm:pt>
    <dgm:pt modelId="{605C902C-1D4C-448A-A68D-BE40A22E1211}" type="pres">
      <dgm:prSet presAssocID="{0B317292-521F-4D39-8930-46F0187A96EE}" presName="sibTrans" presStyleLbl="sibTrans1D1" presStyleIdx="2" presStyleCnt="5"/>
      <dgm:spPr/>
      <dgm:t>
        <a:bodyPr/>
        <a:lstStyle/>
        <a:p>
          <a:endParaRPr lang="en-IN"/>
        </a:p>
      </dgm:t>
    </dgm:pt>
    <dgm:pt modelId="{57512189-EED7-42F5-86E1-50F441CCC321}" type="pres">
      <dgm:prSet presAssocID="{022CFF51-2D32-42BD-B948-29CE10E80316}" presName="node" presStyleLbl="node1" presStyleIdx="3" presStyleCnt="5">
        <dgm:presLayoutVars>
          <dgm:bulletEnabled val="1"/>
        </dgm:presLayoutVars>
      </dgm:prSet>
      <dgm:spPr/>
      <dgm:t>
        <a:bodyPr/>
        <a:lstStyle/>
        <a:p>
          <a:endParaRPr lang="en-IN"/>
        </a:p>
      </dgm:t>
    </dgm:pt>
    <dgm:pt modelId="{C93064B3-0818-4CC6-B1C0-1FA3DDD0C040}" type="pres">
      <dgm:prSet presAssocID="{022CFF51-2D32-42BD-B948-29CE10E80316}" presName="spNode" presStyleCnt="0"/>
      <dgm:spPr/>
    </dgm:pt>
    <dgm:pt modelId="{F79C209E-5528-4984-A520-491F11098C64}" type="pres">
      <dgm:prSet presAssocID="{40AA2A3D-4FC2-41C6-93B9-3FC46E96AE67}" presName="sibTrans" presStyleLbl="sibTrans1D1" presStyleIdx="3" presStyleCnt="5"/>
      <dgm:spPr/>
      <dgm:t>
        <a:bodyPr/>
        <a:lstStyle/>
        <a:p>
          <a:endParaRPr lang="en-IN"/>
        </a:p>
      </dgm:t>
    </dgm:pt>
    <dgm:pt modelId="{342BF11B-9BEC-45B9-9357-D2CA6853236B}" type="pres">
      <dgm:prSet presAssocID="{249F4997-3C6D-488B-9488-81A028C53174}" presName="node" presStyleLbl="node1" presStyleIdx="4" presStyleCnt="5">
        <dgm:presLayoutVars>
          <dgm:bulletEnabled val="1"/>
        </dgm:presLayoutVars>
      </dgm:prSet>
      <dgm:spPr/>
      <dgm:t>
        <a:bodyPr/>
        <a:lstStyle/>
        <a:p>
          <a:endParaRPr lang="en-IN"/>
        </a:p>
      </dgm:t>
    </dgm:pt>
    <dgm:pt modelId="{D00276A7-78FD-447A-904D-9BCF4B30D025}" type="pres">
      <dgm:prSet presAssocID="{249F4997-3C6D-488B-9488-81A028C53174}" presName="spNode" presStyleCnt="0"/>
      <dgm:spPr/>
    </dgm:pt>
    <dgm:pt modelId="{A9FE8BA3-DE45-4975-8AB4-79BBD409BF49}" type="pres">
      <dgm:prSet presAssocID="{A026BFD3-6540-4871-94C1-535619D4FA83}" presName="sibTrans" presStyleLbl="sibTrans1D1" presStyleIdx="4" presStyleCnt="5"/>
      <dgm:spPr/>
      <dgm:t>
        <a:bodyPr/>
        <a:lstStyle/>
        <a:p>
          <a:endParaRPr lang="en-IN"/>
        </a:p>
      </dgm:t>
    </dgm:pt>
  </dgm:ptLst>
  <dgm:cxnLst>
    <dgm:cxn modelId="{EC8E7A14-C112-427F-AE74-4B43B5E926AD}" type="presOf" srcId="{F6B96B78-7715-42DA-BFCE-18F78E4CE947}" destId="{FE787E8C-AC90-46F9-BC94-EFECC1B2E274}" srcOrd="0" destOrd="0" presId="urn:microsoft.com/office/officeart/2005/8/layout/cycle6"/>
    <dgm:cxn modelId="{2941ED49-D368-4DE9-8933-8D66CAF8C655}" type="presOf" srcId="{0B317292-521F-4D39-8930-46F0187A96EE}" destId="{605C902C-1D4C-448A-A68D-BE40A22E1211}" srcOrd="0" destOrd="0" presId="urn:microsoft.com/office/officeart/2005/8/layout/cycle6"/>
    <dgm:cxn modelId="{14A732F2-DC95-4279-875F-5FD1BCA6D6C5}" type="presOf" srcId="{249F4997-3C6D-488B-9488-81A028C53174}" destId="{342BF11B-9BEC-45B9-9357-D2CA6853236B}" srcOrd="0" destOrd="0" presId="urn:microsoft.com/office/officeart/2005/8/layout/cycle6"/>
    <dgm:cxn modelId="{F0761CDC-B58D-4391-89F3-52691963610C}" type="presOf" srcId="{0825A921-CE3D-4068-B8DB-678914310A10}" destId="{B3FB4135-48F2-4532-BD4C-56A7D2227C2D}" srcOrd="0" destOrd="0" presId="urn:microsoft.com/office/officeart/2005/8/layout/cycle6"/>
    <dgm:cxn modelId="{F1300BAF-60E3-4560-BAC8-177A15B5C7E0}" type="presOf" srcId="{022CFF51-2D32-42BD-B948-29CE10E80316}" destId="{57512189-EED7-42F5-86E1-50F441CCC321}" srcOrd="0" destOrd="0" presId="urn:microsoft.com/office/officeart/2005/8/layout/cycle6"/>
    <dgm:cxn modelId="{D741DC67-1A35-47C9-88AA-1BA5D1D3141B}" srcId="{C68EA49F-BC15-4A07-9D93-B844D294AD52}" destId="{FB70B8C4-371C-474D-833A-CA5B49EB5623}" srcOrd="1" destOrd="0" parTransId="{13ED6BD5-EAB9-4993-B6E5-05DE2E406142}" sibTransId="{F6B96B78-7715-42DA-BFCE-18F78E4CE947}"/>
    <dgm:cxn modelId="{43BE1FEC-D62B-457A-ADC8-47ED04CD3A76}" type="presOf" srcId="{3F92532C-5AE2-4D78-93C9-8145B0E3CA7A}" destId="{AE88A5A1-E025-4905-A0EE-D93A02E29B15}" srcOrd="0" destOrd="0" presId="urn:microsoft.com/office/officeart/2005/8/layout/cycle6"/>
    <dgm:cxn modelId="{24EFF0DD-D3FF-4CC3-BE0B-C52A4FF1C2DD}" type="presOf" srcId="{57F002D2-F025-4345-A13B-D2F7945B917B}" destId="{BA1A60FB-F438-44DF-9918-A02E20B0844B}" srcOrd="0" destOrd="0" presId="urn:microsoft.com/office/officeart/2005/8/layout/cycle6"/>
    <dgm:cxn modelId="{E3DF68FF-07D4-464E-AE3F-39771F659A08}" type="presOf" srcId="{A026BFD3-6540-4871-94C1-535619D4FA83}" destId="{A9FE8BA3-DE45-4975-8AB4-79BBD409BF49}" srcOrd="0" destOrd="0" presId="urn:microsoft.com/office/officeart/2005/8/layout/cycle6"/>
    <dgm:cxn modelId="{293B8681-B377-4F78-9FCA-8216D2DEB5AF}" srcId="{C68EA49F-BC15-4A07-9D93-B844D294AD52}" destId="{0825A921-CE3D-4068-B8DB-678914310A10}" srcOrd="0" destOrd="0" parTransId="{BD81A7FB-D417-4769-A910-4B94CC88BAC1}" sibTransId="{57F002D2-F025-4345-A13B-D2F7945B917B}"/>
    <dgm:cxn modelId="{A3EEB5E7-D1AF-487F-8275-13FA6E78ADF3}" srcId="{C68EA49F-BC15-4A07-9D93-B844D294AD52}" destId="{3F92532C-5AE2-4D78-93C9-8145B0E3CA7A}" srcOrd="2" destOrd="0" parTransId="{45CF6AEC-3F54-4F8A-8F72-E8FD95C7888C}" sibTransId="{0B317292-521F-4D39-8930-46F0187A96EE}"/>
    <dgm:cxn modelId="{D7C2BA3E-4F87-4204-856B-349F8AE4341F}" type="presOf" srcId="{C68EA49F-BC15-4A07-9D93-B844D294AD52}" destId="{E0324995-FECA-41D7-920C-E88DFD8D01A8}" srcOrd="0" destOrd="0" presId="urn:microsoft.com/office/officeart/2005/8/layout/cycle6"/>
    <dgm:cxn modelId="{AA1D052D-6CDE-4B34-9020-6AF8D794F37C}" type="presOf" srcId="{FB70B8C4-371C-474D-833A-CA5B49EB5623}" destId="{EA6E995F-4C75-4B16-A5E8-E4CC6C250577}" srcOrd="0" destOrd="0" presId="urn:microsoft.com/office/officeart/2005/8/layout/cycle6"/>
    <dgm:cxn modelId="{012C0AC0-C655-4687-9D5B-4BB50AED57AF}" srcId="{C68EA49F-BC15-4A07-9D93-B844D294AD52}" destId="{249F4997-3C6D-488B-9488-81A028C53174}" srcOrd="4" destOrd="0" parTransId="{8874B3AF-A7FC-4B8E-A484-071FF731ED10}" sibTransId="{A026BFD3-6540-4871-94C1-535619D4FA83}"/>
    <dgm:cxn modelId="{F3DCE208-EEA7-41F9-9402-7FAD4CEE98CA}" type="presOf" srcId="{40AA2A3D-4FC2-41C6-93B9-3FC46E96AE67}" destId="{F79C209E-5528-4984-A520-491F11098C64}" srcOrd="0" destOrd="0" presId="urn:microsoft.com/office/officeart/2005/8/layout/cycle6"/>
    <dgm:cxn modelId="{EBD1C1E1-4FB9-4F52-A06F-93D98297B04F}" srcId="{C68EA49F-BC15-4A07-9D93-B844D294AD52}" destId="{022CFF51-2D32-42BD-B948-29CE10E80316}" srcOrd="3" destOrd="0" parTransId="{F93245EF-D004-4100-8E6A-510A6213FFE7}" sibTransId="{40AA2A3D-4FC2-41C6-93B9-3FC46E96AE67}"/>
    <dgm:cxn modelId="{015610A0-5854-4CE5-8880-09E9CBB581F1}" type="presParOf" srcId="{E0324995-FECA-41D7-920C-E88DFD8D01A8}" destId="{B3FB4135-48F2-4532-BD4C-56A7D2227C2D}" srcOrd="0" destOrd="0" presId="urn:microsoft.com/office/officeart/2005/8/layout/cycle6"/>
    <dgm:cxn modelId="{A23DF3AB-757F-4AAE-9605-298B736CE092}" type="presParOf" srcId="{E0324995-FECA-41D7-920C-E88DFD8D01A8}" destId="{2F62F0BC-0599-4BA8-9324-CF7D9C0C0BBC}" srcOrd="1" destOrd="0" presId="urn:microsoft.com/office/officeart/2005/8/layout/cycle6"/>
    <dgm:cxn modelId="{58834249-ECB7-4B49-A3F4-D9F539DE3D7C}" type="presParOf" srcId="{E0324995-FECA-41D7-920C-E88DFD8D01A8}" destId="{BA1A60FB-F438-44DF-9918-A02E20B0844B}" srcOrd="2" destOrd="0" presId="urn:microsoft.com/office/officeart/2005/8/layout/cycle6"/>
    <dgm:cxn modelId="{FC5CF2C5-337E-4C60-ADF5-0C0D3CED8BC8}" type="presParOf" srcId="{E0324995-FECA-41D7-920C-E88DFD8D01A8}" destId="{EA6E995F-4C75-4B16-A5E8-E4CC6C250577}" srcOrd="3" destOrd="0" presId="urn:microsoft.com/office/officeart/2005/8/layout/cycle6"/>
    <dgm:cxn modelId="{A9C95ED5-856E-469A-8B63-FEA9C026E12C}" type="presParOf" srcId="{E0324995-FECA-41D7-920C-E88DFD8D01A8}" destId="{9EA5F613-96EF-4A77-BFD8-79FD3893FC3E}" srcOrd="4" destOrd="0" presId="urn:microsoft.com/office/officeart/2005/8/layout/cycle6"/>
    <dgm:cxn modelId="{8201E8D0-5EE6-41E0-9F08-5E5F09967CFA}" type="presParOf" srcId="{E0324995-FECA-41D7-920C-E88DFD8D01A8}" destId="{FE787E8C-AC90-46F9-BC94-EFECC1B2E274}" srcOrd="5" destOrd="0" presId="urn:microsoft.com/office/officeart/2005/8/layout/cycle6"/>
    <dgm:cxn modelId="{17C07174-65A9-4B28-9E77-D829E68ABC22}" type="presParOf" srcId="{E0324995-FECA-41D7-920C-E88DFD8D01A8}" destId="{AE88A5A1-E025-4905-A0EE-D93A02E29B15}" srcOrd="6" destOrd="0" presId="urn:microsoft.com/office/officeart/2005/8/layout/cycle6"/>
    <dgm:cxn modelId="{CE016D1D-2962-4102-A068-0DA323D0A493}" type="presParOf" srcId="{E0324995-FECA-41D7-920C-E88DFD8D01A8}" destId="{48826291-7F4D-4E45-8FEE-1B354D27D33B}" srcOrd="7" destOrd="0" presId="urn:microsoft.com/office/officeart/2005/8/layout/cycle6"/>
    <dgm:cxn modelId="{55F9D1FF-70EC-4350-8669-E63A54E9D95D}" type="presParOf" srcId="{E0324995-FECA-41D7-920C-E88DFD8D01A8}" destId="{605C902C-1D4C-448A-A68D-BE40A22E1211}" srcOrd="8" destOrd="0" presId="urn:microsoft.com/office/officeart/2005/8/layout/cycle6"/>
    <dgm:cxn modelId="{478D8143-BC56-4F89-B489-D8EDE671FD8B}" type="presParOf" srcId="{E0324995-FECA-41D7-920C-E88DFD8D01A8}" destId="{57512189-EED7-42F5-86E1-50F441CCC321}" srcOrd="9" destOrd="0" presId="urn:microsoft.com/office/officeart/2005/8/layout/cycle6"/>
    <dgm:cxn modelId="{75AD7A5B-F614-40F5-9B12-BCCF7E7FA04F}" type="presParOf" srcId="{E0324995-FECA-41D7-920C-E88DFD8D01A8}" destId="{C93064B3-0818-4CC6-B1C0-1FA3DDD0C040}" srcOrd="10" destOrd="0" presId="urn:microsoft.com/office/officeart/2005/8/layout/cycle6"/>
    <dgm:cxn modelId="{1639CD91-5DD1-4CA0-8CBD-14EDE2E51837}" type="presParOf" srcId="{E0324995-FECA-41D7-920C-E88DFD8D01A8}" destId="{F79C209E-5528-4984-A520-491F11098C64}" srcOrd="11" destOrd="0" presId="urn:microsoft.com/office/officeart/2005/8/layout/cycle6"/>
    <dgm:cxn modelId="{09B63955-807B-4ED8-BC48-B7EBB5E0E9B1}" type="presParOf" srcId="{E0324995-FECA-41D7-920C-E88DFD8D01A8}" destId="{342BF11B-9BEC-45B9-9357-D2CA6853236B}" srcOrd="12" destOrd="0" presId="urn:microsoft.com/office/officeart/2005/8/layout/cycle6"/>
    <dgm:cxn modelId="{69C63767-B1F2-4A9F-A4A6-BFD343973F9A}" type="presParOf" srcId="{E0324995-FECA-41D7-920C-E88DFD8D01A8}" destId="{D00276A7-78FD-447A-904D-9BCF4B30D025}" srcOrd="13" destOrd="0" presId="urn:microsoft.com/office/officeart/2005/8/layout/cycle6"/>
    <dgm:cxn modelId="{9576A23F-9AB5-4F5F-869D-7A42432EF417}" type="presParOf" srcId="{E0324995-FECA-41D7-920C-E88DFD8D01A8}" destId="{A9FE8BA3-DE45-4975-8AB4-79BBD409BF49}"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3ABC3D9-AD67-4F3C-AED6-3CEC1C55ABDE}" type="doc">
      <dgm:prSet loTypeId="urn:microsoft.com/office/officeart/2005/8/layout/vList3" loCatId="list" qsTypeId="urn:microsoft.com/office/officeart/2005/8/quickstyle/3d1" qsCatId="3D" csTypeId="urn:microsoft.com/office/officeart/2005/8/colors/colorful1" csCatId="colorful" phldr="1"/>
      <dgm:spPr/>
    </dgm:pt>
    <dgm:pt modelId="{C4A37531-2B2B-4D1D-9BCF-34D712EE6A94}">
      <dgm:prSet phldrT="[Text]"/>
      <dgm:spPr/>
      <dgm:t>
        <a:bodyPr/>
        <a:lstStyle/>
        <a:p>
          <a:r>
            <a:rPr lang="en-US" dirty="0" smtClean="0"/>
            <a:t>BOOTSTRAP</a:t>
          </a:r>
          <a:endParaRPr lang="en-IN" dirty="0"/>
        </a:p>
      </dgm:t>
    </dgm:pt>
    <dgm:pt modelId="{7B5043D8-A627-4669-AB00-17106BFD1851}" type="parTrans" cxnId="{BC8F6069-8F06-4CC9-8382-206DB50D8448}">
      <dgm:prSet/>
      <dgm:spPr/>
      <dgm:t>
        <a:bodyPr/>
        <a:lstStyle/>
        <a:p>
          <a:endParaRPr lang="en-IN"/>
        </a:p>
      </dgm:t>
    </dgm:pt>
    <dgm:pt modelId="{2A9DD3A7-C78A-46FE-95FB-FD9B5D1009B2}" type="sibTrans" cxnId="{BC8F6069-8F06-4CC9-8382-206DB50D8448}">
      <dgm:prSet/>
      <dgm:spPr/>
      <dgm:t>
        <a:bodyPr/>
        <a:lstStyle/>
        <a:p>
          <a:endParaRPr lang="en-IN"/>
        </a:p>
      </dgm:t>
    </dgm:pt>
    <dgm:pt modelId="{4370A7C6-E5A6-4FEF-9826-FBB7A27C9394}">
      <dgm:prSet phldrT="[Text]"/>
      <dgm:spPr/>
      <dgm:t>
        <a:bodyPr/>
        <a:lstStyle/>
        <a:p>
          <a:r>
            <a:rPr lang="en-US" dirty="0" err="1" smtClean="0"/>
            <a:t>JQuery</a:t>
          </a:r>
          <a:endParaRPr lang="en-IN" dirty="0"/>
        </a:p>
      </dgm:t>
    </dgm:pt>
    <dgm:pt modelId="{108B7C34-97DD-460B-9384-8A8600044D47}" type="parTrans" cxnId="{B4A96DA0-60E4-485A-8EDC-D24E899149AF}">
      <dgm:prSet/>
      <dgm:spPr/>
      <dgm:t>
        <a:bodyPr/>
        <a:lstStyle/>
        <a:p>
          <a:endParaRPr lang="en-IN"/>
        </a:p>
      </dgm:t>
    </dgm:pt>
    <dgm:pt modelId="{73C47416-C719-4054-9648-20691F0948B1}" type="sibTrans" cxnId="{B4A96DA0-60E4-485A-8EDC-D24E899149AF}">
      <dgm:prSet/>
      <dgm:spPr/>
      <dgm:t>
        <a:bodyPr/>
        <a:lstStyle/>
        <a:p>
          <a:endParaRPr lang="en-IN"/>
        </a:p>
      </dgm:t>
    </dgm:pt>
    <dgm:pt modelId="{EDDB687E-1EB7-4C80-A5FB-AD5A7047D63C}">
      <dgm:prSet phldrT="[Text]"/>
      <dgm:spPr/>
      <dgm:t>
        <a:bodyPr/>
        <a:lstStyle/>
        <a:p>
          <a:r>
            <a:rPr lang="en-US" dirty="0" smtClean="0"/>
            <a:t>HTML,CSS,JS</a:t>
          </a:r>
          <a:endParaRPr lang="en-IN" dirty="0"/>
        </a:p>
      </dgm:t>
    </dgm:pt>
    <dgm:pt modelId="{CE24E143-C0B4-4BD3-B52F-22BEB78B48AF}" type="parTrans" cxnId="{F2138465-6494-4C42-87A1-55D1FB36D4F3}">
      <dgm:prSet/>
      <dgm:spPr/>
      <dgm:t>
        <a:bodyPr/>
        <a:lstStyle/>
        <a:p>
          <a:endParaRPr lang="en-IN"/>
        </a:p>
      </dgm:t>
    </dgm:pt>
    <dgm:pt modelId="{65887677-00C8-4BCB-9B51-7185E697FC06}" type="sibTrans" cxnId="{F2138465-6494-4C42-87A1-55D1FB36D4F3}">
      <dgm:prSet/>
      <dgm:spPr/>
      <dgm:t>
        <a:bodyPr/>
        <a:lstStyle/>
        <a:p>
          <a:endParaRPr lang="en-IN"/>
        </a:p>
      </dgm:t>
    </dgm:pt>
    <dgm:pt modelId="{3D00AF38-77CE-4BE3-BC90-750A3F86D4DF}">
      <dgm:prSet phldrT="[Text]"/>
      <dgm:spPr/>
      <dgm:t>
        <a:bodyPr/>
        <a:lstStyle/>
        <a:p>
          <a:r>
            <a:rPr lang="en-US" dirty="0" smtClean="0"/>
            <a:t>W3School</a:t>
          </a:r>
          <a:endParaRPr lang="en-IN" dirty="0"/>
        </a:p>
      </dgm:t>
    </dgm:pt>
    <dgm:pt modelId="{0989BB6C-C1C6-48B5-8DEE-2B5F09C45D4E}" type="parTrans" cxnId="{690AC29D-2C23-4102-B0A1-B457531847C5}">
      <dgm:prSet/>
      <dgm:spPr/>
      <dgm:t>
        <a:bodyPr/>
        <a:lstStyle/>
        <a:p>
          <a:endParaRPr lang="en-IN"/>
        </a:p>
      </dgm:t>
    </dgm:pt>
    <dgm:pt modelId="{E340326F-0CFA-4545-9C27-AE5F3E180756}" type="sibTrans" cxnId="{690AC29D-2C23-4102-B0A1-B457531847C5}">
      <dgm:prSet/>
      <dgm:spPr/>
      <dgm:t>
        <a:bodyPr/>
        <a:lstStyle/>
        <a:p>
          <a:endParaRPr lang="en-IN"/>
        </a:p>
      </dgm:t>
    </dgm:pt>
    <dgm:pt modelId="{EFFA2A76-44E5-4883-98AB-09B6A8E9CEF6}">
      <dgm:prSet phldrT="[Text]"/>
      <dgm:spPr/>
      <dgm:t>
        <a:bodyPr/>
        <a:lstStyle/>
        <a:p>
          <a:r>
            <a:rPr lang="en-US" dirty="0" smtClean="0"/>
            <a:t>PEXELs mp4 for videos</a:t>
          </a:r>
          <a:endParaRPr lang="en-IN" dirty="0"/>
        </a:p>
      </dgm:t>
    </dgm:pt>
    <dgm:pt modelId="{3EB31F3F-9C48-4547-93F6-6672CF81C7F9}" type="parTrans" cxnId="{33233F3E-3F9F-4ABF-A573-B9F65A4332E9}">
      <dgm:prSet/>
      <dgm:spPr/>
      <dgm:t>
        <a:bodyPr/>
        <a:lstStyle/>
        <a:p>
          <a:endParaRPr lang="en-IN"/>
        </a:p>
      </dgm:t>
    </dgm:pt>
    <dgm:pt modelId="{6EA00163-9B7F-439C-885A-D316AC088F11}" type="sibTrans" cxnId="{33233F3E-3F9F-4ABF-A573-B9F65A4332E9}">
      <dgm:prSet/>
      <dgm:spPr/>
      <dgm:t>
        <a:bodyPr/>
        <a:lstStyle/>
        <a:p>
          <a:endParaRPr lang="en-IN"/>
        </a:p>
      </dgm:t>
    </dgm:pt>
    <dgm:pt modelId="{D9F57A95-FE6B-47D4-BD4F-1605B40FC5F2}">
      <dgm:prSet phldrT="[Text]"/>
      <dgm:spPr/>
      <dgm:t>
        <a:bodyPr/>
        <a:lstStyle/>
        <a:p>
          <a:r>
            <a:rPr lang="en-US" dirty="0" smtClean="0"/>
            <a:t>Google images</a:t>
          </a:r>
          <a:endParaRPr lang="en-IN" dirty="0"/>
        </a:p>
      </dgm:t>
    </dgm:pt>
    <dgm:pt modelId="{F57CD329-A3BE-411B-A18F-0A4FDA4DE7DD}" type="parTrans" cxnId="{366377D9-5D82-4C01-BA5B-15D6E7B4FCA0}">
      <dgm:prSet/>
      <dgm:spPr/>
      <dgm:t>
        <a:bodyPr/>
        <a:lstStyle/>
        <a:p>
          <a:endParaRPr lang="en-IN"/>
        </a:p>
      </dgm:t>
    </dgm:pt>
    <dgm:pt modelId="{C4A3008E-DEE3-4E4D-9088-BED3F210B5ED}" type="sibTrans" cxnId="{366377D9-5D82-4C01-BA5B-15D6E7B4FCA0}">
      <dgm:prSet/>
      <dgm:spPr/>
      <dgm:t>
        <a:bodyPr/>
        <a:lstStyle/>
        <a:p>
          <a:endParaRPr lang="en-IN"/>
        </a:p>
      </dgm:t>
    </dgm:pt>
    <dgm:pt modelId="{D4043423-A0F0-4A11-A1EC-A153FA501679}">
      <dgm:prSet phldrT="[Text]"/>
      <dgm:spPr/>
      <dgm:t>
        <a:bodyPr/>
        <a:lstStyle/>
        <a:p>
          <a:r>
            <a:rPr lang="en-US" dirty="0" err="1" smtClean="0"/>
            <a:t>Vscode</a:t>
          </a:r>
          <a:r>
            <a:rPr lang="en-US" dirty="0" smtClean="0"/>
            <a:t> as a text-editor</a:t>
          </a:r>
          <a:endParaRPr lang="en-IN" dirty="0"/>
        </a:p>
      </dgm:t>
    </dgm:pt>
    <dgm:pt modelId="{7E869F05-B0F2-4198-9429-7AAB0C76601F}" type="parTrans" cxnId="{FA3EB2EF-DA5F-440E-8E3E-EAC6BB6C58EA}">
      <dgm:prSet/>
      <dgm:spPr/>
      <dgm:t>
        <a:bodyPr/>
        <a:lstStyle/>
        <a:p>
          <a:endParaRPr lang="en-IN"/>
        </a:p>
      </dgm:t>
    </dgm:pt>
    <dgm:pt modelId="{8905BD43-6529-4637-970E-07E05A3A7DB5}" type="sibTrans" cxnId="{FA3EB2EF-DA5F-440E-8E3E-EAC6BB6C58EA}">
      <dgm:prSet/>
      <dgm:spPr/>
      <dgm:t>
        <a:bodyPr/>
        <a:lstStyle/>
        <a:p>
          <a:endParaRPr lang="en-IN"/>
        </a:p>
      </dgm:t>
    </dgm:pt>
    <dgm:pt modelId="{B2F76635-C528-4928-BA45-76D151C5FF20}">
      <dgm:prSet phldrT="[Text]"/>
      <dgm:spPr/>
      <dgm:t>
        <a:bodyPr/>
        <a:lstStyle/>
        <a:p>
          <a:r>
            <a:rPr lang="en-US" dirty="0" smtClean="0"/>
            <a:t>Excel for Gantt chart</a:t>
          </a:r>
          <a:endParaRPr lang="en-IN" dirty="0"/>
        </a:p>
      </dgm:t>
    </dgm:pt>
    <dgm:pt modelId="{EE672F70-5D88-413E-AB73-144A3869A84F}" type="parTrans" cxnId="{B070FA63-72A0-479D-B2A2-C5C7F3DD3868}">
      <dgm:prSet/>
      <dgm:spPr/>
      <dgm:t>
        <a:bodyPr/>
        <a:lstStyle/>
        <a:p>
          <a:endParaRPr lang="en-IN"/>
        </a:p>
      </dgm:t>
    </dgm:pt>
    <dgm:pt modelId="{A931824E-150E-4B7B-8848-D21843E53CC7}" type="sibTrans" cxnId="{B070FA63-72A0-479D-B2A2-C5C7F3DD3868}">
      <dgm:prSet/>
      <dgm:spPr/>
      <dgm:t>
        <a:bodyPr/>
        <a:lstStyle/>
        <a:p>
          <a:endParaRPr lang="en-IN"/>
        </a:p>
      </dgm:t>
    </dgm:pt>
    <dgm:pt modelId="{CC4B9C29-6FC9-4EE6-A31F-391CACEF8F15}">
      <dgm:prSet phldrT="[Text]"/>
      <dgm:spPr/>
      <dgm:t>
        <a:bodyPr/>
        <a:lstStyle/>
        <a:p>
          <a:r>
            <a:rPr lang="en-US" dirty="0" smtClean="0"/>
            <a:t>Power-point for synopsis</a:t>
          </a:r>
          <a:endParaRPr lang="en-IN" dirty="0"/>
        </a:p>
      </dgm:t>
    </dgm:pt>
    <dgm:pt modelId="{6789735F-79F9-434B-9AF5-F2DB97DAE7AD}" type="parTrans" cxnId="{7C9AF1DA-88D6-4831-8BFE-A9947EFC0495}">
      <dgm:prSet/>
      <dgm:spPr/>
      <dgm:t>
        <a:bodyPr/>
        <a:lstStyle/>
        <a:p>
          <a:endParaRPr lang="en-IN"/>
        </a:p>
      </dgm:t>
    </dgm:pt>
    <dgm:pt modelId="{88D899A2-D99C-4803-BDBE-F33812B467AF}" type="sibTrans" cxnId="{7C9AF1DA-88D6-4831-8BFE-A9947EFC0495}">
      <dgm:prSet/>
      <dgm:spPr/>
      <dgm:t>
        <a:bodyPr/>
        <a:lstStyle/>
        <a:p>
          <a:endParaRPr lang="en-IN"/>
        </a:p>
      </dgm:t>
    </dgm:pt>
    <dgm:pt modelId="{25B09A39-AE60-48D5-B0A8-503022AFC87A}">
      <dgm:prSet phldrT="[Text]"/>
      <dgm:spPr/>
      <dgm:t>
        <a:bodyPr/>
        <a:lstStyle/>
        <a:p>
          <a:r>
            <a:rPr lang="en-US" dirty="0" smtClean="0"/>
            <a:t>Chrome as official browser for compiling code.</a:t>
          </a:r>
          <a:endParaRPr lang="en-IN" dirty="0"/>
        </a:p>
      </dgm:t>
    </dgm:pt>
    <dgm:pt modelId="{043D6D37-2395-4A10-9781-C31F01ACC5E3}" type="parTrans" cxnId="{C6DA48B5-CAE2-4B23-8797-745FC426BDE2}">
      <dgm:prSet/>
      <dgm:spPr/>
      <dgm:t>
        <a:bodyPr/>
        <a:lstStyle/>
        <a:p>
          <a:endParaRPr lang="en-IN"/>
        </a:p>
      </dgm:t>
    </dgm:pt>
    <dgm:pt modelId="{3A8415B7-266E-4DED-949C-877C21559DE8}" type="sibTrans" cxnId="{C6DA48B5-CAE2-4B23-8797-745FC426BDE2}">
      <dgm:prSet/>
      <dgm:spPr/>
      <dgm:t>
        <a:bodyPr/>
        <a:lstStyle/>
        <a:p>
          <a:endParaRPr lang="en-IN"/>
        </a:p>
      </dgm:t>
    </dgm:pt>
    <dgm:pt modelId="{DE93BB97-6FF7-4E79-999F-2CE53357E779}">
      <dgm:prSet phldrT="[Text]"/>
      <dgm:spPr/>
      <dgm:t>
        <a:bodyPr/>
        <a:lstStyle/>
        <a:p>
          <a:r>
            <a:rPr lang="en-US" dirty="0" err="1" smtClean="0"/>
            <a:t>Git</a:t>
          </a:r>
          <a:r>
            <a:rPr lang="en-US" dirty="0" smtClean="0"/>
            <a:t> bash and </a:t>
          </a:r>
          <a:r>
            <a:rPr lang="en-US" dirty="0" err="1" smtClean="0"/>
            <a:t>git</a:t>
          </a:r>
          <a:r>
            <a:rPr lang="en-US" dirty="0" smtClean="0"/>
            <a:t> hub for storage and transferring</a:t>
          </a:r>
          <a:endParaRPr lang="en-IN" dirty="0"/>
        </a:p>
      </dgm:t>
    </dgm:pt>
    <dgm:pt modelId="{971AA8C6-FC2B-49BC-9A0B-D677BB64EDA9}" type="parTrans" cxnId="{27DA4C7A-936F-4694-8405-142CBB0C2CCE}">
      <dgm:prSet/>
      <dgm:spPr/>
      <dgm:t>
        <a:bodyPr/>
        <a:lstStyle/>
        <a:p>
          <a:endParaRPr lang="en-IN"/>
        </a:p>
      </dgm:t>
    </dgm:pt>
    <dgm:pt modelId="{C4E75A02-05C5-4C39-B9D8-14A530CA8443}" type="sibTrans" cxnId="{27DA4C7A-936F-4694-8405-142CBB0C2CCE}">
      <dgm:prSet/>
      <dgm:spPr/>
      <dgm:t>
        <a:bodyPr/>
        <a:lstStyle/>
        <a:p>
          <a:endParaRPr lang="en-IN"/>
        </a:p>
      </dgm:t>
    </dgm:pt>
    <dgm:pt modelId="{348BC74F-70F5-44E8-B003-59DF16CED461}" type="pres">
      <dgm:prSet presAssocID="{53ABC3D9-AD67-4F3C-AED6-3CEC1C55ABDE}" presName="linearFlow" presStyleCnt="0">
        <dgm:presLayoutVars>
          <dgm:dir/>
          <dgm:resizeHandles val="exact"/>
        </dgm:presLayoutVars>
      </dgm:prSet>
      <dgm:spPr/>
    </dgm:pt>
    <dgm:pt modelId="{FD0C0B28-0073-4B36-9C9A-007FBC6988D4}" type="pres">
      <dgm:prSet presAssocID="{C4A37531-2B2B-4D1D-9BCF-34D712EE6A94}" presName="composite" presStyleCnt="0"/>
      <dgm:spPr/>
    </dgm:pt>
    <dgm:pt modelId="{AC1C8A0A-BBCC-4514-B5B3-2A8B200AAC1A}" type="pres">
      <dgm:prSet presAssocID="{C4A37531-2B2B-4D1D-9BCF-34D712EE6A94}" presName="imgShp" presStyleLbl="fgImgPlace1" presStyleIdx="0" presStyleCnt="11"/>
      <dgm:spPr/>
    </dgm:pt>
    <dgm:pt modelId="{AF5B6F80-55DB-446C-A3D7-84D1D066BB27}" type="pres">
      <dgm:prSet presAssocID="{C4A37531-2B2B-4D1D-9BCF-34D712EE6A94}" presName="txShp" presStyleLbl="node1" presStyleIdx="0" presStyleCnt="11">
        <dgm:presLayoutVars>
          <dgm:bulletEnabled val="1"/>
        </dgm:presLayoutVars>
      </dgm:prSet>
      <dgm:spPr/>
      <dgm:t>
        <a:bodyPr/>
        <a:lstStyle/>
        <a:p>
          <a:endParaRPr lang="en-IN"/>
        </a:p>
      </dgm:t>
    </dgm:pt>
    <dgm:pt modelId="{B813B620-5649-40F7-BF38-B0E8451EA50D}" type="pres">
      <dgm:prSet presAssocID="{2A9DD3A7-C78A-46FE-95FB-FD9B5D1009B2}" presName="spacing" presStyleCnt="0"/>
      <dgm:spPr/>
    </dgm:pt>
    <dgm:pt modelId="{DF8E2E85-6C19-4B18-BB13-8A332B0CC6F1}" type="pres">
      <dgm:prSet presAssocID="{4370A7C6-E5A6-4FEF-9826-FBB7A27C9394}" presName="composite" presStyleCnt="0"/>
      <dgm:spPr/>
    </dgm:pt>
    <dgm:pt modelId="{D47A6168-6A86-4537-A700-FD0134D92BEB}" type="pres">
      <dgm:prSet presAssocID="{4370A7C6-E5A6-4FEF-9826-FBB7A27C9394}" presName="imgShp" presStyleLbl="fgImgPlace1" presStyleIdx="1" presStyleCnt="11"/>
      <dgm:spPr/>
    </dgm:pt>
    <dgm:pt modelId="{D221E204-9D72-4CC3-BE21-D857A9A3A660}" type="pres">
      <dgm:prSet presAssocID="{4370A7C6-E5A6-4FEF-9826-FBB7A27C9394}" presName="txShp" presStyleLbl="node1" presStyleIdx="1" presStyleCnt="11">
        <dgm:presLayoutVars>
          <dgm:bulletEnabled val="1"/>
        </dgm:presLayoutVars>
      </dgm:prSet>
      <dgm:spPr/>
      <dgm:t>
        <a:bodyPr/>
        <a:lstStyle/>
        <a:p>
          <a:endParaRPr lang="en-IN"/>
        </a:p>
      </dgm:t>
    </dgm:pt>
    <dgm:pt modelId="{146668EF-A303-4484-A4FA-052E708221FE}" type="pres">
      <dgm:prSet presAssocID="{73C47416-C719-4054-9648-20691F0948B1}" presName="spacing" presStyleCnt="0"/>
      <dgm:spPr/>
    </dgm:pt>
    <dgm:pt modelId="{C072DF98-DCC1-4696-8D2E-976F45721170}" type="pres">
      <dgm:prSet presAssocID="{EDDB687E-1EB7-4C80-A5FB-AD5A7047D63C}" presName="composite" presStyleCnt="0"/>
      <dgm:spPr/>
    </dgm:pt>
    <dgm:pt modelId="{3559E66F-09D2-4331-AA74-F25A836460E6}" type="pres">
      <dgm:prSet presAssocID="{EDDB687E-1EB7-4C80-A5FB-AD5A7047D63C}" presName="imgShp" presStyleLbl="fgImgPlace1" presStyleIdx="2" presStyleCnt="11"/>
      <dgm:spPr/>
    </dgm:pt>
    <dgm:pt modelId="{509FA042-8DA1-42EB-ABAE-9A00AD03AE69}" type="pres">
      <dgm:prSet presAssocID="{EDDB687E-1EB7-4C80-A5FB-AD5A7047D63C}" presName="txShp" presStyleLbl="node1" presStyleIdx="2" presStyleCnt="11">
        <dgm:presLayoutVars>
          <dgm:bulletEnabled val="1"/>
        </dgm:presLayoutVars>
      </dgm:prSet>
      <dgm:spPr/>
      <dgm:t>
        <a:bodyPr/>
        <a:lstStyle/>
        <a:p>
          <a:endParaRPr lang="en-IN"/>
        </a:p>
      </dgm:t>
    </dgm:pt>
    <dgm:pt modelId="{7197F6E9-137D-478C-83AC-E0270DBBCC0C}" type="pres">
      <dgm:prSet presAssocID="{65887677-00C8-4BCB-9B51-7185E697FC06}" presName="spacing" presStyleCnt="0"/>
      <dgm:spPr/>
    </dgm:pt>
    <dgm:pt modelId="{C03E5A74-8D5C-46F1-9839-834048C9CA72}" type="pres">
      <dgm:prSet presAssocID="{3D00AF38-77CE-4BE3-BC90-750A3F86D4DF}" presName="composite" presStyleCnt="0"/>
      <dgm:spPr/>
    </dgm:pt>
    <dgm:pt modelId="{A67BE7D4-6231-486B-9B17-595D0F42D0E0}" type="pres">
      <dgm:prSet presAssocID="{3D00AF38-77CE-4BE3-BC90-750A3F86D4DF}" presName="imgShp" presStyleLbl="fgImgPlace1" presStyleIdx="3" presStyleCnt="11"/>
      <dgm:spPr/>
    </dgm:pt>
    <dgm:pt modelId="{FC2D4EFB-3ECA-4FB0-BE7D-45FF12C4E8F6}" type="pres">
      <dgm:prSet presAssocID="{3D00AF38-77CE-4BE3-BC90-750A3F86D4DF}" presName="txShp" presStyleLbl="node1" presStyleIdx="3" presStyleCnt="11">
        <dgm:presLayoutVars>
          <dgm:bulletEnabled val="1"/>
        </dgm:presLayoutVars>
      </dgm:prSet>
      <dgm:spPr/>
      <dgm:t>
        <a:bodyPr/>
        <a:lstStyle/>
        <a:p>
          <a:endParaRPr lang="en-IN"/>
        </a:p>
      </dgm:t>
    </dgm:pt>
    <dgm:pt modelId="{C16EB37C-6CAD-4E4D-A8BA-FCFC5CC4E714}" type="pres">
      <dgm:prSet presAssocID="{E340326F-0CFA-4545-9C27-AE5F3E180756}" presName="spacing" presStyleCnt="0"/>
      <dgm:spPr/>
    </dgm:pt>
    <dgm:pt modelId="{DFDE3F37-455F-409F-80F1-FBE5C5541ECF}" type="pres">
      <dgm:prSet presAssocID="{EFFA2A76-44E5-4883-98AB-09B6A8E9CEF6}" presName="composite" presStyleCnt="0"/>
      <dgm:spPr/>
    </dgm:pt>
    <dgm:pt modelId="{C7B27FA7-3B01-4AD2-95C0-D4AAD3F17544}" type="pres">
      <dgm:prSet presAssocID="{EFFA2A76-44E5-4883-98AB-09B6A8E9CEF6}" presName="imgShp" presStyleLbl="fgImgPlace1" presStyleIdx="4" presStyleCnt="11"/>
      <dgm:spPr/>
    </dgm:pt>
    <dgm:pt modelId="{0B143D50-C6DC-4862-BDC9-C3D5315862AC}" type="pres">
      <dgm:prSet presAssocID="{EFFA2A76-44E5-4883-98AB-09B6A8E9CEF6}" presName="txShp" presStyleLbl="node1" presStyleIdx="4" presStyleCnt="11">
        <dgm:presLayoutVars>
          <dgm:bulletEnabled val="1"/>
        </dgm:presLayoutVars>
      </dgm:prSet>
      <dgm:spPr/>
      <dgm:t>
        <a:bodyPr/>
        <a:lstStyle/>
        <a:p>
          <a:endParaRPr lang="en-IN"/>
        </a:p>
      </dgm:t>
    </dgm:pt>
    <dgm:pt modelId="{DD85BC60-04A6-41B9-975E-38D5768DD661}" type="pres">
      <dgm:prSet presAssocID="{6EA00163-9B7F-439C-885A-D316AC088F11}" presName="spacing" presStyleCnt="0"/>
      <dgm:spPr/>
    </dgm:pt>
    <dgm:pt modelId="{6332E89A-6EAE-4E0A-84B5-868FA03AC8B4}" type="pres">
      <dgm:prSet presAssocID="{D9F57A95-FE6B-47D4-BD4F-1605B40FC5F2}" presName="composite" presStyleCnt="0"/>
      <dgm:spPr/>
    </dgm:pt>
    <dgm:pt modelId="{987FE802-D9AD-43F5-9C56-3524E6D65DB4}" type="pres">
      <dgm:prSet presAssocID="{D9F57A95-FE6B-47D4-BD4F-1605B40FC5F2}" presName="imgShp" presStyleLbl="fgImgPlace1" presStyleIdx="5" presStyleCnt="11"/>
      <dgm:spPr/>
    </dgm:pt>
    <dgm:pt modelId="{1873A888-3C62-4E6E-82D7-AA79E0E287D9}" type="pres">
      <dgm:prSet presAssocID="{D9F57A95-FE6B-47D4-BD4F-1605B40FC5F2}" presName="txShp" presStyleLbl="node1" presStyleIdx="5" presStyleCnt="11">
        <dgm:presLayoutVars>
          <dgm:bulletEnabled val="1"/>
        </dgm:presLayoutVars>
      </dgm:prSet>
      <dgm:spPr/>
      <dgm:t>
        <a:bodyPr/>
        <a:lstStyle/>
        <a:p>
          <a:endParaRPr lang="en-IN"/>
        </a:p>
      </dgm:t>
    </dgm:pt>
    <dgm:pt modelId="{0BD5A71F-D8AE-4EC5-BE1A-F4BA54571843}" type="pres">
      <dgm:prSet presAssocID="{C4A3008E-DEE3-4E4D-9088-BED3F210B5ED}" presName="spacing" presStyleCnt="0"/>
      <dgm:spPr/>
    </dgm:pt>
    <dgm:pt modelId="{01206F4F-5E3F-4F55-BBCD-049CFF77E92B}" type="pres">
      <dgm:prSet presAssocID="{D4043423-A0F0-4A11-A1EC-A153FA501679}" presName="composite" presStyleCnt="0"/>
      <dgm:spPr/>
    </dgm:pt>
    <dgm:pt modelId="{F6CC09F4-BB5D-471A-9C68-E7289B66F6E3}" type="pres">
      <dgm:prSet presAssocID="{D4043423-A0F0-4A11-A1EC-A153FA501679}" presName="imgShp" presStyleLbl="fgImgPlace1" presStyleIdx="6" presStyleCnt="11"/>
      <dgm:spPr/>
    </dgm:pt>
    <dgm:pt modelId="{D1F910E3-17C5-4306-8037-9F6AD4BBF774}" type="pres">
      <dgm:prSet presAssocID="{D4043423-A0F0-4A11-A1EC-A153FA501679}" presName="txShp" presStyleLbl="node1" presStyleIdx="6" presStyleCnt="11">
        <dgm:presLayoutVars>
          <dgm:bulletEnabled val="1"/>
        </dgm:presLayoutVars>
      </dgm:prSet>
      <dgm:spPr/>
      <dgm:t>
        <a:bodyPr/>
        <a:lstStyle/>
        <a:p>
          <a:endParaRPr lang="en-IN"/>
        </a:p>
      </dgm:t>
    </dgm:pt>
    <dgm:pt modelId="{D0DD6266-D45A-4D15-9F9B-6AEFC007FA31}" type="pres">
      <dgm:prSet presAssocID="{8905BD43-6529-4637-970E-07E05A3A7DB5}" presName="spacing" presStyleCnt="0"/>
      <dgm:spPr/>
    </dgm:pt>
    <dgm:pt modelId="{9E9EC8A3-DA56-477A-8305-93B8A5387E29}" type="pres">
      <dgm:prSet presAssocID="{B2F76635-C528-4928-BA45-76D151C5FF20}" presName="composite" presStyleCnt="0"/>
      <dgm:spPr/>
    </dgm:pt>
    <dgm:pt modelId="{0A6255CD-AA42-4D8D-9C6A-5DD84931C2C5}" type="pres">
      <dgm:prSet presAssocID="{B2F76635-C528-4928-BA45-76D151C5FF20}" presName="imgShp" presStyleLbl="fgImgPlace1" presStyleIdx="7" presStyleCnt="11"/>
      <dgm:spPr/>
    </dgm:pt>
    <dgm:pt modelId="{763EB61B-E656-4F48-80D3-5BADE5066404}" type="pres">
      <dgm:prSet presAssocID="{B2F76635-C528-4928-BA45-76D151C5FF20}" presName="txShp" presStyleLbl="node1" presStyleIdx="7" presStyleCnt="11">
        <dgm:presLayoutVars>
          <dgm:bulletEnabled val="1"/>
        </dgm:presLayoutVars>
      </dgm:prSet>
      <dgm:spPr/>
      <dgm:t>
        <a:bodyPr/>
        <a:lstStyle/>
        <a:p>
          <a:endParaRPr lang="en-IN"/>
        </a:p>
      </dgm:t>
    </dgm:pt>
    <dgm:pt modelId="{CC50C6EF-9CA3-43CF-9EB1-240258EA1230}" type="pres">
      <dgm:prSet presAssocID="{A931824E-150E-4B7B-8848-D21843E53CC7}" presName="spacing" presStyleCnt="0"/>
      <dgm:spPr/>
    </dgm:pt>
    <dgm:pt modelId="{E8D0C065-BE19-4E2C-833E-49AFDDE6913B}" type="pres">
      <dgm:prSet presAssocID="{CC4B9C29-6FC9-4EE6-A31F-391CACEF8F15}" presName="composite" presStyleCnt="0"/>
      <dgm:spPr/>
    </dgm:pt>
    <dgm:pt modelId="{C61509BA-769E-4A31-B662-00A4F19D0363}" type="pres">
      <dgm:prSet presAssocID="{CC4B9C29-6FC9-4EE6-A31F-391CACEF8F15}" presName="imgShp" presStyleLbl="fgImgPlace1" presStyleIdx="8" presStyleCnt="11"/>
      <dgm:spPr/>
    </dgm:pt>
    <dgm:pt modelId="{D984F825-EB98-4DF9-96CC-704EB8368360}" type="pres">
      <dgm:prSet presAssocID="{CC4B9C29-6FC9-4EE6-A31F-391CACEF8F15}" presName="txShp" presStyleLbl="node1" presStyleIdx="8" presStyleCnt="11">
        <dgm:presLayoutVars>
          <dgm:bulletEnabled val="1"/>
        </dgm:presLayoutVars>
      </dgm:prSet>
      <dgm:spPr/>
      <dgm:t>
        <a:bodyPr/>
        <a:lstStyle/>
        <a:p>
          <a:endParaRPr lang="en-IN"/>
        </a:p>
      </dgm:t>
    </dgm:pt>
    <dgm:pt modelId="{6A14A30F-ED8F-4ACB-BF6C-0B4D62E2CBF1}" type="pres">
      <dgm:prSet presAssocID="{88D899A2-D99C-4803-BDBE-F33812B467AF}" presName="spacing" presStyleCnt="0"/>
      <dgm:spPr/>
    </dgm:pt>
    <dgm:pt modelId="{CB3D2A0E-9BF3-4731-9192-AC6BBCE5DD03}" type="pres">
      <dgm:prSet presAssocID="{25B09A39-AE60-48D5-B0A8-503022AFC87A}" presName="composite" presStyleCnt="0"/>
      <dgm:spPr/>
    </dgm:pt>
    <dgm:pt modelId="{FA381A1D-A250-41DC-A8AA-F972085943CD}" type="pres">
      <dgm:prSet presAssocID="{25B09A39-AE60-48D5-B0A8-503022AFC87A}" presName="imgShp" presStyleLbl="fgImgPlace1" presStyleIdx="9" presStyleCnt="11"/>
      <dgm:spPr/>
    </dgm:pt>
    <dgm:pt modelId="{91C7C953-0233-4896-95CA-84A43F11EC8B}" type="pres">
      <dgm:prSet presAssocID="{25B09A39-AE60-48D5-B0A8-503022AFC87A}" presName="txShp" presStyleLbl="node1" presStyleIdx="9" presStyleCnt="11">
        <dgm:presLayoutVars>
          <dgm:bulletEnabled val="1"/>
        </dgm:presLayoutVars>
      </dgm:prSet>
      <dgm:spPr/>
      <dgm:t>
        <a:bodyPr/>
        <a:lstStyle/>
        <a:p>
          <a:endParaRPr lang="en-IN"/>
        </a:p>
      </dgm:t>
    </dgm:pt>
    <dgm:pt modelId="{11C6F895-6FAD-42BA-B1EE-0489E70D7C15}" type="pres">
      <dgm:prSet presAssocID="{3A8415B7-266E-4DED-949C-877C21559DE8}" presName="spacing" presStyleCnt="0"/>
      <dgm:spPr/>
    </dgm:pt>
    <dgm:pt modelId="{E2C6B08B-F358-444E-B27A-03F893A40723}" type="pres">
      <dgm:prSet presAssocID="{DE93BB97-6FF7-4E79-999F-2CE53357E779}" presName="composite" presStyleCnt="0"/>
      <dgm:spPr/>
    </dgm:pt>
    <dgm:pt modelId="{986C1E4C-E4E3-4B03-B2F8-81A10D09E22E}" type="pres">
      <dgm:prSet presAssocID="{DE93BB97-6FF7-4E79-999F-2CE53357E779}" presName="imgShp" presStyleLbl="fgImgPlace1" presStyleIdx="10" presStyleCnt="11"/>
      <dgm:spPr/>
    </dgm:pt>
    <dgm:pt modelId="{C28521FA-04CB-4D31-B025-E3569493B971}" type="pres">
      <dgm:prSet presAssocID="{DE93BB97-6FF7-4E79-999F-2CE53357E779}" presName="txShp" presStyleLbl="node1" presStyleIdx="10" presStyleCnt="11">
        <dgm:presLayoutVars>
          <dgm:bulletEnabled val="1"/>
        </dgm:presLayoutVars>
      </dgm:prSet>
      <dgm:spPr/>
      <dgm:t>
        <a:bodyPr/>
        <a:lstStyle/>
        <a:p>
          <a:endParaRPr lang="en-IN"/>
        </a:p>
      </dgm:t>
    </dgm:pt>
  </dgm:ptLst>
  <dgm:cxnLst>
    <dgm:cxn modelId="{FA3EB2EF-DA5F-440E-8E3E-EAC6BB6C58EA}" srcId="{53ABC3D9-AD67-4F3C-AED6-3CEC1C55ABDE}" destId="{D4043423-A0F0-4A11-A1EC-A153FA501679}" srcOrd="6" destOrd="0" parTransId="{7E869F05-B0F2-4198-9429-7AAB0C76601F}" sibTransId="{8905BD43-6529-4637-970E-07E05A3A7DB5}"/>
    <dgm:cxn modelId="{BF69E040-2240-4658-B3BD-F4B43BD22446}" type="presOf" srcId="{3D00AF38-77CE-4BE3-BC90-750A3F86D4DF}" destId="{FC2D4EFB-3ECA-4FB0-BE7D-45FF12C4E8F6}" srcOrd="0" destOrd="0" presId="urn:microsoft.com/office/officeart/2005/8/layout/vList3"/>
    <dgm:cxn modelId="{AC227F9E-95DE-44D9-A22E-6C08E11DE443}" type="presOf" srcId="{CC4B9C29-6FC9-4EE6-A31F-391CACEF8F15}" destId="{D984F825-EB98-4DF9-96CC-704EB8368360}" srcOrd="0" destOrd="0" presId="urn:microsoft.com/office/officeart/2005/8/layout/vList3"/>
    <dgm:cxn modelId="{C6DA48B5-CAE2-4B23-8797-745FC426BDE2}" srcId="{53ABC3D9-AD67-4F3C-AED6-3CEC1C55ABDE}" destId="{25B09A39-AE60-48D5-B0A8-503022AFC87A}" srcOrd="9" destOrd="0" parTransId="{043D6D37-2395-4A10-9781-C31F01ACC5E3}" sibTransId="{3A8415B7-266E-4DED-949C-877C21559DE8}"/>
    <dgm:cxn modelId="{A1A85C80-1860-44E7-B5ED-A5F42DB96C66}" type="presOf" srcId="{D9F57A95-FE6B-47D4-BD4F-1605B40FC5F2}" destId="{1873A888-3C62-4E6E-82D7-AA79E0E287D9}" srcOrd="0" destOrd="0" presId="urn:microsoft.com/office/officeart/2005/8/layout/vList3"/>
    <dgm:cxn modelId="{9C432C58-0EC4-4262-B249-EEADA52BB290}" type="presOf" srcId="{C4A37531-2B2B-4D1D-9BCF-34D712EE6A94}" destId="{AF5B6F80-55DB-446C-A3D7-84D1D066BB27}" srcOrd="0" destOrd="0" presId="urn:microsoft.com/office/officeart/2005/8/layout/vList3"/>
    <dgm:cxn modelId="{33233F3E-3F9F-4ABF-A573-B9F65A4332E9}" srcId="{53ABC3D9-AD67-4F3C-AED6-3CEC1C55ABDE}" destId="{EFFA2A76-44E5-4883-98AB-09B6A8E9CEF6}" srcOrd="4" destOrd="0" parTransId="{3EB31F3F-9C48-4547-93F6-6672CF81C7F9}" sibTransId="{6EA00163-9B7F-439C-885A-D316AC088F11}"/>
    <dgm:cxn modelId="{CA6639EE-8648-4E46-AE71-F46DD31D740E}" type="presOf" srcId="{EFFA2A76-44E5-4883-98AB-09B6A8E9CEF6}" destId="{0B143D50-C6DC-4862-BDC9-C3D5315862AC}" srcOrd="0" destOrd="0" presId="urn:microsoft.com/office/officeart/2005/8/layout/vList3"/>
    <dgm:cxn modelId="{BC8F6069-8F06-4CC9-8382-206DB50D8448}" srcId="{53ABC3D9-AD67-4F3C-AED6-3CEC1C55ABDE}" destId="{C4A37531-2B2B-4D1D-9BCF-34D712EE6A94}" srcOrd="0" destOrd="0" parTransId="{7B5043D8-A627-4669-AB00-17106BFD1851}" sibTransId="{2A9DD3A7-C78A-46FE-95FB-FD9B5D1009B2}"/>
    <dgm:cxn modelId="{B070FA63-72A0-479D-B2A2-C5C7F3DD3868}" srcId="{53ABC3D9-AD67-4F3C-AED6-3CEC1C55ABDE}" destId="{B2F76635-C528-4928-BA45-76D151C5FF20}" srcOrd="7" destOrd="0" parTransId="{EE672F70-5D88-413E-AB73-144A3869A84F}" sibTransId="{A931824E-150E-4B7B-8848-D21843E53CC7}"/>
    <dgm:cxn modelId="{71F8B6AB-246D-4368-B95A-016F9A77707D}" type="presOf" srcId="{EDDB687E-1EB7-4C80-A5FB-AD5A7047D63C}" destId="{509FA042-8DA1-42EB-ABAE-9A00AD03AE69}" srcOrd="0" destOrd="0" presId="urn:microsoft.com/office/officeart/2005/8/layout/vList3"/>
    <dgm:cxn modelId="{366377D9-5D82-4C01-BA5B-15D6E7B4FCA0}" srcId="{53ABC3D9-AD67-4F3C-AED6-3CEC1C55ABDE}" destId="{D9F57A95-FE6B-47D4-BD4F-1605B40FC5F2}" srcOrd="5" destOrd="0" parTransId="{F57CD329-A3BE-411B-A18F-0A4FDA4DE7DD}" sibTransId="{C4A3008E-DEE3-4E4D-9088-BED3F210B5ED}"/>
    <dgm:cxn modelId="{B4A96DA0-60E4-485A-8EDC-D24E899149AF}" srcId="{53ABC3D9-AD67-4F3C-AED6-3CEC1C55ABDE}" destId="{4370A7C6-E5A6-4FEF-9826-FBB7A27C9394}" srcOrd="1" destOrd="0" parTransId="{108B7C34-97DD-460B-9384-8A8600044D47}" sibTransId="{73C47416-C719-4054-9648-20691F0948B1}"/>
    <dgm:cxn modelId="{548046D9-0514-48B1-B433-9143C5EDF856}" type="presOf" srcId="{DE93BB97-6FF7-4E79-999F-2CE53357E779}" destId="{C28521FA-04CB-4D31-B025-E3569493B971}" srcOrd="0" destOrd="0" presId="urn:microsoft.com/office/officeart/2005/8/layout/vList3"/>
    <dgm:cxn modelId="{FFA011A0-802A-4195-8CDF-745AB0921CF2}" type="presOf" srcId="{53ABC3D9-AD67-4F3C-AED6-3CEC1C55ABDE}" destId="{348BC74F-70F5-44E8-B003-59DF16CED461}" srcOrd="0" destOrd="0" presId="urn:microsoft.com/office/officeart/2005/8/layout/vList3"/>
    <dgm:cxn modelId="{2A427D82-E715-408E-8676-2B4B83C8A059}" type="presOf" srcId="{D4043423-A0F0-4A11-A1EC-A153FA501679}" destId="{D1F910E3-17C5-4306-8037-9F6AD4BBF774}" srcOrd="0" destOrd="0" presId="urn:microsoft.com/office/officeart/2005/8/layout/vList3"/>
    <dgm:cxn modelId="{28672174-DDE9-497C-99E3-D835B5C9D5AB}" type="presOf" srcId="{B2F76635-C528-4928-BA45-76D151C5FF20}" destId="{763EB61B-E656-4F48-80D3-5BADE5066404}" srcOrd="0" destOrd="0" presId="urn:microsoft.com/office/officeart/2005/8/layout/vList3"/>
    <dgm:cxn modelId="{D78C8764-D418-4FC5-A5C6-53CEE46BDBE2}" type="presOf" srcId="{25B09A39-AE60-48D5-B0A8-503022AFC87A}" destId="{91C7C953-0233-4896-95CA-84A43F11EC8B}" srcOrd="0" destOrd="0" presId="urn:microsoft.com/office/officeart/2005/8/layout/vList3"/>
    <dgm:cxn modelId="{27DA4C7A-936F-4694-8405-142CBB0C2CCE}" srcId="{53ABC3D9-AD67-4F3C-AED6-3CEC1C55ABDE}" destId="{DE93BB97-6FF7-4E79-999F-2CE53357E779}" srcOrd="10" destOrd="0" parTransId="{971AA8C6-FC2B-49BC-9A0B-D677BB64EDA9}" sibTransId="{C4E75A02-05C5-4C39-B9D8-14A530CA8443}"/>
    <dgm:cxn modelId="{7C9AF1DA-88D6-4831-8BFE-A9947EFC0495}" srcId="{53ABC3D9-AD67-4F3C-AED6-3CEC1C55ABDE}" destId="{CC4B9C29-6FC9-4EE6-A31F-391CACEF8F15}" srcOrd="8" destOrd="0" parTransId="{6789735F-79F9-434B-9AF5-F2DB97DAE7AD}" sibTransId="{88D899A2-D99C-4803-BDBE-F33812B467AF}"/>
    <dgm:cxn modelId="{F2138465-6494-4C42-87A1-55D1FB36D4F3}" srcId="{53ABC3D9-AD67-4F3C-AED6-3CEC1C55ABDE}" destId="{EDDB687E-1EB7-4C80-A5FB-AD5A7047D63C}" srcOrd="2" destOrd="0" parTransId="{CE24E143-C0B4-4BD3-B52F-22BEB78B48AF}" sibTransId="{65887677-00C8-4BCB-9B51-7185E697FC06}"/>
    <dgm:cxn modelId="{690AC29D-2C23-4102-B0A1-B457531847C5}" srcId="{53ABC3D9-AD67-4F3C-AED6-3CEC1C55ABDE}" destId="{3D00AF38-77CE-4BE3-BC90-750A3F86D4DF}" srcOrd="3" destOrd="0" parTransId="{0989BB6C-C1C6-48B5-8DEE-2B5F09C45D4E}" sibTransId="{E340326F-0CFA-4545-9C27-AE5F3E180756}"/>
    <dgm:cxn modelId="{F4A107FD-97B3-4783-AA66-810B05566B00}" type="presOf" srcId="{4370A7C6-E5A6-4FEF-9826-FBB7A27C9394}" destId="{D221E204-9D72-4CC3-BE21-D857A9A3A660}" srcOrd="0" destOrd="0" presId="urn:microsoft.com/office/officeart/2005/8/layout/vList3"/>
    <dgm:cxn modelId="{6327F737-94C9-42A8-9EB7-AA28576C9F3A}" type="presParOf" srcId="{348BC74F-70F5-44E8-B003-59DF16CED461}" destId="{FD0C0B28-0073-4B36-9C9A-007FBC6988D4}" srcOrd="0" destOrd="0" presId="urn:microsoft.com/office/officeart/2005/8/layout/vList3"/>
    <dgm:cxn modelId="{32015E0A-165F-482A-9E6A-8A394A901CE4}" type="presParOf" srcId="{FD0C0B28-0073-4B36-9C9A-007FBC6988D4}" destId="{AC1C8A0A-BBCC-4514-B5B3-2A8B200AAC1A}" srcOrd="0" destOrd="0" presId="urn:microsoft.com/office/officeart/2005/8/layout/vList3"/>
    <dgm:cxn modelId="{3A74288D-65E1-427D-9F7E-277FBAAE96C1}" type="presParOf" srcId="{FD0C0B28-0073-4B36-9C9A-007FBC6988D4}" destId="{AF5B6F80-55DB-446C-A3D7-84D1D066BB27}" srcOrd="1" destOrd="0" presId="urn:microsoft.com/office/officeart/2005/8/layout/vList3"/>
    <dgm:cxn modelId="{E95270EF-2E51-48E7-876D-059E29097D66}" type="presParOf" srcId="{348BC74F-70F5-44E8-B003-59DF16CED461}" destId="{B813B620-5649-40F7-BF38-B0E8451EA50D}" srcOrd="1" destOrd="0" presId="urn:microsoft.com/office/officeart/2005/8/layout/vList3"/>
    <dgm:cxn modelId="{4E4ABFC3-04B6-43BF-B249-89DEF723F5B8}" type="presParOf" srcId="{348BC74F-70F5-44E8-B003-59DF16CED461}" destId="{DF8E2E85-6C19-4B18-BB13-8A332B0CC6F1}" srcOrd="2" destOrd="0" presId="urn:microsoft.com/office/officeart/2005/8/layout/vList3"/>
    <dgm:cxn modelId="{21E5131F-ACAC-4B18-82D7-0D2B5FFAF088}" type="presParOf" srcId="{DF8E2E85-6C19-4B18-BB13-8A332B0CC6F1}" destId="{D47A6168-6A86-4537-A700-FD0134D92BEB}" srcOrd="0" destOrd="0" presId="urn:microsoft.com/office/officeart/2005/8/layout/vList3"/>
    <dgm:cxn modelId="{F3E89A13-B7AE-4A0D-9CCA-18FE77FD2BC4}" type="presParOf" srcId="{DF8E2E85-6C19-4B18-BB13-8A332B0CC6F1}" destId="{D221E204-9D72-4CC3-BE21-D857A9A3A660}" srcOrd="1" destOrd="0" presId="urn:microsoft.com/office/officeart/2005/8/layout/vList3"/>
    <dgm:cxn modelId="{6F1E97D0-6D35-4C38-A7A2-82092E15C5FE}" type="presParOf" srcId="{348BC74F-70F5-44E8-B003-59DF16CED461}" destId="{146668EF-A303-4484-A4FA-052E708221FE}" srcOrd="3" destOrd="0" presId="urn:microsoft.com/office/officeart/2005/8/layout/vList3"/>
    <dgm:cxn modelId="{E96F094D-B679-4AA7-9517-96D7AFADD79B}" type="presParOf" srcId="{348BC74F-70F5-44E8-B003-59DF16CED461}" destId="{C072DF98-DCC1-4696-8D2E-976F45721170}" srcOrd="4" destOrd="0" presId="urn:microsoft.com/office/officeart/2005/8/layout/vList3"/>
    <dgm:cxn modelId="{C35EE75D-774F-44A2-B90A-FDC6D25C8123}" type="presParOf" srcId="{C072DF98-DCC1-4696-8D2E-976F45721170}" destId="{3559E66F-09D2-4331-AA74-F25A836460E6}" srcOrd="0" destOrd="0" presId="urn:microsoft.com/office/officeart/2005/8/layout/vList3"/>
    <dgm:cxn modelId="{66FD2C16-E916-46BF-9141-82DA0DB38F8A}" type="presParOf" srcId="{C072DF98-DCC1-4696-8D2E-976F45721170}" destId="{509FA042-8DA1-42EB-ABAE-9A00AD03AE69}" srcOrd="1" destOrd="0" presId="urn:microsoft.com/office/officeart/2005/8/layout/vList3"/>
    <dgm:cxn modelId="{477712A7-3E89-4CF0-B1E8-E8AD0564215A}" type="presParOf" srcId="{348BC74F-70F5-44E8-B003-59DF16CED461}" destId="{7197F6E9-137D-478C-83AC-E0270DBBCC0C}" srcOrd="5" destOrd="0" presId="urn:microsoft.com/office/officeart/2005/8/layout/vList3"/>
    <dgm:cxn modelId="{5DF1C990-3D47-4A16-BA4B-9637AA5DEAFD}" type="presParOf" srcId="{348BC74F-70F5-44E8-B003-59DF16CED461}" destId="{C03E5A74-8D5C-46F1-9839-834048C9CA72}" srcOrd="6" destOrd="0" presId="urn:microsoft.com/office/officeart/2005/8/layout/vList3"/>
    <dgm:cxn modelId="{EC44CB40-5A08-4010-A326-CC56211B2E36}" type="presParOf" srcId="{C03E5A74-8D5C-46F1-9839-834048C9CA72}" destId="{A67BE7D4-6231-486B-9B17-595D0F42D0E0}" srcOrd="0" destOrd="0" presId="urn:microsoft.com/office/officeart/2005/8/layout/vList3"/>
    <dgm:cxn modelId="{9FA34BA8-11E3-4C80-9624-6C96703CC901}" type="presParOf" srcId="{C03E5A74-8D5C-46F1-9839-834048C9CA72}" destId="{FC2D4EFB-3ECA-4FB0-BE7D-45FF12C4E8F6}" srcOrd="1" destOrd="0" presId="urn:microsoft.com/office/officeart/2005/8/layout/vList3"/>
    <dgm:cxn modelId="{EC26432C-162E-4368-947D-B8B41DD7B90C}" type="presParOf" srcId="{348BC74F-70F5-44E8-B003-59DF16CED461}" destId="{C16EB37C-6CAD-4E4D-A8BA-FCFC5CC4E714}" srcOrd="7" destOrd="0" presId="urn:microsoft.com/office/officeart/2005/8/layout/vList3"/>
    <dgm:cxn modelId="{F2827730-D4C8-4A7C-A5FE-9CED35882DE8}" type="presParOf" srcId="{348BC74F-70F5-44E8-B003-59DF16CED461}" destId="{DFDE3F37-455F-409F-80F1-FBE5C5541ECF}" srcOrd="8" destOrd="0" presId="urn:microsoft.com/office/officeart/2005/8/layout/vList3"/>
    <dgm:cxn modelId="{F7A3B100-E593-4652-B9E9-1CBF85435F7E}" type="presParOf" srcId="{DFDE3F37-455F-409F-80F1-FBE5C5541ECF}" destId="{C7B27FA7-3B01-4AD2-95C0-D4AAD3F17544}" srcOrd="0" destOrd="0" presId="urn:microsoft.com/office/officeart/2005/8/layout/vList3"/>
    <dgm:cxn modelId="{D1FE7A98-A2C7-4101-89E9-D0221A17A073}" type="presParOf" srcId="{DFDE3F37-455F-409F-80F1-FBE5C5541ECF}" destId="{0B143D50-C6DC-4862-BDC9-C3D5315862AC}" srcOrd="1" destOrd="0" presId="urn:microsoft.com/office/officeart/2005/8/layout/vList3"/>
    <dgm:cxn modelId="{E2ACE9F4-83C4-4DA1-B781-A175A89C11E9}" type="presParOf" srcId="{348BC74F-70F5-44E8-B003-59DF16CED461}" destId="{DD85BC60-04A6-41B9-975E-38D5768DD661}" srcOrd="9" destOrd="0" presId="urn:microsoft.com/office/officeart/2005/8/layout/vList3"/>
    <dgm:cxn modelId="{44623E64-C05A-42AA-8F45-097A50A1FCA5}" type="presParOf" srcId="{348BC74F-70F5-44E8-B003-59DF16CED461}" destId="{6332E89A-6EAE-4E0A-84B5-868FA03AC8B4}" srcOrd="10" destOrd="0" presId="urn:microsoft.com/office/officeart/2005/8/layout/vList3"/>
    <dgm:cxn modelId="{7C212FA3-4C7A-448E-A857-788EA4C2DB36}" type="presParOf" srcId="{6332E89A-6EAE-4E0A-84B5-868FA03AC8B4}" destId="{987FE802-D9AD-43F5-9C56-3524E6D65DB4}" srcOrd="0" destOrd="0" presId="urn:microsoft.com/office/officeart/2005/8/layout/vList3"/>
    <dgm:cxn modelId="{BEAE3CC0-C8D5-4A1D-A66A-C5831E839A6E}" type="presParOf" srcId="{6332E89A-6EAE-4E0A-84B5-868FA03AC8B4}" destId="{1873A888-3C62-4E6E-82D7-AA79E0E287D9}" srcOrd="1" destOrd="0" presId="urn:microsoft.com/office/officeart/2005/8/layout/vList3"/>
    <dgm:cxn modelId="{C60C0880-7D39-4595-BD8D-0D3B13569939}" type="presParOf" srcId="{348BC74F-70F5-44E8-B003-59DF16CED461}" destId="{0BD5A71F-D8AE-4EC5-BE1A-F4BA54571843}" srcOrd="11" destOrd="0" presId="urn:microsoft.com/office/officeart/2005/8/layout/vList3"/>
    <dgm:cxn modelId="{8D0A3362-F9AE-4335-9B8F-9E6BC989E29D}" type="presParOf" srcId="{348BC74F-70F5-44E8-B003-59DF16CED461}" destId="{01206F4F-5E3F-4F55-BBCD-049CFF77E92B}" srcOrd="12" destOrd="0" presId="urn:microsoft.com/office/officeart/2005/8/layout/vList3"/>
    <dgm:cxn modelId="{1EB05668-597A-44E1-9D6E-80AA5656B10A}" type="presParOf" srcId="{01206F4F-5E3F-4F55-BBCD-049CFF77E92B}" destId="{F6CC09F4-BB5D-471A-9C68-E7289B66F6E3}" srcOrd="0" destOrd="0" presId="urn:microsoft.com/office/officeart/2005/8/layout/vList3"/>
    <dgm:cxn modelId="{FCC91488-2A41-42B1-A624-6AA94700C438}" type="presParOf" srcId="{01206F4F-5E3F-4F55-BBCD-049CFF77E92B}" destId="{D1F910E3-17C5-4306-8037-9F6AD4BBF774}" srcOrd="1" destOrd="0" presId="urn:microsoft.com/office/officeart/2005/8/layout/vList3"/>
    <dgm:cxn modelId="{097A7092-B788-4E0C-B392-CBDC3925FCD3}" type="presParOf" srcId="{348BC74F-70F5-44E8-B003-59DF16CED461}" destId="{D0DD6266-D45A-4D15-9F9B-6AEFC007FA31}" srcOrd="13" destOrd="0" presId="urn:microsoft.com/office/officeart/2005/8/layout/vList3"/>
    <dgm:cxn modelId="{1A0C19F9-8C06-48DE-BFFA-78067A30D702}" type="presParOf" srcId="{348BC74F-70F5-44E8-B003-59DF16CED461}" destId="{9E9EC8A3-DA56-477A-8305-93B8A5387E29}" srcOrd="14" destOrd="0" presId="urn:microsoft.com/office/officeart/2005/8/layout/vList3"/>
    <dgm:cxn modelId="{6E3AB567-1125-4BE1-BCBA-3B3C16405404}" type="presParOf" srcId="{9E9EC8A3-DA56-477A-8305-93B8A5387E29}" destId="{0A6255CD-AA42-4D8D-9C6A-5DD84931C2C5}" srcOrd="0" destOrd="0" presId="urn:microsoft.com/office/officeart/2005/8/layout/vList3"/>
    <dgm:cxn modelId="{9D1EFD6C-BFCE-42EE-BA60-F7F44B91D23E}" type="presParOf" srcId="{9E9EC8A3-DA56-477A-8305-93B8A5387E29}" destId="{763EB61B-E656-4F48-80D3-5BADE5066404}" srcOrd="1" destOrd="0" presId="urn:microsoft.com/office/officeart/2005/8/layout/vList3"/>
    <dgm:cxn modelId="{AE63C52A-20AD-4D8D-91F8-C45ED4A35C29}" type="presParOf" srcId="{348BC74F-70F5-44E8-B003-59DF16CED461}" destId="{CC50C6EF-9CA3-43CF-9EB1-240258EA1230}" srcOrd="15" destOrd="0" presId="urn:microsoft.com/office/officeart/2005/8/layout/vList3"/>
    <dgm:cxn modelId="{A90C105C-E638-4A07-B62B-74215EB6B634}" type="presParOf" srcId="{348BC74F-70F5-44E8-B003-59DF16CED461}" destId="{E8D0C065-BE19-4E2C-833E-49AFDDE6913B}" srcOrd="16" destOrd="0" presId="urn:microsoft.com/office/officeart/2005/8/layout/vList3"/>
    <dgm:cxn modelId="{5D922676-67D8-4C09-88B7-CF125E74A292}" type="presParOf" srcId="{E8D0C065-BE19-4E2C-833E-49AFDDE6913B}" destId="{C61509BA-769E-4A31-B662-00A4F19D0363}" srcOrd="0" destOrd="0" presId="urn:microsoft.com/office/officeart/2005/8/layout/vList3"/>
    <dgm:cxn modelId="{6983B35A-A35D-4A38-8456-7776EF1EDDA1}" type="presParOf" srcId="{E8D0C065-BE19-4E2C-833E-49AFDDE6913B}" destId="{D984F825-EB98-4DF9-96CC-704EB8368360}" srcOrd="1" destOrd="0" presId="urn:microsoft.com/office/officeart/2005/8/layout/vList3"/>
    <dgm:cxn modelId="{027458CD-60AC-48DE-8DED-F51DA4BFF644}" type="presParOf" srcId="{348BC74F-70F5-44E8-B003-59DF16CED461}" destId="{6A14A30F-ED8F-4ACB-BF6C-0B4D62E2CBF1}" srcOrd="17" destOrd="0" presId="urn:microsoft.com/office/officeart/2005/8/layout/vList3"/>
    <dgm:cxn modelId="{5B819252-3854-4A6C-84C3-3812B59504F4}" type="presParOf" srcId="{348BC74F-70F5-44E8-B003-59DF16CED461}" destId="{CB3D2A0E-9BF3-4731-9192-AC6BBCE5DD03}" srcOrd="18" destOrd="0" presId="urn:microsoft.com/office/officeart/2005/8/layout/vList3"/>
    <dgm:cxn modelId="{2BA2A920-AB3B-4AED-BD9E-58270AAF8DC5}" type="presParOf" srcId="{CB3D2A0E-9BF3-4731-9192-AC6BBCE5DD03}" destId="{FA381A1D-A250-41DC-A8AA-F972085943CD}" srcOrd="0" destOrd="0" presId="urn:microsoft.com/office/officeart/2005/8/layout/vList3"/>
    <dgm:cxn modelId="{ACF0E5F5-9284-4306-8D32-39B3CBBF610E}" type="presParOf" srcId="{CB3D2A0E-9BF3-4731-9192-AC6BBCE5DD03}" destId="{91C7C953-0233-4896-95CA-84A43F11EC8B}" srcOrd="1" destOrd="0" presId="urn:microsoft.com/office/officeart/2005/8/layout/vList3"/>
    <dgm:cxn modelId="{09EDB902-221A-445A-A787-ADBEFF414904}" type="presParOf" srcId="{348BC74F-70F5-44E8-B003-59DF16CED461}" destId="{11C6F895-6FAD-42BA-B1EE-0489E70D7C15}" srcOrd="19" destOrd="0" presId="urn:microsoft.com/office/officeart/2005/8/layout/vList3"/>
    <dgm:cxn modelId="{12A58E3A-E525-4BFA-B0AD-950881E282F6}" type="presParOf" srcId="{348BC74F-70F5-44E8-B003-59DF16CED461}" destId="{E2C6B08B-F358-444E-B27A-03F893A40723}" srcOrd="20" destOrd="0" presId="urn:microsoft.com/office/officeart/2005/8/layout/vList3"/>
    <dgm:cxn modelId="{7B38AC4D-E212-4B6C-A9A3-7F649D19961B}" type="presParOf" srcId="{E2C6B08B-F358-444E-B27A-03F893A40723}" destId="{986C1E4C-E4E3-4B03-B2F8-81A10D09E22E}" srcOrd="0" destOrd="0" presId="urn:microsoft.com/office/officeart/2005/8/layout/vList3"/>
    <dgm:cxn modelId="{BA41F9BC-429A-488A-864E-12299869409E}" type="presParOf" srcId="{E2C6B08B-F358-444E-B27A-03F893A40723}" destId="{C28521FA-04CB-4D31-B025-E3569493B97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10BD48D-8C67-464E-BF43-EA24D1046602}" type="doc">
      <dgm:prSet loTypeId="urn:microsoft.com/office/officeart/2008/layout/VerticalCurvedList" loCatId="list" qsTypeId="urn:microsoft.com/office/officeart/2005/8/quickstyle/3d2" qsCatId="3D" csTypeId="urn:microsoft.com/office/officeart/2005/8/colors/colorful4" csCatId="colorful" phldr="1"/>
      <dgm:spPr/>
      <dgm:t>
        <a:bodyPr/>
        <a:lstStyle/>
        <a:p>
          <a:endParaRPr lang="en-IN"/>
        </a:p>
      </dgm:t>
    </dgm:pt>
    <dgm:pt modelId="{C8AB4E26-D47B-4078-91E9-49326910CA71}">
      <dgm:prSet phldrT="[Text]"/>
      <dgm:spPr/>
      <dgm:t>
        <a:bodyPr/>
        <a:lstStyle/>
        <a:p>
          <a:r>
            <a:rPr lang="en-US" dirty="0" smtClean="0"/>
            <a:t>This is the plan yet and modifications can be made while executing the plan into an actual HTML website</a:t>
          </a:r>
          <a:endParaRPr lang="en-IN" dirty="0"/>
        </a:p>
      </dgm:t>
    </dgm:pt>
    <dgm:pt modelId="{E0D51629-FEFE-457D-BE0A-0A9FCACDD852}" type="parTrans" cxnId="{62FFF6C8-1330-48BE-BAFD-7E88332F8105}">
      <dgm:prSet/>
      <dgm:spPr/>
      <dgm:t>
        <a:bodyPr/>
        <a:lstStyle/>
        <a:p>
          <a:endParaRPr lang="en-IN"/>
        </a:p>
      </dgm:t>
    </dgm:pt>
    <dgm:pt modelId="{11A80099-6EC1-44C2-9CFE-71EFB513E1E0}" type="sibTrans" cxnId="{62FFF6C8-1330-48BE-BAFD-7E88332F8105}">
      <dgm:prSet/>
      <dgm:spPr/>
      <dgm:t>
        <a:bodyPr/>
        <a:lstStyle/>
        <a:p>
          <a:endParaRPr lang="en-IN"/>
        </a:p>
      </dgm:t>
    </dgm:pt>
    <dgm:pt modelId="{335568B6-6AB5-43CC-A5AF-C76138338237}" type="pres">
      <dgm:prSet presAssocID="{F10BD48D-8C67-464E-BF43-EA24D1046602}" presName="Name0" presStyleCnt="0">
        <dgm:presLayoutVars>
          <dgm:chMax val="7"/>
          <dgm:chPref val="7"/>
          <dgm:dir/>
        </dgm:presLayoutVars>
      </dgm:prSet>
      <dgm:spPr/>
      <dgm:t>
        <a:bodyPr/>
        <a:lstStyle/>
        <a:p>
          <a:endParaRPr lang="en-IN"/>
        </a:p>
      </dgm:t>
    </dgm:pt>
    <dgm:pt modelId="{E7613890-4AB2-4304-A6AB-43CFB08A2E60}" type="pres">
      <dgm:prSet presAssocID="{F10BD48D-8C67-464E-BF43-EA24D1046602}" presName="Name1" presStyleCnt="0"/>
      <dgm:spPr/>
    </dgm:pt>
    <dgm:pt modelId="{7DF980D2-3744-493E-801A-46FEDC7BF390}" type="pres">
      <dgm:prSet presAssocID="{F10BD48D-8C67-464E-BF43-EA24D1046602}" presName="cycle" presStyleCnt="0"/>
      <dgm:spPr/>
    </dgm:pt>
    <dgm:pt modelId="{72B1657B-2B5E-4CE3-AD2D-56F9D8A94D21}" type="pres">
      <dgm:prSet presAssocID="{F10BD48D-8C67-464E-BF43-EA24D1046602}" presName="srcNode" presStyleLbl="node1" presStyleIdx="0" presStyleCnt="1"/>
      <dgm:spPr/>
    </dgm:pt>
    <dgm:pt modelId="{0D0ED12E-F2F4-489B-974A-EAB7DFC639B8}" type="pres">
      <dgm:prSet presAssocID="{F10BD48D-8C67-464E-BF43-EA24D1046602}" presName="conn" presStyleLbl="parChTrans1D2" presStyleIdx="0" presStyleCnt="1"/>
      <dgm:spPr/>
      <dgm:t>
        <a:bodyPr/>
        <a:lstStyle/>
        <a:p>
          <a:endParaRPr lang="en-IN"/>
        </a:p>
      </dgm:t>
    </dgm:pt>
    <dgm:pt modelId="{D0F6A892-0D6A-4603-9ABA-17AC1FAC2FB7}" type="pres">
      <dgm:prSet presAssocID="{F10BD48D-8C67-464E-BF43-EA24D1046602}" presName="extraNode" presStyleLbl="node1" presStyleIdx="0" presStyleCnt="1"/>
      <dgm:spPr/>
    </dgm:pt>
    <dgm:pt modelId="{C3438C60-7F1F-4368-9923-D670C6DEF5AD}" type="pres">
      <dgm:prSet presAssocID="{F10BD48D-8C67-464E-BF43-EA24D1046602}" presName="dstNode" presStyleLbl="node1" presStyleIdx="0" presStyleCnt="1"/>
      <dgm:spPr/>
    </dgm:pt>
    <dgm:pt modelId="{080587E9-A6C5-4843-AB06-FFC0CC3520DE}" type="pres">
      <dgm:prSet presAssocID="{C8AB4E26-D47B-4078-91E9-49326910CA71}" presName="text_1" presStyleLbl="node1" presStyleIdx="0" presStyleCnt="1" custLinFactNeighborX="0" custLinFactNeighborY="10069">
        <dgm:presLayoutVars>
          <dgm:bulletEnabled val="1"/>
        </dgm:presLayoutVars>
      </dgm:prSet>
      <dgm:spPr/>
      <dgm:t>
        <a:bodyPr/>
        <a:lstStyle/>
        <a:p>
          <a:endParaRPr lang="en-IN"/>
        </a:p>
      </dgm:t>
    </dgm:pt>
    <dgm:pt modelId="{01B7688A-3E55-4DF3-B859-6D83C665BB77}" type="pres">
      <dgm:prSet presAssocID="{C8AB4E26-D47B-4078-91E9-49326910CA71}" presName="accent_1" presStyleCnt="0"/>
      <dgm:spPr/>
    </dgm:pt>
    <dgm:pt modelId="{AE384D0C-C67C-4723-97C7-0987D1BA17C1}" type="pres">
      <dgm:prSet presAssocID="{C8AB4E26-D47B-4078-91E9-49326910CA71}" presName="accentRepeatNode" presStyleLbl="solidFgAcc1" presStyleIdx="0" presStyleCnt="1"/>
      <dgm:spPr/>
    </dgm:pt>
  </dgm:ptLst>
  <dgm:cxnLst>
    <dgm:cxn modelId="{CE7BF1C6-8DB2-4A6F-8C9C-B611F6E8A87F}" type="presOf" srcId="{11A80099-6EC1-44C2-9CFE-71EFB513E1E0}" destId="{0D0ED12E-F2F4-489B-974A-EAB7DFC639B8}" srcOrd="0" destOrd="0" presId="urn:microsoft.com/office/officeart/2008/layout/VerticalCurvedList"/>
    <dgm:cxn modelId="{62FFF6C8-1330-48BE-BAFD-7E88332F8105}" srcId="{F10BD48D-8C67-464E-BF43-EA24D1046602}" destId="{C8AB4E26-D47B-4078-91E9-49326910CA71}" srcOrd="0" destOrd="0" parTransId="{E0D51629-FEFE-457D-BE0A-0A9FCACDD852}" sibTransId="{11A80099-6EC1-44C2-9CFE-71EFB513E1E0}"/>
    <dgm:cxn modelId="{B5133FBE-A8A7-4D76-B2E8-5981CE3611DE}" type="presOf" srcId="{C8AB4E26-D47B-4078-91E9-49326910CA71}" destId="{080587E9-A6C5-4843-AB06-FFC0CC3520DE}" srcOrd="0" destOrd="0" presId="urn:microsoft.com/office/officeart/2008/layout/VerticalCurvedList"/>
    <dgm:cxn modelId="{A3F84CE4-4192-4960-A6E0-DA4D6C06DE4B}" type="presOf" srcId="{F10BD48D-8C67-464E-BF43-EA24D1046602}" destId="{335568B6-6AB5-43CC-A5AF-C76138338237}" srcOrd="0" destOrd="0" presId="urn:microsoft.com/office/officeart/2008/layout/VerticalCurvedList"/>
    <dgm:cxn modelId="{2B7D4A69-D6C9-4521-BED3-4F15050933D0}" type="presParOf" srcId="{335568B6-6AB5-43CC-A5AF-C76138338237}" destId="{E7613890-4AB2-4304-A6AB-43CFB08A2E60}" srcOrd="0" destOrd="0" presId="urn:microsoft.com/office/officeart/2008/layout/VerticalCurvedList"/>
    <dgm:cxn modelId="{73A71FFE-0A76-4E31-8F43-BDABF9FB20E0}" type="presParOf" srcId="{E7613890-4AB2-4304-A6AB-43CFB08A2E60}" destId="{7DF980D2-3744-493E-801A-46FEDC7BF390}" srcOrd="0" destOrd="0" presId="urn:microsoft.com/office/officeart/2008/layout/VerticalCurvedList"/>
    <dgm:cxn modelId="{C269844F-7A56-4C75-A6E9-AA798F7B8D5D}" type="presParOf" srcId="{7DF980D2-3744-493E-801A-46FEDC7BF390}" destId="{72B1657B-2B5E-4CE3-AD2D-56F9D8A94D21}" srcOrd="0" destOrd="0" presId="urn:microsoft.com/office/officeart/2008/layout/VerticalCurvedList"/>
    <dgm:cxn modelId="{CFC0201B-E7B3-4642-8D9B-33DC6A45C5C8}" type="presParOf" srcId="{7DF980D2-3744-493E-801A-46FEDC7BF390}" destId="{0D0ED12E-F2F4-489B-974A-EAB7DFC639B8}" srcOrd="1" destOrd="0" presId="urn:microsoft.com/office/officeart/2008/layout/VerticalCurvedList"/>
    <dgm:cxn modelId="{E2669906-0CA0-4723-8B0C-ECA649A0A9B1}" type="presParOf" srcId="{7DF980D2-3744-493E-801A-46FEDC7BF390}" destId="{D0F6A892-0D6A-4603-9ABA-17AC1FAC2FB7}" srcOrd="2" destOrd="0" presId="urn:microsoft.com/office/officeart/2008/layout/VerticalCurvedList"/>
    <dgm:cxn modelId="{F218C580-DC1A-4C04-82D0-81B1AE511D67}" type="presParOf" srcId="{7DF980D2-3744-493E-801A-46FEDC7BF390}" destId="{C3438C60-7F1F-4368-9923-D670C6DEF5AD}" srcOrd="3" destOrd="0" presId="urn:microsoft.com/office/officeart/2008/layout/VerticalCurvedList"/>
    <dgm:cxn modelId="{43F6CF40-56B4-45C7-81B5-DA77B571B4BC}" type="presParOf" srcId="{E7613890-4AB2-4304-A6AB-43CFB08A2E60}" destId="{080587E9-A6C5-4843-AB06-FFC0CC3520DE}" srcOrd="1" destOrd="0" presId="urn:microsoft.com/office/officeart/2008/layout/VerticalCurvedList"/>
    <dgm:cxn modelId="{4143A5EE-3F0C-444E-9D7D-B86E2175B516}" type="presParOf" srcId="{E7613890-4AB2-4304-A6AB-43CFB08A2E60}" destId="{01B7688A-3E55-4DF3-B859-6D83C665BB77}" srcOrd="2" destOrd="0" presId="urn:microsoft.com/office/officeart/2008/layout/VerticalCurvedList"/>
    <dgm:cxn modelId="{5F2D2114-CB0B-4692-A8AA-B50F24224CAF}" type="presParOf" srcId="{01B7688A-3E55-4DF3-B859-6D83C665BB77}" destId="{AE384D0C-C67C-4723-97C7-0987D1BA17C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1182F7-8EBE-4551-ADAC-BB07B524181F}" type="doc">
      <dgm:prSet loTypeId="urn:microsoft.com/office/officeart/2005/8/layout/hList3" loCatId="list" qsTypeId="urn:microsoft.com/office/officeart/2005/8/quickstyle/3d3" qsCatId="3D" csTypeId="urn:microsoft.com/office/officeart/2005/8/colors/accent2_1" csCatId="accent2" phldr="1"/>
      <dgm:spPr/>
      <dgm:t>
        <a:bodyPr/>
        <a:lstStyle/>
        <a:p>
          <a:endParaRPr lang="en-IN"/>
        </a:p>
      </dgm:t>
    </dgm:pt>
    <dgm:pt modelId="{F0D208F2-B9BC-4381-8101-9A48CA79F074}">
      <dgm:prSet phldrT="[Text]"/>
      <dgm:spPr/>
      <dgm:t>
        <a:bodyPr/>
        <a:lstStyle/>
        <a:p>
          <a:r>
            <a:rPr lang="en-US" dirty="0" smtClean="0"/>
            <a:t>Our goal and ideology</a:t>
          </a:r>
          <a:endParaRPr lang="en-IN" dirty="0"/>
        </a:p>
      </dgm:t>
    </dgm:pt>
    <dgm:pt modelId="{3EF53544-F90E-44BC-93EA-A03FA3604521}" type="parTrans" cxnId="{9DE3021E-079E-4A0E-9DEB-46F58A38E6D7}">
      <dgm:prSet/>
      <dgm:spPr/>
      <dgm:t>
        <a:bodyPr/>
        <a:lstStyle/>
        <a:p>
          <a:endParaRPr lang="en-IN"/>
        </a:p>
      </dgm:t>
    </dgm:pt>
    <dgm:pt modelId="{30778495-5B07-4ECA-B53B-4418C2EBFD1A}" type="sibTrans" cxnId="{9DE3021E-079E-4A0E-9DEB-46F58A38E6D7}">
      <dgm:prSet/>
      <dgm:spPr/>
      <dgm:t>
        <a:bodyPr/>
        <a:lstStyle/>
        <a:p>
          <a:endParaRPr lang="en-IN"/>
        </a:p>
      </dgm:t>
    </dgm:pt>
    <dgm:pt modelId="{9F264DC3-DCBD-4B29-BED1-0479E9DD36FB}">
      <dgm:prSet phldrT="[Text]"/>
      <dgm:spPr/>
      <dgm:t>
        <a:bodyPr/>
        <a:lstStyle/>
        <a:p>
          <a:r>
            <a:rPr lang="en-US" dirty="0" smtClean="0"/>
            <a:t>To make this website it is important to understand what will be the theme of this restaurant and give the user the exact same feel.</a:t>
          </a:r>
        </a:p>
        <a:p>
          <a:r>
            <a:rPr lang="en-US" dirty="0" smtClean="0"/>
            <a:t>We have planned the restaurant would be dedicated to pure veg Indian cuisine, and be traditionally oriented, but at the same time it will be tech oriented with AI based bot services. So it will be a happy mingle of traditions and technology.</a:t>
          </a:r>
        </a:p>
        <a:p>
          <a:r>
            <a:rPr lang="en-US" dirty="0" smtClean="0"/>
            <a:t>The restaurant will be named </a:t>
          </a:r>
          <a:r>
            <a:rPr lang="en-US" dirty="0" err="1" smtClean="0"/>
            <a:t>Naividyam</a:t>
          </a:r>
          <a:r>
            <a:rPr lang="en-US" dirty="0" smtClean="0"/>
            <a:t> which is a Sanskrit word that means “food offering to god “or as we call it “</a:t>
          </a:r>
          <a:r>
            <a:rPr lang="en-US" dirty="0" err="1" smtClean="0"/>
            <a:t>bhog</a:t>
          </a:r>
          <a:r>
            <a:rPr lang="en-US" dirty="0" smtClean="0"/>
            <a:t>”.</a:t>
          </a:r>
        </a:p>
        <a:p>
          <a:r>
            <a:rPr lang="en-US" dirty="0" smtClean="0"/>
            <a:t>It will be a lavish 5-starred restaurant with branches all across the world.</a:t>
          </a:r>
        </a:p>
        <a:p>
          <a:r>
            <a:rPr lang="en-US" dirty="0" smtClean="0"/>
            <a:t>The story-line would be that it started as a food-truck and grew up to be what it is now.</a:t>
          </a:r>
        </a:p>
        <a:p>
          <a:r>
            <a:rPr lang="en-US" dirty="0" smtClean="0"/>
            <a:t>In the following pages I have explained page wise plan and description which will help us bring this idea to life.</a:t>
          </a:r>
        </a:p>
        <a:p>
          <a:endParaRPr lang="en-IN" dirty="0"/>
        </a:p>
      </dgm:t>
    </dgm:pt>
    <dgm:pt modelId="{6159C4A4-5D62-420F-9488-906DF9F0AAE8}" type="parTrans" cxnId="{7AE06B89-E8EE-48E8-83C5-6D9FB56AA566}">
      <dgm:prSet/>
      <dgm:spPr/>
      <dgm:t>
        <a:bodyPr/>
        <a:lstStyle/>
        <a:p>
          <a:endParaRPr lang="en-IN"/>
        </a:p>
      </dgm:t>
    </dgm:pt>
    <dgm:pt modelId="{C295C441-0765-430D-B422-70D2930CA7D6}" type="sibTrans" cxnId="{7AE06B89-E8EE-48E8-83C5-6D9FB56AA566}">
      <dgm:prSet/>
      <dgm:spPr/>
      <dgm:t>
        <a:bodyPr/>
        <a:lstStyle/>
        <a:p>
          <a:endParaRPr lang="en-IN"/>
        </a:p>
      </dgm:t>
    </dgm:pt>
    <dgm:pt modelId="{F5D1EB56-74BF-44B7-A6AE-6ADAFF2D2276}" type="pres">
      <dgm:prSet presAssocID="{741182F7-8EBE-4551-ADAC-BB07B524181F}" presName="composite" presStyleCnt="0">
        <dgm:presLayoutVars>
          <dgm:chMax val="1"/>
          <dgm:dir/>
          <dgm:resizeHandles val="exact"/>
        </dgm:presLayoutVars>
      </dgm:prSet>
      <dgm:spPr/>
      <dgm:t>
        <a:bodyPr/>
        <a:lstStyle/>
        <a:p>
          <a:endParaRPr lang="en-IN"/>
        </a:p>
      </dgm:t>
    </dgm:pt>
    <dgm:pt modelId="{FF7310FE-EAF0-4045-A055-A5A0B0CE686E}" type="pres">
      <dgm:prSet presAssocID="{F0D208F2-B9BC-4381-8101-9A48CA79F074}" presName="roof" presStyleLbl="dkBgShp" presStyleIdx="0" presStyleCnt="2"/>
      <dgm:spPr/>
      <dgm:t>
        <a:bodyPr/>
        <a:lstStyle/>
        <a:p>
          <a:endParaRPr lang="en-IN"/>
        </a:p>
      </dgm:t>
    </dgm:pt>
    <dgm:pt modelId="{656BA5EE-52F0-444C-9512-16FA5CB64C8F}" type="pres">
      <dgm:prSet presAssocID="{F0D208F2-B9BC-4381-8101-9A48CA79F074}" presName="pillars" presStyleCnt="0"/>
      <dgm:spPr/>
    </dgm:pt>
    <dgm:pt modelId="{B51DD265-9950-4E1D-97A2-CF3DA9648CD5}" type="pres">
      <dgm:prSet presAssocID="{F0D208F2-B9BC-4381-8101-9A48CA79F074}" presName="pillar1" presStyleLbl="node1" presStyleIdx="0" presStyleCnt="1">
        <dgm:presLayoutVars>
          <dgm:bulletEnabled val="1"/>
        </dgm:presLayoutVars>
      </dgm:prSet>
      <dgm:spPr/>
      <dgm:t>
        <a:bodyPr/>
        <a:lstStyle/>
        <a:p>
          <a:endParaRPr lang="en-IN"/>
        </a:p>
      </dgm:t>
    </dgm:pt>
    <dgm:pt modelId="{DC3EC8B6-6159-4A62-86E3-E405B08E7B68}" type="pres">
      <dgm:prSet presAssocID="{F0D208F2-B9BC-4381-8101-9A48CA79F074}" presName="base" presStyleLbl="dkBgShp" presStyleIdx="1" presStyleCnt="2"/>
      <dgm:spPr/>
    </dgm:pt>
  </dgm:ptLst>
  <dgm:cxnLst>
    <dgm:cxn modelId="{7AE06B89-E8EE-48E8-83C5-6D9FB56AA566}" srcId="{F0D208F2-B9BC-4381-8101-9A48CA79F074}" destId="{9F264DC3-DCBD-4B29-BED1-0479E9DD36FB}" srcOrd="0" destOrd="0" parTransId="{6159C4A4-5D62-420F-9488-906DF9F0AAE8}" sibTransId="{C295C441-0765-430D-B422-70D2930CA7D6}"/>
    <dgm:cxn modelId="{BD98264D-84C9-4851-A942-A30871EBB6F5}" type="presOf" srcId="{F0D208F2-B9BC-4381-8101-9A48CA79F074}" destId="{FF7310FE-EAF0-4045-A055-A5A0B0CE686E}" srcOrd="0" destOrd="0" presId="urn:microsoft.com/office/officeart/2005/8/layout/hList3"/>
    <dgm:cxn modelId="{D4428114-36EF-4D4B-8515-3C30C9B90A4E}" type="presOf" srcId="{9F264DC3-DCBD-4B29-BED1-0479E9DD36FB}" destId="{B51DD265-9950-4E1D-97A2-CF3DA9648CD5}" srcOrd="0" destOrd="0" presId="urn:microsoft.com/office/officeart/2005/8/layout/hList3"/>
    <dgm:cxn modelId="{727CBBCC-8805-4059-8B23-B10AC0D1EF38}" type="presOf" srcId="{741182F7-8EBE-4551-ADAC-BB07B524181F}" destId="{F5D1EB56-74BF-44B7-A6AE-6ADAFF2D2276}" srcOrd="0" destOrd="0" presId="urn:microsoft.com/office/officeart/2005/8/layout/hList3"/>
    <dgm:cxn modelId="{9DE3021E-079E-4A0E-9DEB-46F58A38E6D7}" srcId="{741182F7-8EBE-4551-ADAC-BB07B524181F}" destId="{F0D208F2-B9BC-4381-8101-9A48CA79F074}" srcOrd="0" destOrd="0" parTransId="{3EF53544-F90E-44BC-93EA-A03FA3604521}" sibTransId="{30778495-5B07-4ECA-B53B-4418C2EBFD1A}"/>
    <dgm:cxn modelId="{7002BE96-2BEB-4295-BA4B-BDEB93F3A846}" type="presParOf" srcId="{F5D1EB56-74BF-44B7-A6AE-6ADAFF2D2276}" destId="{FF7310FE-EAF0-4045-A055-A5A0B0CE686E}" srcOrd="0" destOrd="0" presId="urn:microsoft.com/office/officeart/2005/8/layout/hList3"/>
    <dgm:cxn modelId="{CBF01F24-E6CB-424F-97AE-8EFF912FDAEC}" type="presParOf" srcId="{F5D1EB56-74BF-44B7-A6AE-6ADAFF2D2276}" destId="{656BA5EE-52F0-444C-9512-16FA5CB64C8F}" srcOrd="1" destOrd="0" presId="urn:microsoft.com/office/officeart/2005/8/layout/hList3"/>
    <dgm:cxn modelId="{D096C72B-E1F6-414C-990B-E0AD663CB96F}" type="presParOf" srcId="{656BA5EE-52F0-444C-9512-16FA5CB64C8F}" destId="{B51DD265-9950-4E1D-97A2-CF3DA9648CD5}" srcOrd="0" destOrd="0" presId="urn:microsoft.com/office/officeart/2005/8/layout/hList3"/>
    <dgm:cxn modelId="{68656EAB-3106-4BF3-A5D1-C25D1282F24D}" type="presParOf" srcId="{F5D1EB56-74BF-44B7-A6AE-6ADAFF2D2276}" destId="{DC3EC8B6-6159-4A62-86E3-E405B08E7B68}"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DF485B-CC34-447D-BCC6-A15C26D13AD9}" type="doc">
      <dgm:prSet loTypeId="urn:microsoft.com/office/officeart/2008/layout/AlternatingHexagons" loCatId="list" qsTypeId="urn:microsoft.com/office/officeart/2005/8/quickstyle/simple2" qsCatId="simple" csTypeId="urn:microsoft.com/office/officeart/2005/8/colors/colorful3" csCatId="colorful" phldr="1"/>
      <dgm:spPr/>
      <dgm:t>
        <a:bodyPr/>
        <a:lstStyle/>
        <a:p>
          <a:endParaRPr lang="en-IN"/>
        </a:p>
      </dgm:t>
    </dgm:pt>
    <dgm:pt modelId="{948552FD-901D-471D-B9FF-B808FE747EBB}">
      <dgm:prSet phldrT="[Text]"/>
      <dgm:spPr/>
      <dgm:t>
        <a:bodyPr/>
        <a:lstStyle/>
        <a:p>
          <a:r>
            <a:rPr lang="en-US" dirty="0" smtClean="0"/>
            <a:t>Header</a:t>
          </a:r>
          <a:endParaRPr lang="en-IN" dirty="0"/>
        </a:p>
      </dgm:t>
    </dgm:pt>
    <dgm:pt modelId="{506DBEFE-87CF-434E-A859-5D0E793ADC95}" type="parTrans" cxnId="{87983860-C729-46CC-A27D-FF198B7692B4}">
      <dgm:prSet/>
      <dgm:spPr/>
      <dgm:t>
        <a:bodyPr/>
        <a:lstStyle/>
        <a:p>
          <a:endParaRPr lang="en-IN"/>
        </a:p>
      </dgm:t>
    </dgm:pt>
    <dgm:pt modelId="{CE1E183F-CE87-4274-B952-5662ECDAC8C6}" type="sibTrans" cxnId="{87983860-C729-46CC-A27D-FF198B7692B4}">
      <dgm:prSet/>
      <dgm:spPr/>
      <dgm:t>
        <a:bodyPr/>
        <a:lstStyle/>
        <a:p>
          <a:endParaRPr lang="en-IN"/>
        </a:p>
      </dgm:t>
    </dgm:pt>
    <dgm:pt modelId="{5D109C46-02BE-42BC-B181-6C7E37A64534}">
      <dgm:prSet phldrT="[Text]"/>
      <dgm:spPr/>
      <dgm:t>
        <a:bodyPr/>
        <a:lstStyle/>
        <a:p>
          <a:r>
            <a:rPr lang="en-US" dirty="0" smtClean="0"/>
            <a:t>Background picture in the header giving an Indian feel to the website with name of restaurant in bold</a:t>
          </a:r>
          <a:endParaRPr lang="en-IN" dirty="0"/>
        </a:p>
      </dgm:t>
    </dgm:pt>
    <dgm:pt modelId="{A55064C5-90FF-4B91-9E5F-E8C56DF3672C}" type="parTrans" cxnId="{A5783578-8A15-4002-B888-1E76378AE306}">
      <dgm:prSet/>
      <dgm:spPr/>
      <dgm:t>
        <a:bodyPr/>
        <a:lstStyle/>
        <a:p>
          <a:endParaRPr lang="en-IN"/>
        </a:p>
      </dgm:t>
    </dgm:pt>
    <dgm:pt modelId="{6F49F59C-D652-48D8-B823-C00263258A37}" type="sibTrans" cxnId="{A5783578-8A15-4002-B888-1E76378AE306}">
      <dgm:prSet/>
      <dgm:spPr/>
      <dgm:t>
        <a:bodyPr/>
        <a:lstStyle/>
        <a:p>
          <a:endParaRPr lang="en-IN"/>
        </a:p>
      </dgm:t>
    </dgm:pt>
    <dgm:pt modelId="{F84D5F74-F12C-4F08-801B-BD4F263F925C}">
      <dgm:prSet phldrT="[Text]"/>
      <dgm:spPr/>
      <dgm:t>
        <a:bodyPr/>
        <a:lstStyle/>
        <a:p>
          <a:r>
            <a:rPr lang="en-US" dirty="0" smtClean="0"/>
            <a:t>Footer</a:t>
          </a:r>
          <a:endParaRPr lang="en-IN" dirty="0"/>
        </a:p>
      </dgm:t>
    </dgm:pt>
    <dgm:pt modelId="{53C2DF2D-5326-4DA6-BE94-00B340566701}" type="parTrans" cxnId="{E21FF1D8-3BC6-4CF0-8BEB-FB902C6CB55A}">
      <dgm:prSet/>
      <dgm:spPr/>
      <dgm:t>
        <a:bodyPr/>
        <a:lstStyle/>
        <a:p>
          <a:endParaRPr lang="en-IN"/>
        </a:p>
      </dgm:t>
    </dgm:pt>
    <dgm:pt modelId="{EAA33E1B-6E17-495A-8E95-0E12C1686270}" type="sibTrans" cxnId="{E21FF1D8-3BC6-4CF0-8BEB-FB902C6CB55A}">
      <dgm:prSet/>
      <dgm:spPr/>
      <dgm:t>
        <a:bodyPr/>
        <a:lstStyle/>
        <a:p>
          <a:endParaRPr lang="en-IN"/>
        </a:p>
      </dgm:t>
    </dgm:pt>
    <dgm:pt modelId="{B083B659-E3C6-4532-9E6F-9D82C04C9DE1}">
      <dgm:prSet phldrT="[Text]"/>
      <dgm:spPr/>
      <dgm:t>
        <a:bodyPr/>
        <a:lstStyle/>
        <a:p>
          <a:r>
            <a:rPr lang="en-US" dirty="0" smtClean="0"/>
            <a:t>Listing the branches of the restaurant</a:t>
          </a:r>
          <a:endParaRPr lang="en-IN" dirty="0"/>
        </a:p>
      </dgm:t>
    </dgm:pt>
    <dgm:pt modelId="{FD9E3008-2D83-454D-A86B-106872FCE883}" type="parTrans" cxnId="{6A9646A0-5DA0-4FF1-84F4-3C226E65A11A}">
      <dgm:prSet/>
      <dgm:spPr/>
      <dgm:t>
        <a:bodyPr/>
        <a:lstStyle/>
        <a:p>
          <a:endParaRPr lang="en-IN"/>
        </a:p>
      </dgm:t>
    </dgm:pt>
    <dgm:pt modelId="{26CC1C34-0A30-4C83-AA3B-3FD504D2E4F5}" type="sibTrans" cxnId="{6A9646A0-5DA0-4FF1-84F4-3C226E65A11A}">
      <dgm:prSet/>
      <dgm:spPr/>
      <dgm:t>
        <a:bodyPr/>
        <a:lstStyle/>
        <a:p>
          <a:endParaRPr lang="en-IN"/>
        </a:p>
      </dgm:t>
    </dgm:pt>
    <dgm:pt modelId="{218DC934-02BC-401C-8B0C-FF4F86FB8660}">
      <dgm:prSet phldrT="[Text]"/>
      <dgm:spPr/>
      <dgm:t>
        <a:bodyPr/>
        <a:lstStyle/>
        <a:p>
          <a:r>
            <a:rPr lang="en-US" dirty="0" smtClean="0"/>
            <a:t>Navigation bar</a:t>
          </a:r>
          <a:endParaRPr lang="en-IN" dirty="0"/>
        </a:p>
      </dgm:t>
    </dgm:pt>
    <dgm:pt modelId="{E4B18707-63C0-4C85-8288-6D44A6EC1D6C}" type="parTrans" cxnId="{30F322C8-7576-4B9D-A23A-D1B0D2B36040}">
      <dgm:prSet/>
      <dgm:spPr/>
      <dgm:t>
        <a:bodyPr/>
        <a:lstStyle/>
        <a:p>
          <a:endParaRPr lang="en-IN"/>
        </a:p>
      </dgm:t>
    </dgm:pt>
    <dgm:pt modelId="{3D30E183-FA89-41E0-9723-CB69DC82918C}" type="sibTrans" cxnId="{30F322C8-7576-4B9D-A23A-D1B0D2B36040}">
      <dgm:prSet/>
      <dgm:spPr/>
      <dgm:t>
        <a:bodyPr/>
        <a:lstStyle/>
        <a:p>
          <a:endParaRPr lang="en-IN"/>
        </a:p>
      </dgm:t>
    </dgm:pt>
    <dgm:pt modelId="{D95FB6E1-0B32-4AA9-9EDA-1C6032381045}">
      <dgm:prSet phldrT="[Text]"/>
      <dgm:spPr/>
      <dgm:t>
        <a:bodyPr/>
        <a:lstStyle/>
        <a:p>
          <a:r>
            <a:rPr lang="en-US" dirty="0" smtClean="0"/>
            <a:t>Which will be responsive in nature and will contain hyperlinks to the other pages</a:t>
          </a:r>
          <a:endParaRPr lang="en-IN" dirty="0"/>
        </a:p>
      </dgm:t>
    </dgm:pt>
    <dgm:pt modelId="{709B876E-A651-463C-A487-8C4D9EB74252}" type="parTrans" cxnId="{6C98BB26-644D-4C50-B7EB-2700376B73FE}">
      <dgm:prSet/>
      <dgm:spPr/>
      <dgm:t>
        <a:bodyPr/>
        <a:lstStyle/>
        <a:p>
          <a:endParaRPr lang="en-IN"/>
        </a:p>
      </dgm:t>
    </dgm:pt>
    <dgm:pt modelId="{1ABBFE76-45EB-4032-B59C-695DF1588C62}" type="sibTrans" cxnId="{6C98BB26-644D-4C50-B7EB-2700376B73FE}">
      <dgm:prSet/>
      <dgm:spPr/>
      <dgm:t>
        <a:bodyPr/>
        <a:lstStyle/>
        <a:p>
          <a:endParaRPr lang="en-IN"/>
        </a:p>
      </dgm:t>
    </dgm:pt>
    <dgm:pt modelId="{565CF5E5-088A-4F49-980B-C356B22F3F6B}" type="pres">
      <dgm:prSet presAssocID="{55DF485B-CC34-447D-BCC6-A15C26D13AD9}" presName="Name0" presStyleCnt="0">
        <dgm:presLayoutVars>
          <dgm:chMax/>
          <dgm:chPref/>
          <dgm:dir/>
          <dgm:animLvl val="lvl"/>
        </dgm:presLayoutVars>
      </dgm:prSet>
      <dgm:spPr/>
      <dgm:t>
        <a:bodyPr/>
        <a:lstStyle/>
        <a:p>
          <a:endParaRPr lang="en-IN"/>
        </a:p>
      </dgm:t>
    </dgm:pt>
    <dgm:pt modelId="{9385E9BA-0D78-4DC6-A1F2-C1A51B7B75B5}" type="pres">
      <dgm:prSet presAssocID="{948552FD-901D-471D-B9FF-B808FE747EBB}" presName="composite" presStyleCnt="0"/>
      <dgm:spPr/>
    </dgm:pt>
    <dgm:pt modelId="{73D18610-26EA-4B38-8AB8-0624D7FDB28E}" type="pres">
      <dgm:prSet presAssocID="{948552FD-901D-471D-B9FF-B808FE747EBB}" presName="Parent1" presStyleLbl="node1" presStyleIdx="0" presStyleCnt="6">
        <dgm:presLayoutVars>
          <dgm:chMax val="1"/>
          <dgm:chPref val="1"/>
          <dgm:bulletEnabled val="1"/>
        </dgm:presLayoutVars>
      </dgm:prSet>
      <dgm:spPr/>
      <dgm:t>
        <a:bodyPr/>
        <a:lstStyle/>
        <a:p>
          <a:endParaRPr lang="en-IN"/>
        </a:p>
      </dgm:t>
    </dgm:pt>
    <dgm:pt modelId="{3DAF49A2-9710-4AF6-988F-22BFF11D0ED3}" type="pres">
      <dgm:prSet presAssocID="{948552FD-901D-471D-B9FF-B808FE747EBB}" presName="Childtext1" presStyleLbl="revTx" presStyleIdx="0" presStyleCnt="3">
        <dgm:presLayoutVars>
          <dgm:chMax val="0"/>
          <dgm:chPref val="0"/>
          <dgm:bulletEnabled val="1"/>
        </dgm:presLayoutVars>
      </dgm:prSet>
      <dgm:spPr/>
      <dgm:t>
        <a:bodyPr/>
        <a:lstStyle/>
        <a:p>
          <a:endParaRPr lang="en-IN"/>
        </a:p>
      </dgm:t>
    </dgm:pt>
    <dgm:pt modelId="{5BE60AA3-6139-41A8-BF40-292DA5C9EAE3}" type="pres">
      <dgm:prSet presAssocID="{948552FD-901D-471D-B9FF-B808FE747EBB}" presName="BalanceSpacing" presStyleCnt="0"/>
      <dgm:spPr/>
    </dgm:pt>
    <dgm:pt modelId="{AC3DF68A-29EE-4DD6-9209-3635C4C8CF2E}" type="pres">
      <dgm:prSet presAssocID="{948552FD-901D-471D-B9FF-B808FE747EBB}" presName="BalanceSpacing1" presStyleCnt="0"/>
      <dgm:spPr/>
    </dgm:pt>
    <dgm:pt modelId="{F00A2F62-D620-4D49-853B-4D5C2896882E}" type="pres">
      <dgm:prSet presAssocID="{CE1E183F-CE87-4274-B952-5662ECDAC8C6}" presName="Accent1Text" presStyleLbl="node1" presStyleIdx="1" presStyleCnt="6"/>
      <dgm:spPr/>
      <dgm:t>
        <a:bodyPr/>
        <a:lstStyle/>
        <a:p>
          <a:endParaRPr lang="en-IN"/>
        </a:p>
      </dgm:t>
    </dgm:pt>
    <dgm:pt modelId="{F9E3ACF2-739E-44D0-B64F-566F2714466F}" type="pres">
      <dgm:prSet presAssocID="{CE1E183F-CE87-4274-B952-5662ECDAC8C6}" presName="spaceBetweenRectangles" presStyleCnt="0"/>
      <dgm:spPr/>
    </dgm:pt>
    <dgm:pt modelId="{CA1D4E97-0F65-4661-A79D-EFD36A590E68}" type="pres">
      <dgm:prSet presAssocID="{F84D5F74-F12C-4F08-801B-BD4F263F925C}" presName="composite" presStyleCnt="0"/>
      <dgm:spPr/>
    </dgm:pt>
    <dgm:pt modelId="{2934C902-E65D-4A83-AEDA-26A375EFE7F7}" type="pres">
      <dgm:prSet presAssocID="{F84D5F74-F12C-4F08-801B-BD4F263F925C}" presName="Parent1" presStyleLbl="node1" presStyleIdx="2" presStyleCnt="6">
        <dgm:presLayoutVars>
          <dgm:chMax val="1"/>
          <dgm:chPref val="1"/>
          <dgm:bulletEnabled val="1"/>
        </dgm:presLayoutVars>
      </dgm:prSet>
      <dgm:spPr/>
      <dgm:t>
        <a:bodyPr/>
        <a:lstStyle/>
        <a:p>
          <a:endParaRPr lang="en-IN"/>
        </a:p>
      </dgm:t>
    </dgm:pt>
    <dgm:pt modelId="{BC89FDC8-566E-41E6-AF74-E6D4A81B743A}" type="pres">
      <dgm:prSet presAssocID="{F84D5F74-F12C-4F08-801B-BD4F263F925C}" presName="Childtext1" presStyleLbl="revTx" presStyleIdx="1" presStyleCnt="3">
        <dgm:presLayoutVars>
          <dgm:chMax val="0"/>
          <dgm:chPref val="0"/>
          <dgm:bulletEnabled val="1"/>
        </dgm:presLayoutVars>
      </dgm:prSet>
      <dgm:spPr/>
      <dgm:t>
        <a:bodyPr/>
        <a:lstStyle/>
        <a:p>
          <a:endParaRPr lang="en-IN"/>
        </a:p>
      </dgm:t>
    </dgm:pt>
    <dgm:pt modelId="{09E8CC0F-7AD3-4EB4-8C55-FAAF5985CB50}" type="pres">
      <dgm:prSet presAssocID="{F84D5F74-F12C-4F08-801B-BD4F263F925C}" presName="BalanceSpacing" presStyleCnt="0"/>
      <dgm:spPr/>
    </dgm:pt>
    <dgm:pt modelId="{01CCC161-7BFF-4BD1-87CA-ABA147F7F48F}" type="pres">
      <dgm:prSet presAssocID="{F84D5F74-F12C-4F08-801B-BD4F263F925C}" presName="BalanceSpacing1" presStyleCnt="0"/>
      <dgm:spPr/>
    </dgm:pt>
    <dgm:pt modelId="{E1404AD5-A66A-41EF-A0F1-F6CF2CCDFD98}" type="pres">
      <dgm:prSet presAssocID="{EAA33E1B-6E17-495A-8E95-0E12C1686270}" presName="Accent1Text" presStyleLbl="node1" presStyleIdx="3" presStyleCnt="6"/>
      <dgm:spPr/>
      <dgm:t>
        <a:bodyPr/>
        <a:lstStyle/>
        <a:p>
          <a:endParaRPr lang="en-IN"/>
        </a:p>
      </dgm:t>
    </dgm:pt>
    <dgm:pt modelId="{78746F6D-4ADB-4047-8AD6-8B9E67159E3B}" type="pres">
      <dgm:prSet presAssocID="{EAA33E1B-6E17-495A-8E95-0E12C1686270}" presName="spaceBetweenRectangles" presStyleCnt="0"/>
      <dgm:spPr/>
    </dgm:pt>
    <dgm:pt modelId="{68808C80-FB21-4F48-AC26-A046524A090B}" type="pres">
      <dgm:prSet presAssocID="{218DC934-02BC-401C-8B0C-FF4F86FB8660}" presName="composite" presStyleCnt="0"/>
      <dgm:spPr/>
    </dgm:pt>
    <dgm:pt modelId="{D7387BF6-652E-4895-AED5-233B908951BB}" type="pres">
      <dgm:prSet presAssocID="{218DC934-02BC-401C-8B0C-FF4F86FB8660}" presName="Parent1" presStyleLbl="node1" presStyleIdx="4" presStyleCnt="6">
        <dgm:presLayoutVars>
          <dgm:chMax val="1"/>
          <dgm:chPref val="1"/>
          <dgm:bulletEnabled val="1"/>
        </dgm:presLayoutVars>
      </dgm:prSet>
      <dgm:spPr/>
      <dgm:t>
        <a:bodyPr/>
        <a:lstStyle/>
        <a:p>
          <a:endParaRPr lang="en-IN"/>
        </a:p>
      </dgm:t>
    </dgm:pt>
    <dgm:pt modelId="{80190073-B961-41E1-9614-E0753813CAA8}" type="pres">
      <dgm:prSet presAssocID="{218DC934-02BC-401C-8B0C-FF4F86FB8660}" presName="Childtext1" presStyleLbl="revTx" presStyleIdx="2" presStyleCnt="3">
        <dgm:presLayoutVars>
          <dgm:chMax val="0"/>
          <dgm:chPref val="0"/>
          <dgm:bulletEnabled val="1"/>
        </dgm:presLayoutVars>
      </dgm:prSet>
      <dgm:spPr/>
      <dgm:t>
        <a:bodyPr/>
        <a:lstStyle/>
        <a:p>
          <a:endParaRPr lang="en-IN"/>
        </a:p>
      </dgm:t>
    </dgm:pt>
    <dgm:pt modelId="{060BD988-EAE1-40B2-A30E-39C42EFDE84B}" type="pres">
      <dgm:prSet presAssocID="{218DC934-02BC-401C-8B0C-FF4F86FB8660}" presName="BalanceSpacing" presStyleCnt="0"/>
      <dgm:spPr/>
    </dgm:pt>
    <dgm:pt modelId="{A15D39A7-B00B-4D58-9FB6-0B57D88F0747}" type="pres">
      <dgm:prSet presAssocID="{218DC934-02BC-401C-8B0C-FF4F86FB8660}" presName="BalanceSpacing1" presStyleCnt="0"/>
      <dgm:spPr/>
    </dgm:pt>
    <dgm:pt modelId="{F5C70197-85FB-4E9E-AC69-1757DF6BDF16}" type="pres">
      <dgm:prSet presAssocID="{3D30E183-FA89-41E0-9723-CB69DC82918C}" presName="Accent1Text" presStyleLbl="node1" presStyleIdx="5" presStyleCnt="6"/>
      <dgm:spPr/>
      <dgm:t>
        <a:bodyPr/>
        <a:lstStyle/>
        <a:p>
          <a:endParaRPr lang="en-IN"/>
        </a:p>
      </dgm:t>
    </dgm:pt>
  </dgm:ptLst>
  <dgm:cxnLst>
    <dgm:cxn modelId="{B2F2014A-65F1-4E40-BEF5-E2D2F4E37EAF}" type="presOf" srcId="{F84D5F74-F12C-4F08-801B-BD4F263F925C}" destId="{2934C902-E65D-4A83-AEDA-26A375EFE7F7}" srcOrd="0" destOrd="0" presId="urn:microsoft.com/office/officeart/2008/layout/AlternatingHexagons"/>
    <dgm:cxn modelId="{CA80847E-A76E-435C-8EA8-C1DA06DE2750}" type="presOf" srcId="{B083B659-E3C6-4532-9E6F-9D82C04C9DE1}" destId="{BC89FDC8-566E-41E6-AF74-E6D4A81B743A}" srcOrd="0" destOrd="0" presId="urn:microsoft.com/office/officeart/2008/layout/AlternatingHexagons"/>
    <dgm:cxn modelId="{13891048-0741-4E1E-8E25-296F665A9DFA}" type="presOf" srcId="{D95FB6E1-0B32-4AA9-9EDA-1C6032381045}" destId="{80190073-B961-41E1-9614-E0753813CAA8}" srcOrd="0" destOrd="0" presId="urn:microsoft.com/office/officeart/2008/layout/AlternatingHexagons"/>
    <dgm:cxn modelId="{6A79B229-F3FF-4D9F-9F1A-E5686619A470}" type="presOf" srcId="{55DF485B-CC34-447D-BCC6-A15C26D13AD9}" destId="{565CF5E5-088A-4F49-980B-C356B22F3F6B}" srcOrd="0" destOrd="0" presId="urn:microsoft.com/office/officeart/2008/layout/AlternatingHexagons"/>
    <dgm:cxn modelId="{6C98BB26-644D-4C50-B7EB-2700376B73FE}" srcId="{218DC934-02BC-401C-8B0C-FF4F86FB8660}" destId="{D95FB6E1-0B32-4AA9-9EDA-1C6032381045}" srcOrd="0" destOrd="0" parTransId="{709B876E-A651-463C-A487-8C4D9EB74252}" sibTransId="{1ABBFE76-45EB-4032-B59C-695DF1588C62}"/>
    <dgm:cxn modelId="{FF9A3483-3CEE-4B2D-BA16-300E95B48BB6}" type="presOf" srcId="{CE1E183F-CE87-4274-B952-5662ECDAC8C6}" destId="{F00A2F62-D620-4D49-853B-4D5C2896882E}" srcOrd="0" destOrd="0" presId="urn:microsoft.com/office/officeart/2008/layout/AlternatingHexagons"/>
    <dgm:cxn modelId="{D9C480F7-D1BD-401B-8C46-3397CB66E49F}" type="presOf" srcId="{948552FD-901D-471D-B9FF-B808FE747EBB}" destId="{73D18610-26EA-4B38-8AB8-0624D7FDB28E}" srcOrd="0" destOrd="0" presId="urn:microsoft.com/office/officeart/2008/layout/AlternatingHexagons"/>
    <dgm:cxn modelId="{87983860-C729-46CC-A27D-FF198B7692B4}" srcId="{55DF485B-CC34-447D-BCC6-A15C26D13AD9}" destId="{948552FD-901D-471D-B9FF-B808FE747EBB}" srcOrd="0" destOrd="0" parTransId="{506DBEFE-87CF-434E-A859-5D0E793ADC95}" sibTransId="{CE1E183F-CE87-4274-B952-5662ECDAC8C6}"/>
    <dgm:cxn modelId="{E21FF1D8-3BC6-4CF0-8BEB-FB902C6CB55A}" srcId="{55DF485B-CC34-447D-BCC6-A15C26D13AD9}" destId="{F84D5F74-F12C-4F08-801B-BD4F263F925C}" srcOrd="1" destOrd="0" parTransId="{53C2DF2D-5326-4DA6-BE94-00B340566701}" sibTransId="{EAA33E1B-6E17-495A-8E95-0E12C1686270}"/>
    <dgm:cxn modelId="{6A9646A0-5DA0-4FF1-84F4-3C226E65A11A}" srcId="{F84D5F74-F12C-4F08-801B-BD4F263F925C}" destId="{B083B659-E3C6-4532-9E6F-9D82C04C9DE1}" srcOrd="0" destOrd="0" parTransId="{FD9E3008-2D83-454D-A86B-106872FCE883}" sibTransId="{26CC1C34-0A30-4C83-AA3B-3FD504D2E4F5}"/>
    <dgm:cxn modelId="{30F322C8-7576-4B9D-A23A-D1B0D2B36040}" srcId="{55DF485B-CC34-447D-BCC6-A15C26D13AD9}" destId="{218DC934-02BC-401C-8B0C-FF4F86FB8660}" srcOrd="2" destOrd="0" parTransId="{E4B18707-63C0-4C85-8288-6D44A6EC1D6C}" sibTransId="{3D30E183-FA89-41E0-9723-CB69DC82918C}"/>
    <dgm:cxn modelId="{A5783578-8A15-4002-B888-1E76378AE306}" srcId="{948552FD-901D-471D-B9FF-B808FE747EBB}" destId="{5D109C46-02BE-42BC-B181-6C7E37A64534}" srcOrd="0" destOrd="0" parTransId="{A55064C5-90FF-4B91-9E5F-E8C56DF3672C}" sibTransId="{6F49F59C-D652-48D8-B823-C00263258A37}"/>
    <dgm:cxn modelId="{59598083-0223-4C93-B524-6B4B8378DFFF}" type="presOf" srcId="{EAA33E1B-6E17-495A-8E95-0E12C1686270}" destId="{E1404AD5-A66A-41EF-A0F1-F6CF2CCDFD98}" srcOrd="0" destOrd="0" presId="urn:microsoft.com/office/officeart/2008/layout/AlternatingHexagons"/>
    <dgm:cxn modelId="{FE25317E-290D-4258-A57A-19E9973F71E9}" type="presOf" srcId="{218DC934-02BC-401C-8B0C-FF4F86FB8660}" destId="{D7387BF6-652E-4895-AED5-233B908951BB}" srcOrd="0" destOrd="0" presId="urn:microsoft.com/office/officeart/2008/layout/AlternatingHexagons"/>
    <dgm:cxn modelId="{EBA5FE84-236E-46CC-8C86-A9B411606EF4}" type="presOf" srcId="{5D109C46-02BE-42BC-B181-6C7E37A64534}" destId="{3DAF49A2-9710-4AF6-988F-22BFF11D0ED3}" srcOrd="0" destOrd="0" presId="urn:microsoft.com/office/officeart/2008/layout/AlternatingHexagons"/>
    <dgm:cxn modelId="{5D79DE63-7293-4832-A942-111B1EE90737}" type="presOf" srcId="{3D30E183-FA89-41E0-9723-CB69DC82918C}" destId="{F5C70197-85FB-4E9E-AC69-1757DF6BDF16}" srcOrd="0" destOrd="0" presId="urn:microsoft.com/office/officeart/2008/layout/AlternatingHexagons"/>
    <dgm:cxn modelId="{D8084CEA-3572-4B65-AE51-43B5294BE16C}" type="presParOf" srcId="{565CF5E5-088A-4F49-980B-C356B22F3F6B}" destId="{9385E9BA-0D78-4DC6-A1F2-C1A51B7B75B5}" srcOrd="0" destOrd="0" presId="urn:microsoft.com/office/officeart/2008/layout/AlternatingHexagons"/>
    <dgm:cxn modelId="{80F7E91E-FF9A-42A6-B303-63C3006CD72E}" type="presParOf" srcId="{9385E9BA-0D78-4DC6-A1F2-C1A51B7B75B5}" destId="{73D18610-26EA-4B38-8AB8-0624D7FDB28E}" srcOrd="0" destOrd="0" presId="urn:microsoft.com/office/officeart/2008/layout/AlternatingHexagons"/>
    <dgm:cxn modelId="{677F789E-687C-4C22-8996-0BC766350C09}" type="presParOf" srcId="{9385E9BA-0D78-4DC6-A1F2-C1A51B7B75B5}" destId="{3DAF49A2-9710-4AF6-988F-22BFF11D0ED3}" srcOrd="1" destOrd="0" presId="urn:microsoft.com/office/officeart/2008/layout/AlternatingHexagons"/>
    <dgm:cxn modelId="{127FE13E-BD47-4F75-9FFF-A10CC58EADC7}" type="presParOf" srcId="{9385E9BA-0D78-4DC6-A1F2-C1A51B7B75B5}" destId="{5BE60AA3-6139-41A8-BF40-292DA5C9EAE3}" srcOrd="2" destOrd="0" presId="urn:microsoft.com/office/officeart/2008/layout/AlternatingHexagons"/>
    <dgm:cxn modelId="{6546A983-3661-44AC-BAD9-D432DDCC3C3C}" type="presParOf" srcId="{9385E9BA-0D78-4DC6-A1F2-C1A51B7B75B5}" destId="{AC3DF68A-29EE-4DD6-9209-3635C4C8CF2E}" srcOrd="3" destOrd="0" presId="urn:microsoft.com/office/officeart/2008/layout/AlternatingHexagons"/>
    <dgm:cxn modelId="{3146613F-0FF6-4322-B0EE-1243C24BF3C1}" type="presParOf" srcId="{9385E9BA-0D78-4DC6-A1F2-C1A51B7B75B5}" destId="{F00A2F62-D620-4D49-853B-4D5C2896882E}" srcOrd="4" destOrd="0" presId="urn:microsoft.com/office/officeart/2008/layout/AlternatingHexagons"/>
    <dgm:cxn modelId="{B0A31AD6-160E-4D40-9022-ED4F2F3F7932}" type="presParOf" srcId="{565CF5E5-088A-4F49-980B-C356B22F3F6B}" destId="{F9E3ACF2-739E-44D0-B64F-566F2714466F}" srcOrd="1" destOrd="0" presId="urn:microsoft.com/office/officeart/2008/layout/AlternatingHexagons"/>
    <dgm:cxn modelId="{6D3AAF26-2BD8-4EF3-9A4B-A8AF18F66E4C}" type="presParOf" srcId="{565CF5E5-088A-4F49-980B-C356B22F3F6B}" destId="{CA1D4E97-0F65-4661-A79D-EFD36A590E68}" srcOrd="2" destOrd="0" presId="urn:microsoft.com/office/officeart/2008/layout/AlternatingHexagons"/>
    <dgm:cxn modelId="{E2657C49-2B73-4D1F-91B7-EF9FC0A9D396}" type="presParOf" srcId="{CA1D4E97-0F65-4661-A79D-EFD36A590E68}" destId="{2934C902-E65D-4A83-AEDA-26A375EFE7F7}" srcOrd="0" destOrd="0" presId="urn:microsoft.com/office/officeart/2008/layout/AlternatingHexagons"/>
    <dgm:cxn modelId="{98BE4D86-8B47-4871-ADC7-BD7207C2AEC4}" type="presParOf" srcId="{CA1D4E97-0F65-4661-A79D-EFD36A590E68}" destId="{BC89FDC8-566E-41E6-AF74-E6D4A81B743A}" srcOrd="1" destOrd="0" presId="urn:microsoft.com/office/officeart/2008/layout/AlternatingHexagons"/>
    <dgm:cxn modelId="{7A42A3C1-B10F-478B-8CBD-AF0BC461A21D}" type="presParOf" srcId="{CA1D4E97-0F65-4661-A79D-EFD36A590E68}" destId="{09E8CC0F-7AD3-4EB4-8C55-FAAF5985CB50}" srcOrd="2" destOrd="0" presId="urn:microsoft.com/office/officeart/2008/layout/AlternatingHexagons"/>
    <dgm:cxn modelId="{1C1F0A6A-EFE6-4B54-82C7-C464B11FFD95}" type="presParOf" srcId="{CA1D4E97-0F65-4661-A79D-EFD36A590E68}" destId="{01CCC161-7BFF-4BD1-87CA-ABA147F7F48F}" srcOrd="3" destOrd="0" presId="urn:microsoft.com/office/officeart/2008/layout/AlternatingHexagons"/>
    <dgm:cxn modelId="{5864C218-0C53-471F-B101-AF158A082CC1}" type="presParOf" srcId="{CA1D4E97-0F65-4661-A79D-EFD36A590E68}" destId="{E1404AD5-A66A-41EF-A0F1-F6CF2CCDFD98}" srcOrd="4" destOrd="0" presId="urn:microsoft.com/office/officeart/2008/layout/AlternatingHexagons"/>
    <dgm:cxn modelId="{CB762A17-4E36-48BB-A51A-44296091EB26}" type="presParOf" srcId="{565CF5E5-088A-4F49-980B-C356B22F3F6B}" destId="{78746F6D-4ADB-4047-8AD6-8B9E67159E3B}" srcOrd="3" destOrd="0" presId="urn:microsoft.com/office/officeart/2008/layout/AlternatingHexagons"/>
    <dgm:cxn modelId="{65B5A348-050E-40B5-8310-735E34191BBD}" type="presParOf" srcId="{565CF5E5-088A-4F49-980B-C356B22F3F6B}" destId="{68808C80-FB21-4F48-AC26-A046524A090B}" srcOrd="4" destOrd="0" presId="urn:microsoft.com/office/officeart/2008/layout/AlternatingHexagons"/>
    <dgm:cxn modelId="{3D991FDF-0311-4E2B-9290-5585284B386E}" type="presParOf" srcId="{68808C80-FB21-4F48-AC26-A046524A090B}" destId="{D7387BF6-652E-4895-AED5-233B908951BB}" srcOrd="0" destOrd="0" presId="urn:microsoft.com/office/officeart/2008/layout/AlternatingHexagons"/>
    <dgm:cxn modelId="{46F8FAA0-8B99-4FCE-9E1E-C6FDC7F96F09}" type="presParOf" srcId="{68808C80-FB21-4F48-AC26-A046524A090B}" destId="{80190073-B961-41E1-9614-E0753813CAA8}" srcOrd="1" destOrd="0" presId="urn:microsoft.com/office/officeart/2008/layout/AlternatingHexagons"/>
    <dgm:cxn modelId="{4C1509C9-64D0-4BB7-BC47-1D32ABE4849F}" type="presParOf" srcId="{68808C80-FB21-4F48-AC26-A046524A090B}" destId="{060BD988-EAE1-40B2-A30E-39C42EFDE84B}" srcOrd="2" destOrd="0" presId="urn:microsoft.com/office/officeart/2008/layout/AlternatingHexagons"/>
    <dgm:cxn modelId="{186D3550-721E-4CD9-AA49-1BBE3C7041B7}" type="presParOf" srcId="{68808C80-FB21-4F48-AC26-A046524A090B}" destId="{A15D39A7-B00B-4D58-9FB6-0B57D88F0747}" srcOrd="3" destOrd="0" presId="urn:microsoft.com/office/officeart/2008/layout/AlternatingHexagons"/>
    <dgm:cxn modelId="{44FA639F-6879-404A-BCDB-232070615244}" type="presParOf" srcId="{68808C80-FB21-4F48-AC26-A046524A090B}" destId="{F5C70197-85FB-4E9E-AC69-1757DF6BDF16}"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D37CE4-EDD7-466D-B9EE-7B14D0A9FB64}" type="doc">
      <dgm:prSet loTypeId="urn:microsoft.com/office/officeart/2005/8/layout/list1" loCatId="list" qsTypeId="urn:microsoft.com/office/officeart/2005/8/quickstyle/3d2" qsCatId="3D" csTypeId="urn:microsoft.com/office/officeart/2005/8/colors/colorful2" csCatId="colorful" phldr="1"/>
      <dgm:spPr/>
      <dgm:t>
        <a:bodyPr/>
        <a:lstStyle/>
        <a:p>
          <a:endParaRPr lang="en-IN"/>
        </a:p>
      </dgm:t>
    </dgm:pt>
    <dgm:pt modelId="{7BC2FD8F-2216-4473-855E-7DD4CE2A0B69}">
      <dgm:prSet phldrT="[Text]"/>
      <dgm:spPr/>
      <dgm:t>
        <a:bodyPr/>
        <a:lstStyle/>
        <a:p>
          <a:r>
            <a:rPr lang="en-US" dirty="0" smtClean="0"/>
            <a:t>HOME</a:t>
          </a:r>
          <a:endParaRPr lang="en-IN"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5390BEE8-1943-4CBA-9895-64AA656A7128}" type="parTrans" cxnId="{11985E68-3A4C-4CF7-B2CF-20B2248CE2DB}">
      <dgm:prSet/>
      <dgm:spPr/>
      <dgm:t>
        <a:bodyPr/>
        <a:lstStyle/>
        <a:p>
          <a:endParaRPr lang="en-IN"/>
        </a:p>
      </dgm:t>
    </dgm:pt>
    <dgm:pt modelId="{B82D430F-A39B-436F-AFBF-54FC7D5F8570}" type="sibTrans" cxnId="{11985E68-3A4C-4CF7-B2CF-20B2248CE2DB}">
      <dgm:prSet/>
      <dgm:spPr/>
      <dgm:t>
        <a:bodyPr/>
        <a:lstStyle/>
        <a:p>
          <a:endParaRPr lang="en-IN"/>
        </a:p>
      </dgm:t>
    </dgm:pt>
    <dgm:pt modelId="{21B3EE9D-1838-46D2-B175-747BD8FF0E87}">
      <dgm:prSet phldrT="[Text]"/>
      <dgm:spPr/>
      <dgm:t>
        <a:bodyPr/>
        <a:lstStyle/>
        <a:p>
          <a:r>
            <a:rPr lang="en-US" dirty="0" smtClean="0"/>
            <a:t>ABOUT US</a:t>
          </a:r>
          <a:endParaRPr lang="en-IN"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DECB2FA4-5EFA-4F66-B1F2-ACBA636DBB20}" type="parTrans" cxnId="{07ABAC22-8D22-470E-AE15-1375F847ACC0}">
      <dgm:prSet/>
      <dgm:spPr/>
      <dgm:t>
        <a:bodyPr/>
        <a:lstStyle/>
        <a:p>
          <a:endParaRPr lang="en-IN"/>
        </a:p>
      </dgm:t>
    </dgm:pt>
    <dgm:pt modelId="{BD816B7F-4560-4A58-8783-A88C89725705}" type="sibTrans" cxnId="{07ABAC22-8D22-470E-AE15-1375F847ACC0}">
      <dgm:prSet/>
      <dgm:spPr/>
      <dgm:t>
        <a:bodyPr/>
        <a:lstStyle/>
        <a:p>
          <a:endParaRPr lang="en-IN"/>
        </a:p>
      </dgm:t>
    </dgm:pt>
    <dgm:pt modelId="{0EE7BF44-E7EF-4908-B4C9-776666E8B10E}">
      <dgm:prSet phldrT="[Text]"/>
      <dgm:spPr/>
      <dgm:t>
        <a:bodyPr/>
        <a:lstStyle/>
        <a:p>
          <a:r>
            <a:rPr lang="en-US" dirty="0" smtClean="0"/>
            <a:t>MENU</a:t>
          </a:r>
          <a:endParaRPr lang="en-IN"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87D27DA3-E9BB-45EB-A935-843A696056F1}" type="parTrans" cxnId="{604F55EE-255F-4297-B202-D948F31E8FBD}">
      <dgm:prSet/>
      <dgm:spPr/>
      <dgm:t>
        <a:bodyPr/>
        <a:lstStyle/>
        <a:p>
          <a:endParaRPr lang="en-IN"/>
        </a:p>
      </dgm:t>
    </dgm:pt>
    <dgm:pt modelId="{9DC9F1F4-256C-40A6-BBA1-BF9425F0A8D0}" type="sibTrans" cxnId="{604F55EE-255F-4297-B202-D948F31E8FBD}">
      <dgm:prSet/>
      <dgm:spPr/>
      <dgm:t>
        <a:bodyPr/>
        <a:lstStyle/>
        <a:p>
          <a:endParaRPr lang="en-IN"/>
        </a:p>
      </dgm:t>
    </dgm:pt>
    <dgm:pt modelId="{4612156A-70B2-45FF-B647-37242F5DFE8A}">
      <dgm:prSet phldrT="[Text]"/>
      <dgm:spPr/>
      <dgm:t>
        <a:bodyPr/>
        <a:lstStyle/>
        <a:p>
          <a:r>
            <a:rPr lang="en-US" dirty="0" smtClean="0"/>
            <a:t>GALLERY</a:t>
          </a:r>
          <a:endParaRPr lang="en-IN" dirty="0"/>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4F7C40B6-2C43-4D40-AAC2-D7C2BFFF2697}" type="parTrans" cxnId="{AD08B12B-5A7B-4917-8D62-798B0F3B5F59}">
      <dgm:prSet/>
      <dgm:spPr/>
      <dgm:t>
        <a:bodyPr/>
        <a:lstStyle/>
        <a:p>
          <a:endParaRPr lang="en-IN"/>
        </a:p>
      </dgm:t>
    </dgm:pt>
    <dgm:pt modelId="{0A596536-D28E-4359-B403-371CE1A80213}" type="sibTrans" cxnId="{AD08B12B-5A7B-4917-8D62-798B0F3B5F59}">
      <dgm:prSet/>
      <dgm:spPr/>
      <dgm:t>
        <a:bodyPr/>
        <a:lstStyle/>
        <a:p>
          <a:endParaRPr lang="en-IN"/>
        </a:p>
      </dgm:t>
    </dgm:pt>
    <dgm:pt modelId="{F977ECE1-4650-4ACD-B668-A616FB57DE52}">
      <dgm:prSet phldrT="[Text]"/>
      <dgm:spPr/>
      <dgm:t>
        <a:bodyPr/>
        <a:lstStyle/>
        <a:p>
          <a:r>
            <a:rPr lang="en-US" dirty="0" smtClean="0"/>
            <a:t>CONTACT US</a:t>
          </a:r>
          <a:endParaRPr lang="en-IN" dirty="0"/>
        </a:p>
      </dgm:t>
      <dgm:extLst>
        <a:ext uri="{E40237B7-FDA0-4F09-8148-C483321AD2D9}">
          <dgm14:cNvPr xmlns:dgm14="http://schemas.microsoft.com/office/drawing/2010/diagram" id="0" name="">
            <a:hlinkClick xmlns:r="http://schemas.openxmlformats.org/officeDocument/2006/relationships" r:id="rId5" action="ppaction://hlinksldjump"/>
          </dgm14:cNvPr>
        </a:ext>
      </dgm:extLst>
    </dgm:pt>
    <dgm:pt modelId="{AEDA4BF2-4A99-4356-BEC3-7014AAE00FFF}" type="parTrans" cxnId="{E1E991B6-30CB-4AE7-8E27-7D74CF836B67}">
      <dgm:prSet/>
      <dgm:spPr/>
      <dgm:t>
        <a:bodyPr/>
        <a:lstStyle/>
        <a:p>
          <a:endParaRPr lang="en-IN"/>
        </a:p>
      </dgm:t>
    </dgm:pt>
    <dgm:pt modelId="{D2CD2682-37B2-4B07-9106-4C87CCEFE6D2}" type="sibTrans" cxnId="{E1E991B6-30CB-4AE7-8E27-7D74CF836B67}">
      <dgm:prSet/>
      <dgm:spPr/>
      <dgm:t>
        <a:bodyPr/>
        <a:lstStyle/>
        <a:p>
          <a:endParaRPr lang="en-IN"/>
        </a:p>
      </dgm:t>
    </dgm:pt>
    <dgm:pt modelId="{D90DB6DF-AE54-4BB3-9F9C-7512E398F980}">
      <dgm:prSet phldrT="[Text]"/>
      <dgm:spPr/>
      <dgm:t>
        <a:bodyPr/>
        <a:lstStyle/>
        <a:p>
          <a:r>
            <a:rPr lang="en-US" dirty="0" smtClean="0"/>
            <a:t>HEALTH TIPS</a:t>
          </a:r>
          <a:endParaRPr lang="en-IN" dirty="0"/>
        </a:p>
      </dgm:t>
      <dgm:extLst>
        <a:ext uri="{E40237B7-FDA0-4F09-8148-C483321AD2D9}">
          <dgm14:cNvPr xmlns:dgm14="http://schemas.microsoft.com/office/drawing/2010/diagram" id="0" name="">
            <a:hlinkClick xmlns:r="http://schemas.openxmlformats.org/officeDocument/2006/relationships" r:id="rId6" action="ppaction://hlinksldjump"/>
          </dgm14:cNvPr>
        </a:ext>
      </dgm:extLst>
    </dgm:pt>
    <dgm:pt modelId="{EE1FB614-8110-48B3-9D3C-862FE9588101}" type="parTrans" cxnId="{0DA2FFCB-82E5-48A2-B434-F49D8B0093E7}">
      <dgm:prSet/>
      <dgm:spPr/>
      <dgm:t>
        <a:bodyPr/>
        <a:lstStyle/>
        <a:p>
          <a:endParaRPr lang="en-IN"/>
        </a:p>
      </dgm:t>
    </dgm:pt>
    <dgm:pt modelId="{EC9650A9-60ED-48F4-86DF-07674856E06F}" type="sibTrans" cxnId="{0DA2FFCB-82E5-48A2-B434-F49D8B0093E7}">
      <dgm:prSet/>
      <dgm:spPr/>
      <dgm:t>
        <a:bodyPr/>
        <a:lstStyle/>
        <a:p>
          <a:endParaRPr lang="en-IN"/>
        </a:p>
      </dgm:t>
    </dgm:pt>
    <dgm:pt modelId="{F01E9B59-7667-4271-AD5D-2F7BA6DE6A0A}" type="pres">
      <dgm:prSet presAssocID="{4AD37CE4-EDD7-466D-B9EE-7B14D0A9FB64}" presName="linear" presStyleCnt="0">
        <dgm:presLayoutVars>
          <dgm:dir/>
          <dgm:animLvl val="lvl"/>
          <dgm:resizeHandles val="exact"/>
        </dgm:presLayoutVars>
      </dgm:prSet>
      <dgm:spPr/>
      <dgm:t>
        <a:bodyPr/>
        <a:lstStyle/>
        <a:p>
          <a:endParaRPr lang="en-IN"/>
        </a:p>
      </dgm:t>
    </dgm:pt>
    <dgm:pt modelId="{E627AA04-2714-4304-89B3-7EFC4D31BC0D}" type="pres">
      <dgm:prSet presAssocID="{7BC2FD8F-2216-4473-855E-7DD4CE2A0B69}" presName="parentLin" presStyleCnt="0"/>
      <dgm:spPr/>
    </dgm:pt>
    <dgm:pt modelId="{4BEED2C8-CD97-4831-80CD-2D15BD4CCC01}" type="pres">
      <dgm:prSet presAssocID="{7BC2FD8F-2216-4473-855E-7DD4CE2A0B69}" presName="parentLeftMargin" presStyleLbl="node1" presStyleIdx="0" presStyleCnt="6"/>
      <dgm:spPr/>
      <dgm:t>
        <a:bodyPr/>
        <a:lstStyle/>
        <a:p>
          <a:endParaRPr lang="en-IN"/>
        </a:p>
      </dgm:t>
    </dgm:pt>
    <dgm:pt modelId="{65903E53-BC59-40D5-8CC7-EF6F0F69FB41}" type="pres">
      <dgm:prSet presAssocID="{7BC2FD8F-2216-4473-855E-7DD4CE2A0B69}" presName="parentText" presStyleLbl="node1" presStyleIdx="0" presStyleCnt="6">
        <dgm:presLayoutVars>
          <dgm:chMax val="0"/>
          <dgm:bulletEnabled val="1"/>
        </dgm:presLayoutVars>
      </dgm:prSet>
      <dgm:spPr/>
      <dgm:t>
        <a:bodyPr/>
        <a:lstStyle/>
        <a:p>
          <a:endParaRPr lang="en-IN"/>
        </a:p>
      </dgm:t>
    </dgm:pt>
    <dgm:pt modelId="{A71571E1-1535-413A-B42A-82A4FA0ADE58}" type="pres">
      <dgm:prSet presAssocID="{7BC2FD8F-2216-4473-855E-7DD4CE2A0B69}" presName="negativeSpace" presStyleCnt="0"/>
      <dgm:spPr/>
    </dgm:pt>
    <dgm:pt modelId="{D1DE50EE-D6B9-4928-BA8D-CBCA2256A029}" type="pres">
      <dgm:prSet presAssocID="{7BC2FD8F-2216-4473-855E-7DD4CE2A0B69}" presName="childText" presStyleLbl="conFgAcc1" presStyleIdx="0" presStyleCnt="6">
        <dgm:presLayoutVars>
          <dgm:bulletEnabled val="1"/>
        </dgm:presLayoutVars>
      </dgm:prSet>
      <dgm:spPr/>
    </dgm:pt>
    <dgm:pt modelId="{350A41B6-F614-4DC6-9C78-430B8CB4EDD2}" type="pres">
      <dgm:prSet presAssocID="{B82D430F-A39B-436F-AFBF-54FC7D5F8570}" presName="spaceBetweenRectangles" presStyleCnt="0"/>
      <dgm:spPr/>
    </dgm:pt>
    <dgm:pt modelId="{DE8F0519-CD28-4DA0-82AC-772E8B0E4C09}" type="pres">
      <dgm:prSet presAssocID="{21B3EE9D-1838-46D2-B175-747BD8FF0E87}" presName="parentLin" presStyleCnt="0"/>
      <dgm:spPr/>
    </dgm:pt>
    <dgm:pt modelId="{27364FA3-3439-4579-97E8-CA71359C4815}" type="pres">
      <dgm:prSet presAssocID="{21B3EE9D-1838-46D2-B175-747BD8FF0E87}" presName="parentLeftMargin" presStyleLbl="node1" presStyleIdx="0" presStyleCnt="6"/>
      <dgm:spPr/>
      <dgm:t>
        <a:bodyPr/>
        <a:lstStyle/>
        <a:p>
          <a:endParaRPr lang="en-IN"/>
        </a:p>
      </dgm:t>
    </dgm:pt>
    <dgm:pt modelId="{DEE2F3B4-041D-408B-B419-D1304C11D3D3}" type="pres">
      <dgm:prSet presAssocID="{21B3EE9D-1838-46D2-B175-747BD8FF0E87}" presName="parentText" presStyleLbl="node1" presStyleIdx="1" presStyleCnt="6">
        <dgm:presLayoutVars>
          <dgm:chMax val="0"/>
          <dgm:bulletEnabled val="1"/>
        </dgm:presLayoutVars>
      </dgm:prSet>
      <dgm:spPr/>
      <dgm:t>
        <a:bodyPr/>
        <a:lstStyle/>
        <a:p>
          <a:endParaRPr lang="en-IN"/>
        </a:p>
      </dgm:t>
    </dgm:pt>
    <dgm:pt modelId="{804DAA1D-EBD9-4B6E-914D-0503BB6DAA58}" type="pres">
      <dgm:prSet presAssocID="{21B3EE9D-1838-46D2-B175-747BD8FF0E87}" presName="negativeSpace" presStyleCnt="0"/>
      <dgm:spPr/>
    </dgm:pt>
    <dgm:pt modelId="{113B8B08-8B37-412A-8E30-CBB137DD4D38}" type="pres">
      <dgm:prSet presAssocID="{21B3EE9D-1838-46D2-B175-747BD8FF0E87}" presName="childText" presStyleLbl="conFgAcc1" presStyleIdx="1" presStyleCnt="6">
        <dgm:presLayoutVars>
          <dgm:bulletEnabled val="1"/>
        </dgm:presLayoutVars>
      </dgm:prSet>
      <dgm:spPr/>
    </dgm:pt>
    <dgm:pt modelId="{A59DC3D4-79C6-4F76-BC34-611D0D5E2AA6}" type="pres">
      <dgm:prSet presAssocID="{BD816B7F-4560-4A58-8783-A88C89725705}" presName="spaceBetweenRectangles" presStyleCnt="0"/>
      <dgm:spPr/>
    </dgm:pt>
    <dgm:pt modelId="{6AA9EEDC-4410-48CB-B157-EEB24AC081AD}" type="pres">
      <dgm:prSet presAssocID="{0EE7BF44-E7EF-4908-B4C9-776666E8B10E}" presName="parentLin" presStyleCnt="0"/>
      <dgm:spPr/>
    </dgm:pt>
    <dgm:pt modelId="{437A7047-837D-4433-876F-B84418D971B0}" type="pres">
      <dgm:prSet presAssocID="{0EE7BF44-E7EF-4908-B4C9-776666E8B10E}" presName="parentLeftMargin" presStyleLbl="node1" presStyleIdx="1" presStyleCnt="6"/>
      <dgm:spPr/>
      <dgm:t>
        <a:bodyPr/>
        <a:lstStyle/>
        <a:p>
          <a:endParaRPr lang="en-IN"/>
        </a:p>
      </dgm:t>
    </dgm:pt>
    <dgm:pt modelId="{AF5906D0-257D-4724-A921-31B870F16C90}" type="pres">
      <dgm:prSet presAssocID="{0EE7BF44-E7EF-4908-B4C9-776666E8B10E}" presName="parentText" presStyleLbl="node1" presStyleIdx="2" presStyleCnt="6">
        <dgm:presLayoutVars>
          <dgm:chMax val="0"/>
          <dgm:bulletEnabled val="1"/>
        </dgm:presLayoutVars>
      </dgm:prSet>
      <dgm:spPr/>
      <dgm:t>
        <a:bodyPr/>
        <a:lstStyle/>
        <a:p>
          <a:endParaRPr lang="en-IN"/>
        </a:p>
      </dgm:t>
    </dgm:pt>
    <dgm:pt modelId="{736EC8F6-03DD-4AF1-BB14-349EB33D2AC5}" type="pres">
      <dgm:prSet presAssocID="{0EE7BF44-E7EF-4908-B4C9-776666E8B10E}" presName="negativeSpace" presStyleCnt="0"/>
      <dgm:spPr/>
    </dgm:pt>
    <dgm:pt modelId="{436AC312-AFEC-4C0F-AA73-6CB27384AE96}" type="pres">
      <dgm:prSet presAssocID="{0EE7BF44-E7EF-4908-B4C9-776666E8B10E}" presName="childText" presStyleLbl="conFgAcc1" presStyleIdx="2" presStyleCnt="6">
        <dgm:presLayoutVars>
          <dgm:bulletEnabled val="1"/>
        </dgm:presLayoutVars>
      </dgm:prSet>
      <dgm:spPr/>
    </dgm:pt>
    <dgm:pt modelId="{643F5AEE-CE9E-4E7F-9F02-F495D27BD9BC}" type="pres">
      <dgm:prSet presAssocID="{9DC9F1F4-256C-40A6-BBA1-BF9425F0A8D0}" presName="spaceBetweenRectangles" presStyleCnt="0"/>
      <dgm:spPr/>
    </dgm:pt>
    <dgm:pt modelId="{19912F68-2DA5-44E0-AA36-0AF62C1A0CEF}" type="pres">
      <dgm:prSet presAssocID="{4612156A-70B2-45FF-B647-37242F5DFE8A}" presName="parentLin" presStyleCnt="0"/>
      <dgm:spPr/>
    </dgm:pt>
    <dgm:pt modelId="{8B7649CF-9418-4F42-A5F8-8E438FFBF0D8}" type="pres">
      <dgm:prSet presAssocID="{4612156A-70B2-45FF-B647-37242F5DFE8A}" presName="parentLeftMargin" presStyleLbl="node1" presStyleIdx="2" presStyleCnt="6"/>
      <dgm:spPr/>
      <dgm:t>
        <a:bodyPr/>
        <a:lstStyle/>
        <a:p>
          <a:endParaRPr lang="en-IN"/>
        </a:p>
      </dgm:t>
    </dgm:pt>
    <dgm:pt modelId="{44C6A548-E432-4174-B5A5-B5B050AD0DF9}" type="pres">
      <dgm:prSet presAssocID="{4612156A-70B2-45FF-B647-37242F5DFE8A}" presName="parentText" presStyleLbl="node1" presStyleIdx="3" presStyleCnt="6">
        <dgm:presLayoutVars>
          <dgm:chMax val="0"/>
          <dgm:bulletEnabled val="1"/>
        </dgm:presLayoutVars>
      </dgm:prSet>
      <dgm:spPr/>
      <dgm:t>
        <a:bodyPr/>
        <a:lstStyle/>
        <a:p>
          <a:endParaRPr lang="en-IN"/>
        </a:p>
      </dgm:t>
    </dgm:pt>
    <dgm:pt modelId="{3C1D2619-1563-4B09-A6DF-65F6A3AA3387}" type="pres">
      <dgm:prSet presAssocID="{4612156A-70B2-45FF-B647-37242F5DFE8A}" presName="negativeSpace" presStyleCnt="0"/>
      <dgm:spPr/>
    </dgm:pt>
    <dgm:pt modelId="{F69DC51E-7900-4765-8E57-9BC5EFA05E1B}" type="pres">
      <dgm:prSet presAssocID="{4612156A-70B2-45FF-B647-37242F5DFE8A}" presName="childText" presStyleLbl="conFgAcc1" presStyleIdx="3" presStyleCnt="6">
        <dgm:presLayoutVars>
          <dgm:bulletEnabled val="1"/>
        </dgm:presLayoutVars>
      </dgm:prSet>
      <dgm:spPr/>
    </dgm:pt>
    <dgm:pt modelId="{EA3CC06E-5B01-4203-A530-5167CBE9F003}" type="pres">
      <dgm:prSet presAssocID="{0A596536-D28E-4359-B403-371CE1A80213}" presName="spaceBetweenRectangles" presStyleCnt="0"/>
      <dgm:spPr/>
    </dgm:pt>
    <dgm:pt modelId="{679E5EEA-51B7-4C74-B046-269B7FA87100}" type="pres">
      <dgm:prSet presAssocID="{F977ECE1-4650-4ACD-B668-A616FB57DE52}" presName="parentLin" presStyleCnt="0"/>
      <dgm:spPr/>
    </dgm:pt>
    <dgm:pt modelId="{05C5E9A2-9699-4600-BB3F-67C89CE851E3}" type="pres">
      <dgm:prSet presAssocID="{F977ECE1-4650-4ACD-B668-A616FB57DE52}" presName="parentLeftMargin" presStyleLbl="node1" presStyleIdx="3" presStyleCnt="6"/>
      <dgm:spPr/>
      <dgm:t>
        <a:bodyPr/>
        <a:lstStyle/>
        <a:p>
          <a:endParaRPr lang="en-IN"/>
        </a:p>
      </dgm:t>
    </dgm:pt>
    <dgm:pt modelId="{77E121F0-A2B1-4C7A-8494-E511E78BA5D4}" type="pres">
      <dgm:prSet presAssocID="{F977ECE1-4650-4ACD-B668-A616FB57DE52}" presName="parentText" presStyleLbl="node1" presStyleIdx="4" presStyleCnt="6">
        <dgm:presLayoutVars>
          <dgm:chMax val="0"/>
          <dgm:bulletEnabled val="1"/>
        </dgm:presLayoutVars>
      </dgm:prSet>
      <dgm:spPr/>
      <dgm:t>
        <a:bodyPr/>
        <a:lstStyle/>
        <a:p>
          <a:endParaRPr lang="en-IN"/>
        </a:p>
      </dgm:t>
    </dgm:pt>
    <dgm:pt modelId="{FD055AC0-FA99-4AFA-AD89-05756CF9BC9D}" type="pres">
      <dgm:prSet presAssocID="{F977ECE1-4650-4ACD-B668-A616FB57DE52}" presName="negativeSpace" presStyleCnt="0"/>
      <dgm:spPr/>
    </dgm:pt>
    <dgm:pt modelId="{FD1059AA-5449-4C4E-AE82-B0DA8DC5BA98}" type="pres">
      <dgm:prSet presAssocID="{F977ECE1-4650-4ACD-B668-A616FB57DE52}" presName="childText" presStyleLbl="conFgAcc1" presStyleIdx="4" presStyleCnt="6">
        <dgm:presLayoutVars>
          <dgm:bulletEnabled val="1"/>
        </dgm:presLayoutVars>
      </dgm:prSet>
      <dgm:spPr/>
    </dgm:pt>
    <dgm:pt modelId="{6002AF63-58CF-4C49-AA0E-DB68479815A6}" type="pres">
      <dgm:prSet presAssocID="{D2CD2682-37B2-4B07-9106-4C87CCEFE6D2}" presName="spaceBetweenRectangles" presStyleCnt="0"/>
      <dgm:spPr/>
    </dgm:pt>
    <dgm:pt modelId="{25411486-57CC-46D8-B1E3-72F61D7ED141}" type="pres">
      <dgm:prSet presAssocID="{D90DB6DF-AE54-4BB3-9F9C-7512E398F980}" presName="parentLin" presStyleCnt="0"/>
      <dgm:spPr/>
    </dgm:pt>
    <dgm:pt modelId="{6175ED59-4FBC-4D44-8225-E5673690083E}" type="pres">
      <dgm:prSet presAssocID="{D90DB6DF-AE54-4BB3-9F9C-7512E398F980}" presName="parentLeftMargin" presStyleLbl="node1" presStyleIdx="4" presStyleCnt="6"/>
      <dgm:spPr/>
      <dgm:t>
        <a:bodyPr/>
        <a:lstStyle/>
        <a:p>
          <a:endParaRPr lang="en-IN"/>
        </a:p>
      </dgm:t>
    </dgm:pt>
    <dgm:pt modelId="{54C14C5C-D069-4CB4-AD57-D982CBD8E880}" type="pres">
      <dgm:prSet presAssocID="{D90DB6DF-AE54-4BB3-9F9C-7512E398F980}" presName="parentText" presStyleLbl="node1" presStyleIdx="5" presStyleCnt="6">
        <dgm:presLayoutVars>
          <dgm:chMax val="0"/>
          <dgm:bulletEnabled val="1"/>
        </dgm:presLayoutVars>
      </dgm:prSet>
      <dgm:spPr/>
      <dgm:t>
        <a:bodyPr/>
        <a:lstStyle/>
        <a:p>
          <a:endParaRPr lang="en-IN"/>
        </a:p>
      </dgm:t>
    </dgm:pt>
    <dgm:pt modelId="{F47705D6-853E-4FF9-BA46-06DDB534DE48}" type="pres">
      <dgm:prSet presAssocID="{D90DB6DF-AE54-4BB3-9F9C-7512E398F980}" presName="negativeSpace" presStyleCnt="0"/>
      <dgm:spPr/>
    </dgm:pt>
    <dgm:pt modelId="{D4BE49AC-00B5-49CB-9EA3-B064FFCAF56C}" type="pres">
      <dgm:prSet presAssocID="{D90DB6DF-AE54-4BB3-9F9C-7512E398F980}" presName="childText" presStyleLbl="conFgAcc1" presStyleIdx="5" presStyleCnt="6">
        <dgm:presLayoutVars>
          <dgm:bulletEnabled val="1"/>
        </dgm:presLayoutVars>
      </dgm:prSet>
      <dgm:spPr/>
    </dgm:pt>
  </dgm:ptLst>
  <dgm:cxnLst>
    <dgm:cxn modelId="{E1E991B6-30CB-4AE7-8E27-7D74CF836B67}" srcId="{4AD37CE4-EDD7-466D-B9EE-7B14D0A9FB64}" destId="{F977ECE1-4650-4ACD-B668-A616FB57DE52}" srcOrd="4" destOrd="0" parTransId="{AEDA4BF2-4A99-4356-BEC3-7014AAE00FFF}" sibTransId="{D2CD2682-37B2-4B07-9106-4C87CCEFE6D2}"/>
    <dgm:cxn modelId="{E11617F7-4639-4616-8BFA-8E99CEEF110C}" type="presOf" srcId="{4612156A-70B2-45FF-B647-37242F5DFE8A}" destId="{44C6A548-E432-4174-B5A5-B5B050AD0DF9}" srcOrd="1" destOrd="0" presId="urn:microsoft.com/office/officeart/2005/8/layout/list1"/>
    <dgm:cxn modelId="{BB99BE83-BC79-47A9-A062-E3FE63BBCBCF}" type="presOf" srcId="{21B3EE9D-1838-46D2-B175-747BD8FF0E87}" destId="{DEE2F3B4-041D-408B-B419-D1304C11D3D3}" srcOrd="1" destOrd="0" presId="urn:microsoft.com/office/officeart/2005/8/layout/list1"/>
    <dgm:cxn modelId="{7269C448-9885-4FB1-828C-866F5CBAFB42}" type="presOf" srcId="{7BC2FD8F-2216-4473-855E-7DD4CE2A0B69}" destId="{65903E53-BC59-40D5-8CC7-EF6F0F69FB41}" srcOrd="1" destOrd="0" presId="urn:microsoft.com/office/officeart/2005/8/layout/list1"/>
    <dgm:cxn modelId="{24188901-B650-4930-A5A0-D3B2C47D7ED3}" type="presOf" srcId="{0EE7BF44-E7EF-4908-B4C9-776666E8B10E}" destId="{AF5906D0-257D-4724-A921-31B870F16C90}" srcOrd="1" destOrd="0" presId="urn:microsoft.com/office/officeart/2005/8/layout/list1"/>
    <dgm:cxn modelId="{1CFF2F15-81D6-412A-BDC7-5DC45BC45DA5}" type="presOf" srcId="{4AD37CE4-EDD7-466D-B9EE-7B14D0A9FB64}" destId="{F01E9B59-7667-4271-AD5D-2F7BA6DE6A0A}" srcOrd="0" destOrd="0" presId="urn:microsoft.com/office/officeart/2005/8/layout/list1"/>
    <dgm:cxn modelId="{55C0AA8A-E1DA-492A-B3EC-2DDA27D0ED1C}" type="presOf" srcId="{21B3EE9D-1838-46D2-B175-747BD8FF0E87}" destId="{27364FA3-3439-4579-97E8-CA71359C4815}" srcOrd="0" destOrd="0" presId="urn:microsoft.com/office/officeart/2005/8/layout/list1"/>
    <dgm:cxn modelId="{AD08B12B-5A7B-4917-8D62-798B0F3B5F59}" srcId="{4AD37CE4-EDD7-466D-B9EE-7B14D0A9FB64}" destId="{4612156A-70B2-45FF-B647-37242F5DFE8A}" srcOrd="3" destOrd="0" parTransId="{4F7C40B6-2C43-4D40-AAC2-D7C2BFFF2697}" sibTransId="{0A596536-D28E-4359-B403-371CE1A80213}"/>
    <dgm:cxn modelId="{604F55EE-255F-4297-B202-D948F31E8FBD}" srcId="{4AD37CE4-EDD7-466D-B9EE-7B14D0A9FB64}" destId="{0EE7BF44-E7EF-4908-B4C9-776666E8B10E}" srcOrd="2" destOrd="0" parTransId="{87D27DA3-E9BB-45EB-A935-843A696056F1}" sibTransId="{9DC9F1F4-256C-40A6-BBA1-BF9425F0A8D0}"/>
    <dgm:cxn modelId="{07ABAC22-8D22-470E-AE15-1375F847ACC0}" srcId="{4AD37CE4-EDD7-466D-B9EE-7B14D0A9FB64}" destId="{21B3EE9D-1838-46D2-B175-747BD8FF0E87}" srcOrd="1" destOrd="0" parTransId="{DECB2FA4-5EFA-4F66-B1F2-ACBA636DBB20}" sibTransId="{BD816B7F-4560-4A58-8783-A88C89725705}"/>
    <dgm:cxn modelId="{11985E68-3A4C-4CF7-B2CF-20B2248CE2DB}" srcId="{4AD37CE4-EDD7-466D-B9EE-7B14D0A9FB64}" destId="{7BC2FD8F-2216-4473-855E-7DD4CE2A0B69}" srcOrd="0" destOrd="0" parTransId="{5390BEE8-1943-4CBA-9895-64AA656A7128}" sibTransId="{B82D430F-A39B-436F-AFBF-54FC7D5F8570}"/>
    <dgm:cxn modelId="{BEA451FD-4234-4F6B-9C4D-723D67C1B5C8}" type="presOf" srcId="{D90DB6DF-AE54-4BB3-9F9C-7512E398F980}" destId="{6175ED59-4FBC-4D44-8225-E5673690083E}" srcOrd="0" destOrd="0" presId="urn:microsoft.com/office/officeart/2005/8/layout/list1"/>
    <dgm:cxn modelId="{0DA2FFCB-82E5-48A2-B434-F49D8B0093E7}" srcId="{4AD37CE4-EDD7-466D-B9EE-7B14D0A9FB64}" destId="{D90DB6DF-AE54-4BB3-9F9C-7512E398F980}" srcOrd="5" destOrd="0" parTransId="{EE1FB614-8110-48B3-9D3C-862FE9588101}" sibTransId="{EC9650A9-60ED-48F4-86DF-07674856E06F}"/>
    <dgm:cxn modelId="{821847BA-67ED-454F-907E-C90AF9F05F7A}" type="presOf" srcId="{F977ECE1-4650-4ACD-B668-A616FB57DE52}" destId="{05C5E9A2-9699-4600-BB3F-67C89CE851E3}" srcOrd="0" destOrd="0" presId="urn:microsoft.com/office/officeart/2005/8/layout/list1"/>
    <dgm:cxn modelId="{FC4403A4-A85F-409E-ADDC-E72C24538DBD}" type="presOf" srcId="{0EE7BF44-E7EF-4908-B4C9-776666E8B10E}" destId="{437A7047-837D-4433-876F-B84418D971B0}" srcOrd="0" destOrd="0" presId="urn:microsoft.com/office/officeart/2005/8/layout/list1"/>
    <dgm:cxn modelId="{FCD17FEB-152F-4B7E-A904-2C76E2B7C279}" type="presOf" srcId="{F977ECE1-4650-4ACD-B668-A616FB57DE52}" destId="{77E121F0-A2B1-4C7A-8494-E511E78BA5D4}" srcOrd="1" destOrd="0" presId="urn:microsoft.com/office/officeart/2005/8/layout/list1"/>
    <dgm:cxn modelId="{B9E525C3-22F0-4BDD-8DB1-8DB935180470}" type="presOf" srcId="{7BC2FD8F-2216-4473-855E-7DD4CE2A0B69}" destId="{4BEED2C8-CD97-4831-80CD-2D15BD4CCC01}" srcOrd="0" destOrd="0" presId="urn:microsoft.com/office/officeart/2005/8/layout/list1"/>
    <dgm:cxn modelId="{E13C052B-A84E-4E7C-B6EE-885A56EABB3F}" type="presOf" srcId="{4612156A-70B2-45FF-B647-37242F5DFE8A}" destId="{8B7649CF-9418-4F42-A5F8-8E438FFBF0D8}" srcOrd="0" destOrd="0" presId="urn:microsoft.com/office/officeart/2005/8/layout/list1"/>
    <dgm:cxn modelId="{9A18F41B-462B-4B81-9B85-257F79D6809A}" type="presOf" srcId="{D90DB6DF-AE54-4BB3-9F9C-7512E398F980}" destId="{54C14C5C-D069-4CB4-AD57-D982CBD8E880}" srcOrd="1" destOrd="0" presId="urn:microsoft.com/office/officeart/2005/8/layout/list1"/>
    <dgm:cxn modelId="{AE89865D-07FD-4F51-8FB8-DAC9E8C1ACC4}" type="presParOf" srcId="{F01E9B59-7667-4271-AD5D-2F7BA6DE6A0A}" destId="{E627AA04-2714-4304-89B3-7EFC4D31BC0D}" srcOrd="0" destOrd="0" presId="urn:microsoft.com/office/officeart/2005/8/layout/list1"/>
    <dgm:cxn modelId="{F98299F8-4C6F-49CA-9A3A-BC8BF80BFDAA}" type="presParOf" srcId="{E627AA04-2714-4304-89B3-7EFC4D31BC0D}" destId="{4BEED2C8-CD97-4831-80CD-2D15BD4CCC01}" srcOrd="0" destOrd="0" presId="urn:microsoft.com/office/officeart/2005/8/layout/list1"/>
    <dgm:cxn modelId="{6F07004B-966F-42A6-A07F-C90F12A2341D}" type="presParOf" srcId="{E627AA04-2714-4304-89B3-7EFC4D31BC0D}" destId="{65903E53-BC59-40D5-8CC7-EF6F0F69FB41}" srcOrd="1" destOrd="0" presId="urn:microsoft.com/office/officeart/2005/8/layout/list1"/>
    <dgm:cxn modelId="{ADF4C01C-301F-494D-B100-706EC9499EA9}" type="presParOf" srcId="{F01E9B59-7667-4271-AD5D-2F7BA6DE6A0A}" destId="{A71571E1-1535-413A-B42A-82A4FA0ADE58}" srcOrd="1" destOrd="0" presId="urn:microsoft.com/office/officeart/2005/8/layout/list1"/>
    <dgm:cxn modelId="{B32D94BE-379B-4162-BEFC-383C3734F47F}" type="presParOf" srcId="{F01E9B59-7667-4271-AD5D-2F7BA6DE6A0A}" destId="{D1DE50EE-D6B9-4928-BA8D-CBCA2256A029}" srcOrd="2" destOrd="0" presId="urn:microsoft.com/office/officeart/2005/8/layout/list1"/>
    <dgm:cxn modelId="{D2FCD045-9CF0-430A-82E0-0F2B9B007C01}" type="presParOf" srcId="{F01E9B59-7667-4271-AD5D-2F7BA6DE6A0A}" destId="{350A41B6-F614-4DC6-9C78-430B8CB4EDD2}" srcOrd="3" destOrd="0" presId="urn:microsoft.com/office/officeart/2005/8/layout/list1"/>
    <dgm:cxn modelId="{26FE5950-98C3-4FD6-8233-5B88DC0B4E98}" type="presParOf" srcId="{F01E9B59-7667-4271-AD5D-2F7BA6DE6A0A}" destId="{DE8F0519-CD28-4DA0-82AC-772E8B0E4C09}" srcOrd="4" destOrd="0" presId="urn:microsoft.com/office/officeart/2005/8/layout/list1"/>
    <dgm:cxn modelId="{7D94746D-88DD-4FEF-AFCF-EAD31BA5688B}" type="presParOf" srcId="{DE8F0519-CD28-4DA0-82AC-772E8B0E4C09}" destId="{27364FA3-3439-4579-97E8-CA71359C4815}" srcOrd="0" destOrd="0" presId="urn:microsoft.com/office/officeart/2005/8/layout/list1"/>
    <dgm:cxn modelId="{F649E00F-3967-4BD0-B865-F732DD5006B0}" type="presParOf" srcId="{DE8F0519-CD28-4DA0-82AC-772E8B0E4C09}" destId="{DEE2F3B4-041D-408B-B419-D1304C11D3D3}" srcOrd="1" destOrd="0" presId="urn:microsoft.com/office/officeart/2005/8/layout/list1"/>
    <dgm:cxn modelId="{F35DA218-D013-4F68-BD94-B8040724AA98}" type="presParOf" srcId="{F01E9B59-7667-4271-AD5D-2F7BA6DE6A0A}" destId="{804DAA1D-EBD9-4B6E-914D-0503BB6DAA58}" srcOrd="5" destOrd="0" presId="urn:microsoft.com/office/officeart/2005/8/layout/list1"/>
    <dgm:cxn modelId="{18A0A284-B9E3-4AA7-882C-8DB403428ADD}" type="presParOf" srcId="{F01E9B59-7667-4271-AD5D-2F7BA6DE6A0A}" destId="{113B8B08-8B37-412A-8E30-CBB137DD4D38}" srcOrd="6" destOrd="0" presId="urn:microsoft.com/office/officeart/2005/8/layout/list1"/>
    <dgm:cxn modelId="{C7F20B34-1780-4B44-8C91-9C9D9E408234}" type="presParOf" srcId="{F01E9B59-7667-4271-AD5D-2F7BA6DE6A0A}" destId="{A59DC3D4-79C6-4F76-BC34-611D0D5E2AA6}" srcOrd="7" destOrd="0" presId="urn:microsoft.com/office/officeart/2005/8/layout/list1"/>
    <dgm:cxn modelId="{6207ADCE-9C62-4559-8EE1-C5E6604BCE51}" type="presParOf" srcId="{F01E9B59-7667-4271-AD5D-2F7BA6DE6A0A}" destId="{6AA9EEDC-4410-48CB-B157-EEB24AC081AD}" srcOrd="8" destOrd="0" presId="urn:microsoft.com/office/officeart/2005/8/layout/list1"/>
    <dgm:cxn modelId="{2141DC76-435E-4F9B-A38F-249F5E3B6ED6}" type="presParOf" srcId="{6AA9EEDC-4410-48CB-B157-EEB24AC081AD}" destId="{437A7047-837D-4433-876F-B84418D971B0}" srcOrd="0" destOrd="0" presId="urn:microsoft.com/office/officeart/2005/8/layout/list1"/>
    <dgm:cxn modelId="{00DC8F78-A361-4863-BCDE-EA63F2395DA8}" type="presParOf" srcId="{6AA9EEDC-4410-48CB-B157-EEB24AC081AD}" destId="{AF5906D0-257D-4724-A921-31B870F16C90}" srcOrd="1" destOrd="0" presId="urn:microsoft.com/office/officeart/2005/8/layout/list1"/>
    <dgm:cxn modelId="{3E8D91CF-9F2C-4C20-BA7B-F846B795C273}" type="presParOf" srcId="{F01E9B59-7667-4271-AD5D-2F7BA6DE6A0A}" destId="{736EC8F6-03DD-4AF1-BB14-349EB33D2AC5}" srcOrd="9" destOrd="0" presId="urn:microsoft.com/office/officeart/2005/8/layout/list1"/>
    <dgm:cxn modelId="{63E1B3D5-1376-46ED-89CE-9C172FC7B5AF}" type="presParOf" srcId="{F01E9B59-7667-4271-AD5D-2F7BA6DE6A0A}" destId="{436AC312-AFEC-4C0F-AA73-6CB27384AE96}" srcOrd="10" destOrd="0" presId="urn:microsoft.com/office/officeart/2005/8/layout/list1"/>
    <dgm:cxn modelId="{C9993D6F-A6FB-44A2-B59B-2B352921C69F}" type="presParOf" srcId="{F01E9B59-7667-4271-AD5D-2F7BA6DE6A0A}" destId="{643F5AEE-CE9E-4E7F-9F02-F495D27BD9BC}" srcOrd="11" destOrd="0" presId="urn:microsoft.com/office/officeart/2005/8/layout/list1"/>
    <dgm:cxn modelId="{6968E72D-2E95-4B60-A394-28401166F95D}" type="presParOf" srcId="{F01E9B59-7667-4271-AD5D-2F7BA6DE6A0A}" destId="{19912F68-2DA5-44E0-AA36-0AF62C1A0CEF}" srcOrd="12" destOrd="0" presId="urn:microsoft.com/office/officeart/2005/8/layout/list1"/>
    <dgm:cxn modelId="{BA2A2DB5-5FA3-4D23-AA6C-5949B5E06387}" type="presParOf" srcId="{19912F68-2DA5-44E0-AA36-0AF62C1A0CEF}" destId="{8B7649CF-9418-4F42-A5F8-8E438FFBF0D8}" srcOrd="0" destOrd="0" presId="urn:microsoft.com/office/officeart/2005/8/layout/list1"/>
    <dgm:cxn modelId="{BBF66A18-A64D-4939-BDFB-A8B29EC1934B}" type="presParOf" srcId="{19912F68-2DA5-44E0-AA36-0AF62C1A0CEF}" destId="{44C6A548-E432-4174-B5A5-B5B050AD0DF9}" srcOrd="1" destOrd="0" presId="urn:microsoft.com/office/officeart/2005/8/layout/list1"/>
    <dgm:cxn modelId="{578287BE-5886-49C1-87FE-204570A216BD}" type="presParOf" srcId="{F01E9B59-7667-4271-AD5D-2F7BA6DE6A0A}" destId="{3C1D2619-1563-4B09-A6DF-65F6A3AA3387}" srcOrd="13" destOrd="0" presId="urn:microsoft.com/office/officeart/2005/8/layout/list1"/>
    <dgm:cxn modelId="{4CE83C0D-CA88-4C0D-934A-7B17325598C0}" type="presParOf" srcId="{F01E9B59-7667-4271-AD5D-2F7BA6DE6A0A}" destId="{F69DC51E-7900-4765-8E57-9BC5EFA05E1B}" srcOrd="14" destOrd="0" presId="urn:microsoft.com/office/officeart/2005/8/layout/list1"/>
    <dgm:cxn modelId="{22DDFFED-E553-4FAD-B06E-2A30871E29BB}" type="presParOf" srcId="{F01E9B59-7667-4271-AD5D-2F7BA6DE6A0A}" destId="{EA3CC06E-5B01-4203-A530-5167CBE9F003}" srcOrd="15" destOrd="0" presId="urn:microsoft.com/office/officeart/2005/8/layout/list1"/>
    <dgm:cxn modelId="{F75F4776-81F8-44B5-A1C6-4376E7F269B6}" type="presParOf" srcId="{F01E9B59-7667-4271-AD5D-2F7BA6DE6A0A}" destId="{679E5EEA-51B7-4C74-B046-269B7FA87100}" srcOrd="16" destOrd="0" presId="urn:microsoft.com/office/officeart/2005/8/layout/list1"/>
    <dgm:cxn modelId="{361185A7-0701-47E9-BED8-1720B599D63D}" type="presParOf" srcId="{679E5EEA-51B7-4C74-B046-269B7FA87100}" destId="{05C5E9A2-9699-4600-BB3F-67C89CE851E3}" srcOrd="0" destOrd="0" presId="urn:microsoft.com/office/officeart/2005/8/layout/list1"/>
    <dgm:cxn modelId="{D91B53E3-D426-4956-A23A-7E4F5393C767}" type="presParOf" srcId="{679E5EEA-51B7-4C74-B046-269B7FA87100}" destId="{77E121F0-A2B1-4C7A-8494-E511E78BA5D4}" srcOrd="1" destOrd="0" presId="urn:microsoft.com/office/officeart/2005/8/layout/list1"/>
    <dgm:cxn modelId="{6750D9BC-B163-4D85-8266-05B04464B413}" type="presParOf" srcId="{F01E9B59-7667-4271-AD5D-2F7BA6DE6A0A}" destId="{FD055AC0-FA99-4AFA-AD89-05756CF9BC9D}" srcOrd="17" destOrd="0" presId="urn:microsoft.com/office/officeart/2005/8/layout/list1"/>
    <dgm:cxn modelId="{089A4B46-67F4-4FDB-9922-6DA8A1433F40}" type="presParOf" srcId="{F01E9B59-7667-4271-AD5D-2F7BA6DE6A0A}" destId="{FD1059AA-5449-4C4E-AE82-B0DA8DC5BA98}" srcOrd="18" destOrd="0" presId="urn:microsoft.com/office/officeart/2005/8/layout/list1"/>
    <dgm:cxn modelId="{7274D234-A293-46C5-84B4-941AD39CCDD8}" type="presParOf" srcId="{F01E9B59-7667-4271-AD5D-2F7BA6DE6A0A}" destId="{6002AF63-58CF-4C49-AA0E-DB68479815A6}" srcOrd="19" destOrd="0" presId="urn:microsoft.com/office/officeart/2005/8/layout/list1"/>
    <dgm:cxn modelId="{FE1AAB00-148E-4ED8-94DF-3704903F92C1}" type="presParOf" srcId="{F01E9B59-7667-4271-AD5D-2F7BA6DE6A0A}" destId="{25411486-57CC-46D8-B1E3-72F61D7ED141}" srcOrd="20" destOrd="0" presId="urn:microsoft.com/office/officeart/2005/8/layout/list1"/>
    <dgm:cxn modelId="{9C1D3CD1-95B2-49DC-94F8-7BB21227DC0B}" type="presParOf" srcId="{25411486-57CC-46D8-B1E3-72F61D7ED141}" destId="{6175ED59-4FBC-4D44-8225-E5673690083E}" srcOrd="0" destOrd="0" presId="urn:microsoft.com/office/officeart/2005/8/layout/list1"/>
    <dgm:cxn modelId="{92B34926-256E-4DA1-ABA7-E523711FD3CA}" type="presParOf" srcId="{25411486-57CC-46D8-B1E3-72F61D7ED141}" destId="{54C14C5C-D069-4CB4-AD57-D982CBD8E880}" srcOrd="1" destOrd="0" presId="urn:microsoft.com/office/officeart/2005/8/layout/list1"/>
    <dgm:cxn modelId="{C774C1C0-D03A-40AE-AC14-BC857DD5762F}" type="presParOf" srcId="{F01E9B59-7667-4271-AD5D-2F7BA6DE6A0A}" destId="{F47705D6-853E-4FF9-BA46-06DDB534DE48}" srcOrd="21" destOrd="0" presId="urn:microsoft.com/office/officeart/2005/8/layout/list1"/>
    <dgm:cxn modelId="{5CDAA11A-CF41-4EF4-84BA-77ABFB3203B8}" type="presParOf" srcId="{F01E9B59-7667-4271-AD5D-2F7BA6DE6A0A}" destId="{D4BE49AC-00B5-49CB-9EA3-B064FFCAF56C}"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233EB29-8DDC-49D0-85D9-42B226AACC9A}" type="doc">
      <dgm:prSet loTypeId="urn:microsoft.com/office/officeart/2009/layout/CircleArrowProcess" loCatId="process" qsTypeId="urn:microsoft.com/office/officeart/2005/8/quickstyle/3d3" qsCatId="3D" csTypeId="urn:microsoft.com/office/officeart/2005/8/colors/colorful4" csCatId="colorful" phldr="1"/>
      <dgm:spPr/>
      <dgm:t>
        <a:bodyPr/>
        <a:lstStyle/>
        <a:p>
          <a:endParaRPr lang="en-IN"/>
        </a:p>
      </dgm:t>
    </dgm:pt>
    <dgm:pt modelId="{5DD25217-C655-47C6-8E09-B69074BCB881}">
      <dgm:prSet phldrT="[Text]" custT="1"/>
      <dgm:spPr/>
      <dgm:t>
        <a:bodyPr/>
        <a:lstStyle/>
        <a:p>
          <a:r>
            <a:rPr lang="en-US" sz="1100" b="0" i="1" u="sng" dirty="0" smtClean="0"/>
            <a:t>Welcome to restaurant section explaining the gist of the theme ,motive and meaning of restaurant name</a:t>
          </a:r>
          <a:endParaRPr lang="en-IN" sz="1100" b="0" i="1" u="sng" dirty="0"/>
        </a:p>
      </dgm:t>
    </dgm:pt>
    <dgm:pt modelId="{3F3EB0F4-D756-4423-AB16-F12A358FA683}" type="parTrans" cxnId="{401D17FF-8FD0-460E-964B-CDACB2F561FC}">
      <dgm:prSet/>
      <dgm:spPr/>
      <dgm:t>
        <a:bodyPr/>
        <a:lstStyle/>
        <a:p>
          <a:endParaRPr lang="en-IN"/>
        </a:p>
      </dgm:t>
    </dgm:pt>
    <dgm:pt modelId="{70CD4F8A-9596-456A-9822-F51A915FC185}" type="sibTrans" cxnId="{401D17FF-8FD0-460E-964B-CDACB2F561FC}">
      <dgm:prSet/>
      <dgm:spPr/>
      <dgm:t>
        <a:bodyPr/>
        <a:lstStyle/>
        <a:p>
          <a:endParaRPr lang="en-IN"/>
        </a:p>
      </dgm:t>
    </dgm:pt>
    <dgm:pt modelId="{B8A39830-2492-4E53-AAA6-DBC1E74D3559}">
      <dgm:prSet phldrT="[Text]" custT="1"/>
      <dgm:spPr/>
      <dgm:t>
        <a:bodyPr/>
        <a:lstStyle/>
        <a:p>
          <a:r>
            <a:rPr lang="en-US" sz="1100" b="0" i="1" u="sng" dirty="0" smtClean="0"/>
            <a:t>Feedback section with a text-area for subjective feedback and radio-buttons for objective feedback like good ,excellent,etc…</a:t>
          </a:r>
          <a:endParaRPr lang="en-IN" sz="1100" b="0" i="1" u="sng" dirty="0"/>
        </a:p>
      </dgm:t>
    </dgm:pt>
    <dgm:pt modelId="{ADC3CCC6-BB7C-4E4F-95F6-FC5A13BFA3EF}" type="parTrans" cxnId="{B1DAD993-53C7-4E93-9BEC-F8A0EBCCAF6A}">
      <dgm:prSet/>
      <dgm:spPr/>
      <dgm:t>
        <a:bodyPr/>
        <a:lstStyle/>
        <a:p>
          <a:endParaRPr lang="en-IN"/>
        </a:p>
      </dgm:t>
    </dgm:pt>
    <dgm:pt modelId="{51210D5A-D906-4E37-A633-7949E5122753}" type="sibTrans" cxnId="{B1DAD993-53C7-4E93-9BEC-F8A0EBCCAF6A}">
      <dgm:prSet/>
      <dgm:spPr/>
      <dgm:t>
        <a:bodyPr/>
        <a:lstStyle/>
        <a:p>
          <a:endParaRPr lang="en-IN"/>
        </a:p>
      </dgm:t>
    </dgm:pt>
    <dgm:pt modelId="{11B12BD6-CBA7-4437-B6C2-4A61D41A995E}">
      <dgm:prSet phldrT="[Text]" custT="1"/>
      <dgm:spPr/>
      <dgm:t>
        <a:bodyPr/>
        <a:lstStyle/>
        <a:p>
          <a:r>
            <a:rPr lang="en-US" sz="1100" b="0" i="1" u="sng" dirty="0" smtClean="0"/>
            <a:t>Dish of the day section portraying the name of the dish and the a picture of chef’s special dish</a:t>
          </a:r>
          <a:endParaRPr lang="en-IN" sz="1100" b="0" i="1" u="sng" dirty="0"/>
        </a:p>
      </dgm:t>
    </dgm:pt>
    <dgm:pt modelId="{186207A3-6F03-486B-A53B-A685F53BED09}" type="parTrans" cxnId="{9EF641E9-1BC3-43C5-886E-1114C833499B}">
      <dgm:prSet/>
      <dgm:spPr/>
      <dgm:t>
        <a:bodyPr/>
        <a:lstStyle/>
        <a:p>
          <a:endParaRPr lang="en-IN"/>
        </a:p>
      </dgm:t>
    </dgm:pt>
    <dgm:pt modelId="{840C3582-10FC-45B6-886D-F1D4CA673A6B}" type="sibTrans" cxnId="{9EF641E9-1BC3-43C5-886E-1114C833499B}">
      <dgm:prSet/>
      <dgm:spPr/>
      <dgm:t>
        <a:bodyPr/>
        <a:lstStyle/>
        <a:p>
          <a:endParaRPr lang="en-IN"/>
        </a:p>
      </dgm:t>
    </dgm:pt>
    <dgm:pt modelId="{6DDF2D96-6DA2-4254-ABDD-3E507E3758F1}">
      <dgm:prSet phldrT="[Text]" custT="1"/>
      <dgm:spPr/>
      <dgm:t>
        <a:bodyPr/>
        <a:lstStyle/>
        <a:p>
          <a:r>
            <a:rPr lang="en-US" sz="1100" b="0" i="1" u="sng" dirty="0" smtClean="0"/>
            <a:t>Special offers section containing a responsive list.</a:t>
          </a:r>
          <a:endParaRPr lang="en-IN" sz="1100" b="0" i="1" u="sng" dirty="0"/>
        </a:p>
      </dgm:t>
    </dgm:pt>
    <dgm:pt modelId="{7839F5E9-7498-4BB6-A266-9AE631E567CC}" type="parTrans" cxnId="{C164DB15-2D88-4B5E-B54D-F5255B2FCD52}">
      <dgm:prSet/>
      <dgm:spPr/>
      <dgm:t>
        <a:bodyPr/>
        <a:lstStyle/>
        <a:p>
          <a:endParaRPr lang="en-IN"/>
        </a:p>
      </dgm:t>
    </dgm:pt>
    <dgm:pt modelId="{E32C349E-F01D-4932-96E4-98BFF1432FAA}" type="sibTrans" cxnId="{C164DB15-2D88-4B5E-B54D-F5255B2FCD52}">
      <dgm:prSet/>
      <dgm:spPr/>
      <dgm:t>
        <a:bodyPr/>
        <a:lstStyle/>
        <a:p>
          <a:endParaRPr lang="en-IN"/>
        </a:p>
      </dgm:t>
    </dgm:pt>
    <dgm:pt modelId="{794FA077-8A54-4F24-9B5E-5C23335A8086}" type="pres">
      <dgm:prSet presAssocID="{7233EB29-8DDC-49D0-85D9-42B226AACC9A}" presName="Name0" presStyleCnt="0">
        <dgm:presLayoutVars>
          <dgm:chMax val="7"/>
          <dgm:chPref val="7"/>
          <dgm:dir/>
          <dgm:animLvl val="lvl"/>
        </dgm:presLayoutVars>
      </dgm:prSet>
      <dgm:spPr/>
      <dgm:t>
        <a:bodyPr/>
        <a:lstStyle/>
        <a:p>
          <a:endParaRPr lang="en-IN"/>
        </a:p>
      </dgm:t>
    </dgm:pt>
    <dgm:pt modelId="{AA4FF063-EB4B-43DE-8DDD-ED0C8E4508CB}" type="pres">
      <dgm:prSet presAssocID="{5DD25217-C655-47C6-8E09-B69074BCB881}" presName="Accent1" presStyleCnt="0"/>
      <dgm:spPr/>
    </dgm:pt>
    <dgm:pt modelId="{E3D399EF-7682-47E1-896F-037D695159D7}" type="pres">
      <dgm:prSet presAssocID="{5DD25217-C655-47C6-8E09-B69074BCB881}" presName="Accent" presStyleLbl="node1" presStyleIdx="0" presStyleCnt="4"/>
      <dgm:spPr/>
    </dgm:pt>
    <dgm:pt modelId="{33A0FDBD-80AD-4B35-A124-C4A4EB3978D9}" type="pres">
      <dgm:prSet presAssocID="{5DD25217-C655-47C6-8E09-B69074BCB881}" presName="Parent1" presStyleLbl="revTx" presStyleIdx="0" presStyleCnt="4">
        <dgm:presLayoutVars>
          <dgm:chMax val="1"/>
          <dgm:chPref val="1"/>
          <dgm:bulletEnabled val="1"/>
        </dgm:presLayoutVars>
      </dgm:prSet>
      <dgm:spPr/>
      <dgm:t>
        <a:bodyPr/>
        <a:lstStyle/>
        <a:p>
          <a:endParaRPr lang="en-IN"/>
        </a:p>
      </dgm:t>
    </dgm:pt>
    <dgm:pt modelId="{96479F3E-2981-4F45-8E25-7D34C187D6CA}" type="pres">
      <dgm:prSet presAssocID="{B8A39830-2492-4E53-AAA6-DBC1E74D3559}" presName="Accent2" presStyleCnt="0"/>
      <dgm:spPr/>
    </dgm:pt>
    <dgm:pt modelId="{879F700C-F945-43A0-83E7-C83FC2F36AEA}" type="pres">
      <dgm:prSet presAssocID="{B8A39830-2492-4E53-AAA6-DBC1E74D3559}" presName="Accent" presStyleLbl="node1" presStyleIdx="1" presStyleCnt="4"/>
      <dgm:spPr/>
    </dgm:pt>
    <dgm:pt modelId="{756BFF36-A7D9-4137-B9D0-C0179023FA02}" type="pres">
      <dgm:prSet presAssocID="{B8A39830-2492-4E53-AAA6-DBC1E74D3559}" presName="Parent2" presStyleLbl="revTx" presStyleIdx="1" presStyleCnt="4">
        <dgm:presLayoutVars>
          <dgm:chMax val="1"/>
          <dgm:chPref val="1"/>
          <dgm:bulletEnabled val="1"/>
        </dgm:presLayoutVars>
      </dgm:prSet>
      <dgm:spPr/>
      <dgm:t>
        <a:bodyPr/>
        <a:lstStyle/>
        <a:p>
          <a:endParaRPr lang="en-IN"/>
        </a:p>
      </dgm:t>
    </dgm:pt>
    <dgm:pt modelId="{8675EDD7-B5AE-484D-8198-0F1164AE6E67}" type="pres">
      <dgm:prSet presAssocID="{11B12BD6-CBA7-4437-B6C2-4A61D41A995E}" presName="Accent3" presStyleCnt="0"/>
      <dgm:spPr/>
    </dgm:pt>
    <dgm:pt modelId="{C9F488F9-98FC-4B74-A9ED-51C59AC4FEE8}" type="pres">
      <dgm:prSet presAssocID="{11B12BD6-CBA7-4437-B6C2-4A61D41A995E}" presName="Accent" presStyleLbl="node1" presStyleIdx="2" presStyleCnt="4"/>
      <dgm:spPr/>
    </dgm:pt>
    <dgm:pt modelId="{6406B57D-7743-4CA0-8DB9-E386873293A3}" type="pres">
      <dgm:prSet presAssocID="{11B12BD6-CBA7-4437-B6C2-4A61D41A995E}" presName="Parent3" presStyleLbl="revTx" presStyleIdx="2" presStyleCnt="4">
        <dgm:presLayoutVars>
          <dgm:chMax val="1"/>
          <dgm:chPref val="1"/>
          <dgm:bulletEnabled val="1"/>
        </dgm:presLayoutVars>
      </dgm:prSet>
      <dgm:spPr/>
      <dgm:t>
        <a:bodyPr/>
        <a:lstStyle/>
        <a:p>
          <a:endParaRPr lang="en-IN"/>
        </a:p>
      </dgm:t>
    </dgm:pt>
    <dgm:pt modelId="{967847D2-24ED-4125-8A21-25AEE981780A}" type="pres">
      <dgm:prSet presAssocID="{6DDF2D96-6DA2-4254-ABDD-3E507E3758F1}" presName="Accent4" presStyleCnt="0"/>
      <dgm:spPr/>
    </dgm:pt>
    <dgm:pt modelId="{F1B30612-D537-48C1-A9A6-D651B943CA74}" type="pres">
      <dgm:prSet presAssocID="{6DDF2D96-6DA2-4254-ABDD-3E507E3758F1}" presName="Accent" presStyleLbl="node1" presStyleIdx="3" presStyleCnt="4"/>
      <dgm:spPr/>
    </dgm:pt>
    <dgm:pt modelId="{37FCB48B-BBC6-436C-AE76-0D827E53AE59}" type="pres">
      <dgm:prSet presAssocID="{6DDF2D96-6DA2-4254-ABDD-3E507E3758F1}" presName="Parent4" presStyleLbl="revTx" presStyleIdx="3" presStyleCnt="4">
        <dgm:presLayoutVars>
          <dgm:chMax val="1"/>
          <dgm:chPref val="1"/>
          <dgm:bulletEnabled val="1"/>
        </dgm:presLayoutVars>
      </dgm:prSet>
      <dgm:spPr/>
      <dgm:t>
        <a:bodyPr/>
        <a:lstStyle/>
        <a:p>
          <a:endParaRPr lang="en-IN"/>
        </a:p>
      </dgm:t>
    </dgm:pt>
  </dgm:ptLst>
  <dgm:cxnLst>
    <dgm:cxn modelId="{4A2B11F1-9425-460A-8D07-7DE084B97DF8}" type="presOf" srcId="{7233EB29-8DDC-49D0-85D9-42B226AACC9A}" destId="{794FA077-8A54-4F24-9B5E-5C23335A8086}" srcOrd="0" destOrd="0" presId="urn:microsoft.com/office/officeart/2009/layout/CircleArrowProcess"/>
    <dgm:cxn modelId="{C05498DB-E6B0-4757-A791-21AC4B7E1F3D}" type="presOf" srcId="{11B12BD6-CBA7-4437-B6C2-4A61D41A995E}" destId="{6406B57D-7743-4CA0-8DB9-E386873293A3}" srcOrd="0" destOrd="0" presId="urn:microsoft.com/office/officeart/2009/layout/CircleArrowProcess"/>
    <dgm:cxn modelId="{72D6E211-CFCF-42CD-9EA1-70C2CC65173A}" type="presOf" srcId="{5DD25217-C655-47C6-8E09-B69074BCB881}" destId="{33A0FDBD-80AD-4B35-A124-C4A4EB3978D9}" srcOrd="0" destOrd="0" presId="urn:microsoft.com/office/officeart/2009/layout/CircleArrowProcess"/>
    <dgm:cxn modelId="{401D17FF-8FD0-460E-964B-CDACB2F561FC}" srcId="{7233EB29-8DDC-49D0-85D9-42B226AACC9A}" destId="{5DD25217-C655-47C6-8E09-B69074BCB881}" srcOrd="0" destOrd="0" parTransId="{3F3EB0F4-D756-4423-AB16-F12A358FA683}" sibTransId="{70CD4F8A-9596-456A-9822-F51A915FC185}"/>
    <dgm:cxn modelId="{B1DAD993-53C7-4E93-9BEC-F8A0EBCCAF6A}" srcId="{7233EB29-8DDC-49D0-85D9-42B226AACC9A}" destId="{B8A39830-2492-4E53-AAA6-DBC1E74D3559}" srcOrd="1" destOrd="0" parTransId="{ADC3CCC6-BB7C-4E4F-95F6-FC5A13BFA3EF}" sibTransId="{51210D5A-D906-4E37-A633-7949E5122753}"/>
    <dgm:cxn modelId="{C164DB15-2D88-4B5E-B54D-F5255B2FCD52}" srcId="{7233EB29-8DDC-49D0-85D9-42B226AACC9A}" destId="{6DDF2D96-6DA2-4254-ABDD-3E507E3758F1}" srcOrd="3" destOrd="0" parTransId="{7839F5E9-7498-4BB6-A266-9AE631E567CC}" sibTransId="{E32C349E-F01D-4932-96E4-98BFF1432FAA}"/>
    <dgm:cxn modelId="{1518881F-B528-4186-80A1-E8C29A406032}" type="presOf" srcId="{B8A39830-2492-4E53-AAA6-DBC1E74D3559}" destId="{756BFF36-A7D9-4137-B9D0-C0179023FA02}" srcOrd="0" destOrd="0" presId="urn:microsoft.com/office/officeart/2009/layout/CircleArrowProcess"/>
    <dgm:cxn modelId="{199F75B1-75C4-43AE-A533-9105A7E4F71C}" type="presOf" srcId="{6DDF2D96-6DA2-4254-ABDD-3E507E3758F1}" destId="{37FCB48B-BBC6-436C-AE76-0D827E53AE59}" srcOrd="0" destOrd="0" presId="urn:microsoft.com/office/officeart/2009/layout/CircleArrowProcess"/>
    <dgm:cxn modelId="{9EF641E9-1BC3-43C5-886E-1114C833499B}" srcId="{7233EB29-8DDC-49D0-85D9-42B226AACC9A}" destId="{11B12BD6-CBA7-4437-B6C2-4A61D41A995E}" srcOrd="2" destOrd="0" parTransId="{186207A3-6F03-486B-A53B-A685F53BED09}" sibTransId="{840C3582-10FC-45B6-886D-F1D4CA673A6B}"/>
    <dgm:cxn modelId="{A172DC62-48B4-4643-BB7D-0983360776EE}" type="presParOf" srcId="{794FA077-8A54-4F24-9B5E-5C23335A8086}" destId="{AA4FF063-EB4B-43DE-8DDD-ED0C8E4508CB}" srcOrd="0" destOrd="0" presId="urn:microsoft.com/office/officeart/2009/layout/CircleArrowProcess"/>
    <dgm:cxn modelId="{93BF711B-4709-4376-A5B8-E2BCEF9002D4}" type="presParOf" srcId="{AA4FF063-EB4B-43DE-8DDD-ED0C8E4508CB}" destId="{E3D399EF-7682-47E1-896F-037D695159D7}" srcOrd="0" destOrd="0" presId="urn:microsoft.com/office/officeart/2009/layout/CircleArrowProcess"/>
    <dgm:cxn modelId="{A171615C-37B4-40AE-B305-B68CB90A03AA}" type="presParOf" srcId="{794FA077-8A54-4F24-9B5E-5C23335A8086}" destId="{33A0FDBD-80AD-4B35-A124-C4A4EB3978D9}" srcOrd="1" destOrd="0" presId="urn:microsoft.com/office/officeart/2009/layout/CircleArrowProcess"/>
    <dgm:cxn modelId="{6282D66A-3AA8-40E4-80F2-19E4AF7AFC3D}" type="presParOf" srcId="{794FA077-8A54-4F24-9B5E-5C23335A8086}" destId="{96479F3E-2981-4F45-8E25-7D34C187D6CA}" srcOrd="2" destOrd="0" presId="urn:microsoft.com/office/officeart/2009/layout/CircleArrowProcess"/>
    <dgm:cxn modelId="{11B22392-3DBF-41E1-9862-832567AF5792}" type="presParOf" srcId="{96479F3E-2981-4F45-8E25-7D34C187D6CA}" destId="{879F700C-F945-43A0-83E7-C83FC2F36AEA}" srcOrd="0" destOrd="0" presId="urn:microsoft.com/office/officeart/2009/layout/CircleArrowProcess"/>
    <dgm:cxn modelId="{95F8F69E-77A9-44BE-AFF3-F6BFA85D9DB7}" type="presParOf" srcId="{794FA077-8A54-4F24-9B5E-5C23335A8086}" destId="{756BFF36-A7D9-4137-B9D0-C0179023FA02}" srcOrd="3" destOrd="0" presId="urn:microsoft.com/office/officeart/2009/layout/CircleArrowProcess"/>
    <dgm:cxn modelId="{4CF5057F-010F-41C1-B7F6-A2B42DF33392}" type="presParOf" srcId="{794FA077-8A54-4F24-9B5E-5C23335A8086}" destId="{8675EDD7-B5AE-484D-8198-0F1164AE6E67}" srcOrd="4" destOrd="0" presId="urn:microsoft.com/office/officeart/2009/layout/CircleArrowProcess"/>
    <dgm:cxn modelId="{27D859D6-B50C-4D11-B60A-77B4BB3DA6A8}" type="presParOf" srcId="{8675EDD7-B5AE-484D-8198-0F1164AE6E67}" destId="{C9F488F9-98FC-4B74-A9ED-51C59AC4FEE8}" srcOrd="0" destOrd="0" presId="urn:microsoft.com/office/officeart/2009/layout/CircleArrowProcess"/>
    <dgm:cxn modelId="{AE838E94-7AEC-4064-984F-C1FC62A3F129}" type="presParOf" srcId="{794FA077-8A54-4F24-9B5E-5C23335A8086}" destId="{6406B57D-7743-4CA0-8DB9-E386873293A3}" srcOrd="5" destOrd="0" presId="urn:microsoft.com/office/officeart/2009/layout/CircleArrowProcess"/>
    <dgm:cxn modelId="{F9C7CA0B-009D-437A-BDFE-1778AD5B6E1C}" type="presParOf" srcId="{794FA077-8A54-4F24-9B5E-5C23335A8086}" destId="{967847D2-24ED-4125-8A21-25AEE981780A}" srcOrd="6" destOrd="0" presId="urn:microsoft.com/office/officeart/2009/layout/CircleArrowProcess"/>
    <dgm:cxn modelId="{47A98EEE-CB53-4418-8636-5F0D53638476}" type="presParOf" srcId="{967847D2-24ED-4125-8A21-25AEE981780A}" destId="{F1B30612-D537-48C1-A9A6-D651B943CA74}" srcOrd="0" destOrd="0" presId="urn:microsoft.com/office/officeart/2009/layout/CircleArrowProcess"/>
    <dgm:cxn modelId="{01EBDDA3-D3D9-43F9-B3E6-F4CB896FB367}" type="presParOf" srcId="{794FA077-8A54-4F24-9B5E-5C23335A8086}" destId="{37FCB48B-BBC6-436C-AE76-0D827E53AE59}" srcOrd="7"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20C59F4-F7AD-4D1C-A40F-F03427624908}" type="doc">
      <dgm:prSet loTypeId="urn:microsoft.com/office/officeart/2008/layout/BubblePictureList" loCatId="picture" qsTypeId="urn:microsoft.com/office/officeart/2005/8/quickstyle/3d1" qsCatId="3D" csTypeId="urn:microsoft.com/office/officeart/2005/8/colors/colorful1" csCatId="colorful" phldr="1"/>
      <dgm:spPr/>
      <dgm:t>
        <a:bodyPr/>
        <a:lstStyle/>
        <a:p>
          <a:endParaRPr lang="en-IN"/>
        </a:p>
      </dgm:t>
    </dgm:pt>
    <dgm:pt modelId="{666CA7AD-DB0B-49D4-B1DC-AA845C05BCF4}">
      <dgm:prSet phldrT="[Text]"/>
      <dgm:spPr/>
      <dgm:t>
        <a:bodyPr/>
        <a:lstStyle/>
        <a:p>
          <a:r>
            <a:rPr lang="en-US" dirty="0" smtClean="0"/>
            <a:t>Timeline explaining the journey and motive of the restaurant</a:t>
          </a:r>
          <a:endParaRPr lang="en-IN" dirty="0"/>
        </a:p>
      </dgm:t>
    </dgm:pt>
    <dgm:pt modelId="{F0A0C8BE-226D-4A3E-BEF9-809FA8FE5B45}" type="parTrans" cxnId="{D8EDC61B-3475-4CE3-90BB-45A86842B270}">
      <dgm:prSet/>
      <dgm:spPr/>
      <dgm:t>
        <a:bodyPr/>
        <a:lstStyle/>
        <a:p>
          <a:endParaRPr lang="en-IN"/>
        </a:p>
      </dgm:t>
    </dgm:pt>
    <dgm:pt modelId="{F45A6A39-819E-4BE2-A2DB-47AFD37B206C}" type="sibTrans" cxnId="{D8EDC61B-3475-4CE3-90BB-45A86842B270}">
      <dgm:prSet/>
      <dgm:spPr/>
      <dgm:t>
        <a:bodyPr/>
        <a:lstStyle/>
        <a:p>
          <a:endParaRPr lang="en-IN"/>
        </a:p>
      </dgm:t>
    </dgm:pt>
    <dgm:pt modelId="{7297EDA6-74E9-48E3-939F-37B936FC881A}">
      <dgm:prSet phldrT="[Text]"/>
      <dgm:spPr/>
      <dgm:t>
        <a:bodyPr/>
        <a:lstStyle/>
        <a:p>
          <a:r>
            <a:rPr lang="en-US" dirty="0" smtClean="0"/>
            <a:t>But on interaction with curser it will become colorful to show revival of nostalgia</a:t>
          </a:r>
          <a:endParaRPr lang="en-IN" dirty="0"/>
        </a:p>
      </dgm:t>
    </dgm:pt>
    <dgm:pt modelId="{D75C06A6-4DF7-4D9F-8F56-5F6F18A46F62}" type="parTrans" cxnId="{E70F1DD4-7B87-490F-9E34-FD8F68E5DE06}">
      <dgm:prSet/>
      <dgm:spPr/>
      <dgm:t>
        <a:bodyPr/>
        <a:lstStyle/>
        <a:p>
          <a:endParaRPr lang="en-IN"/>
        </a:p>
      </dgm:t>
    </dgm:pt>
    <dgm:pt modelId="{DB873169-28B2-42FF-9248-D4C7260CBF83}" type="sibTrans" cxnId="{E70F1DD4-7B87-490F-9E34-FD8F68E5DE06}">
      <dgm:prSet/>
      <dgm:spPr/>
      <dgm:t>
        <a:bodyPr/>
        <a:lstStyle/>
        <a:p>
          <a:endParaRPr lang="en-IN"/>
        </a:p>
      </dgm:t>
    </dgm:pt>
    <dgm:pt modelId="{E2B3B923-FF5F-41C2-B431-CE6CF654AD60}">
      <dgm:prSet phldrT="[Text]"/>
      <dgm:spPr/>
      <dgm:t>
        <a:bodyPr/>
        <a:lstStyle/>
        <a:p>
          <a:r>
            <a:rPr lang="en-US" dirty="0" smtClean="0"/>
            <a:t>The timeline will be pictorial. Black and white to portray memories</a:t>
          </a:r>
          <a:endParaRPr lang="en-IN" dirty="0"/>
        </a:p>
      </dgm:t>
    </dgm:pt>
    <dgm:pt modelId="{36533716-56D7-48FF-B414-EECF15B1AE03}" type="parTrans" cxnId="{126F32FB-45C0-4127-9FA7-7BAFDA2E632A}">
      <dgm:prSet/>
      <dgm:spPr/>
      <dgm:t>
        <a:bodyPr/>
        <a:lstStyle/>
        <a:p>
          <a:endParaRPr lang="en-IN"/>
        </a:p>
      </dgm:t>
    </dgm:pt>
    <dgm:pt modelId="{33D195D6-EB43-4330-8900-FB0574329A18}" type="sibTrans" cxnId="{126F32FB-45C0-4127-9FA7-7BAFDA2E632A}">
      <dgm:prSet/>
      <dgm:spPr/>
      <dgm:t>
        <a:bodyPr/>
        <a:lstStyle/>
        <a:p>
          <a:endParaRPr lang="en-IN"/>
        </a:p>
      </dgm:t>
    </dgm:pt>
    <dgm:pt modelId="{D03BC4B8-1440-4E1E-AF5A-5415020DF53D}" type="pres">
      <dgm:prSet presAssocID="{920C59F4-F7AD-4D1C-A40F-F03427624908}" presName="Name0" presStyleCnt="0">
        <dgm:presLayoutVars>
          <dgm:chMax val="8"/>
          <dgm:chPref val="8"/>
          <dgm:dir/>
        </dgm:presLayoutVars>
      </dgm:prSet>
      <dgm:spPr/>
      <dgm:t>
        <a:bodyPr/>
        <a:lstStyle/>
        <a:p>
          <a:endParaRPr lang="en-IN"/>
        </a:p>
      </dgm:t>
    </dgm:pt>
    <dgm:pt modelId="{F11BFE32-3D8E-4905-A498-CFA9B7893A7F}" type="pres">
      <dgm:prSet presAssocID="{666CA7AD-DB0B-49D4-B1DC-AA845C05BCF4}" presName="parent_text_1" presStyleLbl="revTx" presStyleIdx="0" presStyleCnt="3">
        <dgm:presLayoutVars>
          <dgm:chMax val="0"/>
          <dgm:chPref val="0"/>
          <dgm:bulletEnabled val="1"/>
        </dgm:presLayoutVars>
      </dgm:prSet>
      <dgm:spPr/>
      <dgm:t>
        <a:bodyPr/>
        <a:lstStyle/>
        <a:p>
          <a:endParaRPr lang="en-IN"/>
        </a:p>
      </dgm:t>
    </dgm:pt>
    <dgm:pt modelId="{2D019C58-0B6B-423A-ACDD-436D420D10F9}" type="pres">
      <dgm:prSet presAssocID="{666CA7AD-DB0B-49D4-B1DC-AA845C05BCF4}" presName="image_accent_1" presStyleCnt="0"/>
      <dgm:spPr/>
    </dgm:pt>
    <dgm:pt modelId="{041C3167-4498-4D44-96A7-5692AAE76638}" type="pres">
      <dgm:prSet presAssocID="{666CA7AD-DB0B-49D4-B1DC-AA845C05BCF4}" presName="imageAccentRepeatNode" presStyleLbl="alignNode1" presStyleIdx="0" presStyleCnt="6"/>
      <dgm:spPr/>
    </dgm:pt>
    <dgm:pt modelId="{29DC7246-8C9C-4DC9-9C80-AECB68A59D98}" type="pres">
      <dgm:prSet presAssocID="{666CA7AD-DB0B-49D4-B1DC-AA845C05BCF4}" presName="accent_1" presStyleLbl="alignNode1" presStyleIdx="1" presStyleCnt="6"/>
      <dgm:spPr/>
    </dgm:pt>
    <dgm:pt modelId="{61071139-F505-425D-B5D9-3AEB7D7C8398}" type="pres">
      <dgm:prSet presAssocID="{F45A6A39-819E-4BE2-A2DB-47AFD37B206C}" presName="image_1" presStyleCnt="0"/>
      <dgm:spPr/>
    </dgm:pt>
    <dgm:pt modelId="{B6DC91A1-F39C-4785-93E7-24E749875F37}" type="pres">
      <dgm:prSet presAssocID="{F45A6A39-819E-4BE2-A2DB-47AFD37B206C}" presName="imageRepeatNode" presStyleLbl="fgImgPlace1" presStyleIdx="0" presStyleCnt="3"/>
      <dgm:spPr/>
      <dgm:t>
        <a:bodyPr/>
        <a:lstStyle/>
        <a:p>
          <a:endParaRPr lang="en-IN"/>
        </a:p>
      </dgm:t>
    </dgm:pt>
    <dgm:pt modelId="{56527E31-B177-4DD8-8754-491F826BF856}" type="pres">
      <dgm:prSet presAssocID="{7297EDA6-74E9-48E3-939F-37B936FC881A}" presName="parent_text_2" presStyleLbl="revTx" presStyleIdx="1" presStyleCnt="3">
        <dgm:presLayoutVars>
          <dgm:chMax val="0"/>
          <dgm:chPref val="0"/>
          <dgm:bulletEnabled val="1"/>
        </dgm:presLayoutVars>
      </dgm:prSet>
      <dgm:spPr/>
      <dgm:t>
        <a:bodyPr/>
        <a:lstStyle/>
        <a:p>
          <a:endParaRPr lang="en-IN"/>
        </a:p>
      </dgm:t>
    </dgm:pt>
    <dgm:pt modelId="{B0ADE803-EA31-4D94-BE3A-CB11AB85F64B}" type="pres">
      <dgm:prSet presAssocID="{7297EDA6-74E9-48E3-939F-37B936FC881A}" presName="image_accent_2" presStyleCnt="0"/>
      <dgm:spPr/>
    </dgm:pt>
    <dgm:pt modelId="{F523E57F-A4B6-4A49-BA36-8DCE6782431D}" type="pres">
      <dgm:prSet presAssocID="{7297EDA6-74E9-48E3-939F-37B936FC881A}" presName="imageAccentRepeatNode" presStyleLbl="alignNode1" presStyleIdx="2" presStyleCnt="6"/>
      <dgm:spPr/>
    </dgm:pt>
    <dgm:pt modelId="{836FEA2C-A1F3-4804-AD46-44F98FE778E7}" type="pres">
      <dgm:prSet presAssocID="{DB873169-28B2-42FF-9248-D4C7260CBF83}" presName="image_2" presStyleCnt="0"/>
      <dgm:spPr/>
    </dgm:pt>
    <dgm:pt modelId="{8CBBBE66-C7CE-4B6B-9956-D97D64BF5144}" type="pres">
      <dgm:prSet presAssocID="{DB873169-28B2-42FF-9248-D4C7260CBF83}" presName="imageRepeatNode" presStyleLbl="fgImgPlace1" presStyleIdx="1" presStyleCnt="3"/>
      <dgm:spPr/>
      <dgm:t>
        <a:bodyPr/>
        <a:lstStyle/>
        <a:p>
          <a:endParaRPr lang="en-IN"/>
        </a:p>
      </dgm:t>
    </dgm:pt>
    <dgm:pt modelId="{A588367B-7858-456B-A49B-62A4926177C6}" type="pres">
      <dgm:prSet presAssocID="{E2B3B923-FF5F-41C2-B431-CE6CF654AD60}" presName="image_accent_3" presStyleCnt="0"/>
      <dgm:spPr/>
    </dgm:pt>
    <dgm:pt modelId="{1D020D17-3514-454A-9516-379D7074C09C}" type="pres">
      <dgm:prSet presAssocID="{E2B3B923-FF5F-41C2-B431-CE6CF654AD60}" presName="imageAccentRepeatNode" presStyleLbl="alignNode1" presStyleIdx="3" presStyleCnt="6"/>
      <dgm:spPr/>
    </dgm:pt>
    <dgm:pt modelId="{2B6E6CEB-7637-43EC-AB3D-07D567F2A3FD}" type="pres">
      <dgm:prSet presAssocID="{E2B3B923-FF5F-41C2-B431-CE6CF654AD60}" presName="parent_text_3" presStyleLbl="revTx" presStyleIdx="2" presStyleCnt="3">
        <dgm:presLayoutVars>
          <dgm:chMax val="0"/>
          <dgm:chPref val="0"/>
          <dgm:bulletEnabled val="1"/>
        </dgm:presLayoutVars>
      </dgm:prSet>
      <dgm:spPr/>
      <dgm:t>
        <a:bodyPr/>
        <a:lstStyle/>
        <a:p>
          <a:endParaRPr lang="en-IN"/>
        </a:p>
      </dgm:t>
    </dgm:pt>
    <dgm:pt modelId="{774FE254-A4CF-4466-9609-AEA5F3D38DD5}" type="pres">
      <dgm:prSet presAssocID="{E2B3B923-FF5F-41C2-B431-CE6CF654AD60}" presName="accent_2" presStyleLbl="alignNode1" presStyleIdx="4" presStyleCnt="6"/>
      <dgm:spPr/>
    </dgm:pt>
    <dgm:pt modelId="{22A56FB5-7C42-4CB9-BB18-6AF66834670A}" type="pres">
      <dgm:prSet presAssocID="{E2B3B923-FF5F-41C2-B431-CE6CF654AD60}" presName="accent_3" presStyleLbl="alignNode1" presStyleIdx="5" presStyleCnt="6"/>
      <dgm:spPr/>
    </dgm:pt>
    <dgm:pt modelId="{96C696D8-4994-454C-B7CB-E9FFC86FBFF7}" type="pres">
      <dgm:prSet presAssocID="{33D195D6-EB43-4330-8900-FB0574329A18}" presName="image_3" presStyleCnt="0"/>
      <dgm:spPr/>
    </dgm:pt>
    <dgm:pt modelId="{93ADF2B7-26BB-4FBA-AED0-DF8DB0D26E5A}" type="pres">
      <dgm:prSet presAssocID="{33D195D6-EB43-4330-8900-FB0574329A18}" presName="imageRepeatNode" presStyleLbl="fgImgPlace1" presStyleIdx="2" presStyleCnt="3"/>
      <dgm:spPr/>
      <dgm:t>
        <a:bodyPr/>
        <a:lstStyle/>
        <a:p>
          <a:endParaRPr lang="en-IN"/>
        </a:p>
      </dgm:t>
    </dgm:pt>
  </dgm:ptLst>
  <dgm:cxnLst>
    <dgm:cxn modelId="{D8EDC61B-3475-4CE3-90BB-45A86842B270}" srcId="{920C59F4-F7AD-4D1C-A40F-F03427624908}" destId="{666CA7AD-DB0B-49D4-B1DC-AA845C05BCF4}" srcOrd="0" destOrd="0" parTransId="{F0A0C8BE-226D-4A3E-BEF9-809FA8FE5B45}" sibTransId="{F45A6A39-819E-4BE2-A2DB-47AFD37B206C}"/>
    <dgm:cxn modelId="{CE8A8336-A7BF-4594-AB4E-90DBD9E814D5}" type="presOf" srcId="{33D195D6-EB43-4330-8900-FB0574329A18}" destId="{93ADF2B7-26BB-4FBA-AED0-DF8DB0D26E5A}" srcOrd="0" destOrd="0" presId="urn:microsoft.com/office/officeart/2008/layout/BubblePictureList"/>
    <dgm:cxn modelId="{126F32FB-45C0-4127-9FA7-7BAFDA2E632A}" srcId="{920C59F4-F7AD-4D1C-A40F-F03427624908}" destId="{E2B3B923-FF5F-41C2-B431-CE6CF654AD60}" srcOrd="2" destOrd="0" parTransId="{36533716-56D7-48FF-B414-EECF15B1AE03}" sibTransId="{33D195D6-EB43-4330-8900-FB0574329A18}"/>
    <dgm:cxn modelId="{49493177-9E1B-495A-B93B-09852B0F5E6E}" type="presOf" srcId="{E2B3B923-FF5F-41C2-B431-CE6CF654AD60}" destId="{2B6E6CEB-7637-43EC-AB3D-07D567F2A3FD}" srcOrd="0" destOrd="0" presId="urn:microsoft.com/office/officeart/2008/layout/BubblePictureList"/>
    <dgm:cxn modelId="{0455AAB7-1697-4DCD-B486-CAAF76DFF934}" type="presOf" srcId="{666CA7AD-DB0B-49D4-B1DC-AA845C05BCF4}" destId="{F11BFE32-3D8E-4905-A498-CFA9B7893A7F}" srcOrd="0" destOrd="0" presId="urn:microsoft.com/office/officeart/2008/layout/BubblePictureList"/>
    <dgm:cxn modelId="{5C1A4496-7228-4EB0-8C30-C4E8448BCCE6}" type="presOf" srcId="{920C59F4-F7AD-4D1C-A40F-F03427624908}" destId="{D03BC4B8-1440-4E1E-AF5A-5415020DF53D}" srcOrd="0" destOrd="0" presId="urn:microsoft.com/office/officeart/2008/layout/BubblePictureList"/>
    <dgm:cxn modelId="{E70F1DD4-7B87-490F-9E34-FD8F68E5DE06}" srcId="{920C59F4-F7AD-4D1C-A40F-F03427624908}" destId="{7297EDA6-74E9-48E3-939F-37B936FC881A}" srcOrd="1" destOrd="0" parTransId="{D75C06A6-4DF7-4D9F-8F56-5F6F18A46F62}" sibTransId="{DB873169-28B2-42FF-9248-D4C7260CBF83}"/>
    <dgm:cxn modelId="{7760BD9B-0B54-4F7D-918D-669189D2ACE9}" type="presOf" srcId="{F45A6A39-819E-4BE2-A2DB-47AFD37B206C}" destId="{B6DC91A1-F39C-4785-93E7-24E749875F37}" srcOrd="0" destOrd="0" presId="urn:microsoft.com/office/officeart/2008/layout/BubblePictureList"/>
    <dgm:cxn modelId="{A5D88038-EAF8-4C01-9EC0-A31C803D7C5D}" type="presOf" srcId="{7297EDA6-74E9-48E3-939F-37B936FC881A}" destId="{56527E31-B177-4DD8-8754-491F826BF856}" srcOrd="0" destOrd="0" presId="urn:microsoft.com/office/officeart/2008/layout/BubblePictureList"/>
    <dgm:cxn modelId="{AF3AB854-3A34-43BD-A1DE-737BD2E57F06}" type="presOf" srcId="{DB873169-28B2-42FF-9248-D4C7260CBF83}" destId="{8CBBBE66-C7CE-4B6B-9956-D97D64BF5144}" srcOrd="0" destOrd="0" presId="urn:microsoft.com/office/officeart/2008/layout/BubblePictureList"/>
    <dgm:cxn modelId="{7832936E-068E-43B2-B7E4-1C0FB96F7A17}" type="presParOf" srcId="{D03BC4B8-1440-4E1E-AF5A-5415020DF53D}" destId="{F11BFE32-3D8E-4905-A498-CFA9B7893A7F}" srcOrd="0" destOrd="0" presId="urn:microsoft.com/office/officeart/2008/layout/BubblePictureList"/>
    <dgm:cxn modelId="{6BE6679E-439C-4D79-9919-0CB9B35F3763}" type="presParOf" srcId="{D03BC4B8-1440-4E1E-AF5A-5415020DF53D}" destId="{2D019C58-0B6B-423A-ACDD-436D420D10F9}" srcOrd="1" destOrd="0" presId="urn:microsoft.com/office/officeart/2008/layout/BubblePictureList"/>
    <dgm:cxn modelId="{1AECF1A1-6C23-4FD2-816E-F032A441FD98}" type="presParOf" srcId="{2D019C58-0B6B-423A-ACDD-436D420D10F9}" destId="{041C3167-4498-4D44-96A7-5692AAE76638}" srcOrd="0" destOrd="0" presId="urn:microsoft.com/office/officeart/2008/layout/BubblePictureList"/>
    <dgm:cxn modelId="{58D6465E-06E1-4035-BC6C-55AA82831976}" type="presParOf" srcId="{D03BC4B8-1440-4E1E-AF5A-5415020DF53D}" destId="{29DC7246-8C9C-4DC9-9C80-AECB68A59D98}" srcOrd="2" destOrd="0" presId="urn:microsoft.com/office/officeart/2008/layout/BubblePictureList"/>
    <dgm:cxn modelId="{B4B0F041-33A3-4026-8364-BACF7998F5E2}" type="presParOf" srcId="{D03BC4B8-1440-4E1E-AF5A-5415020DF53D}" destId="{61071139-F505-425D-B5D9-3AEB7D7C8398}" srcOrd="3" destOrd="0" presId="urn:microsoft.com/office/officeart/2008/layout/BubblePictureList"/>
    <dgm:cxn modelId="{297251E3-81BB-419D-9CDA-AB0D529C7CD8}" type="presParOf" srcId="{61071139-F505-425D-B5D9-3AEB7D7C8398}" destId="{B6DC91A1-F39C-4785-93E7-24E749875F37}" srcOrd="0" destOrd="0" presId="urn:microsoft.com/office/officeart/2008/layout/BubblePictureList"/>
    <dgm:cxn modelId="{81854ED0-3D33-4396-BA05-0E8F59FCF3EF}" type="presParOf" srcId="{D03BC4B8-1440-4E1E-AF5A-5415020DF53D}" destId="{56527E31-B177-4DD8-8754-491F826BF856}" srcOrd="4" destOrd="0" presId="urn:microsoft.com/office/officeart/2008/layout/BubblePictureList"/>
    <dgm:cxn modelId="{065193B6-2461-4A7C-9D7D-AD81DBE05552}" type="presParOf" srcId="{D03BC4B8-1440-4E1E-AF5A-5415020DF53D}" destId="{B0ADE803-EA31-4D94-BE3A-CB11AB85F64B}" srcOrd="5" destOrd="0" presId="urn:microsoft.com/office/officeart/2008/layout/BubblePictureList"/>
    <dgm:cxn modelId="{B8C9833D-B9BD-4BD4-8D74-D071D3CC0C72}" type="presParOf" srcId="{B0ADE803-EA31-4D94-BE3A-CB11AB85F64B}" destId="{F523E57F-A4B6-4A49-BA36-8DCE6782431D}" srcOrd="0" destOrd="0" presId="urn:microsoft.com/office/officeart/2008/layout/BubblePictureList"/>
    <dgm:cxn modelId="{DDFF83A5-FB3B-4509-9D4C-EFC436449AE0}" type="presParOf" srcId="{D03BC4B8-1440-4E1E-AF5A-5415020DF53D}" destId="{836FEA2C-A1F3-4804-AD46-44F98FE778E7}" srcOrd="6" destOrd="0" presId="urn:microsoft.com/office/officeart/2008/layout/BubblePictureList"/>
    <dgm:cxn modelId="{DECB61BC-7EC9-44BE-BE2F-F35023F8497A}" type="presParOf" srcId="{836FEA2C-A1F3-4804-AD46-44F98FE778E7}" destId="{8CBBBE66-C7CE-4B6B-9956-D97D64BF5144}" srcOrd="0" destOrd="0" presId="urn:microsoft.com/office/officeart/2008/layout/BubblePictureList"/>
    <dgm:cxn modelId="{FD9B7E6C-ADCC-43BF-B8EC-2E891B6A8791}" type="presParOf" srcId="{D03BC4B8-1440-4E1E-AF5A-5415020DF53D}" destId="{A588367B-7858-456B-A49B-62A4926177C6}" srcOrd="7" destOrd="0" presId="urn:microsoft.com/office/officeart/2008/layout/BubblePictureList"/>
    <dgm:cxn modelId="{80A72D0A-6B2B-4E6A-ABF0-60EE75F3DBFD}" type="presParOf" srcId="{A588367B-7858-456B-A49B-62A4926177C6}" destId="{1D020D17-3514-454A-9516-379D7074C09C}" srcOrd="0" destOrd="0" presId="urn:microsoft.com/office/officeart/2008/layout/BubblePictureList"/>
    <dgm:cxn modelId="{0B70DC3C-F610-4F72-9FDC-E1178D6CAE3E}" type="presParOf" srcId="{D03BC4B8-1440-4E1E-AF5A-5415020DF53D}" destId="{2B6E6CEB-7637-43EC-AB3D-07D567F2A3FD}" srcOrd="8" destOrd="0" presId="urn:microsoft.com/office/officeart/2008/layout/BubblePictureList"/>
    <dgm:cxn modelId="{64AD97A4-13B5-4FCB-815B-C1DA8668E126}" type="presParOf" srcId="{D03BC4B8-1440-4E1E-AF5A-5415020DF53D}" destId="{774FE254-A4CF-4466-9609-AEA5F3D38DD5}" srcOrd="9" destOrd="0" presId="urn:microsoft.com/office/officeart/2008/layout/BubblePictureList"/>
    <dgm:cxn modelId="{23BB3FCB-08A1-4E8D-AA51-0F88581093CE}" type="presParOf" srcId="{D03BC4B8-1440-4E1E-AF5A-5415020DF53D}" destId="{22A56FB5-7C42-4CB9-BB18-6AF66834670A}" srcOrd="10" destOrd="0" presId="urn:microsoft.com/office/officeart/2008/layout/BubblePictureList"/>
    <dgm:cxn modelId="{A3605B8D-FE9D-450A-9A34-5727BA239AAB}" type="presParOf" srcId="{D03BC4B8-1440-4E1E-AF5A-5415020DF53D}" destId="{96C696D8-4994-454C-B7CB-E9FFC86FBFF7}" srcOrd="11" destOrd="0" presId="urn:microsoft.com/office/officeart/2008/layout/BubblePictureList"/>
    <dgm:cxn modelId="{11E3B6B9-CDE0-4570-8CB3-0F861E87EBC8}" type="presParOf" srcId="{96C696D8-4994-454C-B7CB-E9FFC86FBFF7}" destId="{93ADF2B7-26BB-4FBA-AED0-DF8DB0D26E5A}" srcOrd="0" destOrd="0" presId="urn:microsoft.com/office/officeart/2008/layout/Bubble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01C1E37-C4A1-4C30-BCDB-9197240595BA}" type="doc">
      <dgm:prSet loTypeId="urn:microsoft.com/office/officeart/2005/8/layout/gear1" loCatId="process" qsTypeId="urn:microsoft.com/office/officeart/2005/8/quickstyle/3d1" qsCatId="3D" csTypeId="urn:microsoft.com/office/officeart/2005/8/colors/colorful2" csCatId="colorful" phldr="1"/>
      <dgm:spPr/>
    </dgm:pt>
    <dgm:pt modelId="{1891CAE6-60E8-4FE8-8406-26F50660909E}">
      <dgm:prSet phldrT="[Text]"/>
      <dgm:spPr/>
      <dgm:t>
        <a:bodyPr/>
        <a:lstStyle/>
        <a:p>
          <a:r>
            <a:rPr lang="en-US" dirty="0" smtClean="0"/>
            <a:t>The product card would also scale during hover</a:t>
          </a:r>
          <a:endParaRPr lang="en-IN" dirty="0"/>
        </a:p>
      </dgm:t>
    </dgm:pt>
    <dgm:pt modelId="{6A457005-FF51-41CB-8C7F-D258D200A88C}" type="parTrans" cxnId="{D2DA92D3-8E7F-4C96-A22A-830873BA287B}">
      <dgm:prSet/>
      <dgm:spPr/>
      <dgm:t>
        <a:bodyPr/>
        <a:lstStyle/>
        <a:p>
          <a:endParaRPr lang="en-IN"/>
        </a:p>
      </dgm:t>
    </dgm:pt>
    <dgm:pt modelId="{62024D26-9608-48C7-ABCD-1259014D8352}" type="sibTrans" cxnId="{D2DA92D3-8E7F-4C96-A22A-830873BA287B}">
      <dgm:prSet/>
      <dgm:spPr/>
      <dgm:t>
        <a:bodyPr/>
        <a:lstStyle/>
        <a:p>
          <a:endParaRPr lang="en-IN"/>
        </a:p>
      </dgm:t>
    </dgm:pt>
    <dgm:pt modelId="{A93357F0-1AEE-4F7A-AB00-EE8A4E29A9EA}">
      <dgm:prSet phldrT="[Text]"/>
      <dgm:spPr/>
      <dgm:t>
        <a:bodyPr/>
        <a:lstStyle/>
        <a:p>
          <a:r>
            <a:rPr lang="en-US" dirty="0" smtClean="0"/>
            <a:t>The images would change border </a:t>
          </a:r>
          <a:r>
            <a:rPr lang="en-US" dirty="0" err="1" smtClean="0"/>
            <a:t>colour</a:t>
          </a:r>
          <a:r>
            <a:rPr lang="en-US" dirty="0" smtClean="0"/>
            <a:t> on hover along with scaling</a:t>
          </a:r>
          <a:endParaRPr lang="en-IN" dirty="0"/>
        </a:p>
      </dgm:t>
    </dgm:pt>
    <dgm:pt modelId="{D4E3A23D-2876-4557-9CDA-DAA9E373745E}" type="parTrans" cxnId="{BD34F63F-EA08-4C49-ADC9-541BB3A874A5}">
      <dgm:prSet/>
      <dgm:spPr/>
      <dgm:t>
        <a:bodyPr/>
        <a:lstStyle/>
        <a:p>
          <a:endParaRPr lang="en-IN"/>
        </a:p>
      </dgm:t>
    </dgm:pt>
    <dgm:pt modelId="{B4FCDD5C-4A1B-446B-92F0-956932E597A8}" type="sibTrans" cxnId="{BD34F63F-EA08-4C49-ADC9-541BB3A874A5}">
      <dgm:prSet/>
      <dgm:spPr/>
      <dgm:t>
        <a:bodyPr/>
        <a:lstStyle/>
        <a:p>
          <a:endParaRPr lang="en-IN"/>
        </a:p>
      </dgm:t>
    </dgm:pt>
    <dgm:pt modelId="{98C6DCC2-17C3-4D59-8108-62A73D0FDCF4}">
      <dgm:prSet phldrT="[Text]"/>
      <dgm:spPr/>
      <dgm:t>
        <a:bodyPr/>
        <a:lstStyle/>
        <a:p>
          <a:r>
            <a:rPr lang="en-US" dirty="0" smtClean="0"/>
            <a:t>Menu will contain responsive product cards with images of the food </a:t>
          </a:r>
          <a:r>
            <a:rPr lang="en-US" dirty="0" err="1" smtClean="0"/>
            <a:t>item,its</a:t>
          </a:r>
          <a:r>
            <a:rPr lang="en-US" dirty="0" smtClean="0"/>
            <a:t> amount and an add to cart button</a:t>
          </a:r>
          <a:endParaRPr lang="en-IN" dirty="0"/>
        </a:p>
      </dgm:t>
    </dgm:pt>
    <dgm:pt modelId="{F79ED2ED-1DB0-41FE-A16F-C5E94BFF0EFB}" type="parTrans" cxnId="{320D0A04-DAA6-4C4F-810E-5B0BBB18AB6E}">
      <dgm:prSet/>
      <dgm:spPr/>
      <dgm:t>
        <a:bodyPr/>
        <a:lstStyle/>
        <a:p>
          <a:endParaRPr lang="en-IN"/>
        </a:p>
      </dgm:t>
    </dgm:pt>
    <dgm:pt modelId="{BF2916BD-F264-4B6A-BB6A-90171E4CF08B}" type="sibTrans" cxnId="{320D0A04-DAA6-4C4F-810E-5B0BBB18AB6E}">
      <dgm:prSet/>
      <dgm:spPr/>
      <dgm:t>
        <a:bodyPr/>
        <a:lstStyle/>
        <a:p>
          <a:endParaRPr lang="en-IN"/>
        </a:p>
      </dgm:t>
    </dgm:pt>
    <dgm:pt modelId="{0027D2A5-4A0D-4E65-9E0C-F448D43F8D52}" type="pres">
      <dgm:prSet presAssocID="{201C1E37-C4A1-4C30-BCDB-9197240595BA}" presName="composite" presStyleCnt="0">
        <dgm:presLayoutVars>
          <dgm:chMax val="3"/>
          <dgm:animLvl val="lvl"/>
          <dgm:resizeHandles val="exact"/>
        </dgm:presLayoutVars>
      </dgm:prSet>
      <dgm:spPr/>
    </dgm:pt>
    <dgm:pt modelId="{2D3A2D63-90DB-4405-B8B5-128DAA334929}" type="pres">
      <dgm:prSet presAssocID="{1891CAE6-60E8-4FE8-8406-26F50660909E}" presName="gear1" presStyleLbl="node1" presStyleIdx="0" presStyleCnt="3">
        <dgm:presLayoutVars>
          <dgm:chMax val="1"/>
          <dgm:bulletEnabled val="1"/>
        </dgm:presLayoutVars>
      </dgm:prSet>
      <dgm:spPr/>
      <dgm:t>
        <a:bodyPr/>
        <a:lstStyle/>
        <a:p>
          <a:endParaRPr lang="en-IN"/>
        </a:p>
      </dgm:t>
    </dgm:pt>
    <dgm:pt modelId="{97F0DFEC-0D18-41FD-96B2-8F50B63E3D8A}" type="pres">
      <dgm:prSet presAssocID="{1891CAE6-60E8-4FE8-8406-26F50660909E}" presName="gear1srcNode" presStyleLbl="node1" presStyleIdx="0" presStyleCnt="3"/>
      <dgm:spPr/>
      <dgm:t>
        <a:bodyPr/>
        <a:lstStyle/>
        <a:p>
          <a:endParaRPr lang="en-IN"/>
        </a:p>
      </dgm:t>
    </dgm:pt>
    <dgm:pt modelId="{5E6EEE14-54F6-43C8-A4FD-6228FCFB6525}" type="pres">
      <dgm:prSet presAssocID="{1891CAE6-60E8-4FE8-8406-26F50660909E}" presName="gear1dstNode" presStyleLbl="node1" presStyleIdx="0" presStyleCnt="3"/>
      <dgm:spPr/>
      <dgm:t>
        <a:bodyPr/>
        <a:lstStyle/>
        <a:p>
          <a:endParaRPr lang="en-IN"/>
        </a:p>
      </dgm:t>
    </dgm:pt>
    <dgm:pt modelId="{7A675F5D-FEC4-4C43-A0FF-4EFE36E84B70}" type="pres">
      <dgm:prSet presAssocID="{A93357F0-1AEE-4F7A-AB00-EE8A4E29A9EA}" presName="gear2" presStyleLbl="node1" presStyleIdx="1" presStyleCnt="3">
        <dgm:presLayoutVars>
          <dgm:chMax val="1"/>
          <dgm:bulletEnabled val="1"/>
        </dgm:presLayoutVars>
      </dgm:prSet>
      <dgm:spPr/>
      <dgm:t>
        <a:bodyPr/>
        <a:lstStyle/>
        <a:p>
          <a:endParaRPr lang="en-IN"/>
        </a:p>
      </dgm:t>
    </dgm:pt>
    <dgm:pt modelId="{E3FD9E30-41C4-45A5-A8A8-2C571F21AD34}" type="pres">
      <dgm:prSet presAssocID="{A93357F0-1AEE-4F7A-AB00-EE8A4E29A9EA}" presName="gear2srcNode" presStyleLbl="node1" presStyleIdx="1" presStyleCnt="3"/>
      <dgm:spPr/>
      <dgm:t>
        <a:bodyPr/>
        <a:lstStyle/>
        <a:p>
          <a:endParaRPr lang="en-IN"/>
        </a:p>
      </dgm:t>
    </dgm:pt>
    <dgm:pt modelId="{1CA806EA-5B09-43CE-9F41-B1FA80F14AB4}" type="pres">
      <dgm:prSet presAssocID="{A93357F0-1AEE-4F7A-AB00-EE8A4E29A9EA}" presName="gear2dstNode" presStyleLbl="node1" presStyleIdx="1" presStyleCnt="3"/>
      <dgm:spPr/>
      <dgm:t>
        <a:bodyPr/>
        <a:lstStyle/>
        <a:p>
          <a:endParaRPr lang="en-IN"/>
        </a:p>
      </dgm:t>
    </dgm:pt>
    <dgm:pt modelId="{269E6BE4-F924-48AD-A204-051351752185}" type="pres">
      <dgm:prSet presAssocID="{98C6DCC2-17C3-4D59-8108-62A73D0FDCF4}" presName="gear3" presStyleLbl="node1" presStyleIdx="2" presStyleCnt="3"/>
      <dgm:spPr/>
      <dgm:t>
        <a:bodyPr/>
        <a:lstStyle/>
        <a:p>
          <a:endParaRPr lang="en-IN"/>
        </a:p>
      </dgm:t>
    </dgm:pt>
    <dgm:pt modelId="{BA2C4284-9ADE-4332-AFC4-BC6280C620A7}" type="pres">
      <dgm:prSet presAssocID="{98C6DCC2-17C3-4D59-8108-62A73D0FDCF4}" presName="gear3tx" presStyleLbl="node1" presStyleIdx="2" presStyleCnt="3">
        <dgm:presLayoutVars>
          <dgm:chMax val="1"/>
          <dgm:bulletEnabled val="1"/>
        </dgm:presLayoutVars>
      </dgm:prSet>
      <dgm:spPr/>
      <dgm:t>
        <a:bodyPr/>
        <a:lstStyle/>
        <a:p>
          <a:endParaRPr lang="en-IN"/>
        </a:p>
      </dgm:t>
    </dgm:pt>
    <dgm:pt modelId="{0067F2A7-36A3-4F3F-A2A9-8EAF7A052071}" type="pres">
      <dgm:prSet presAssocID="{98C6DCC2-17C3-4D59-8108-62A73D0FDCF4}" presName="gear3srcNode" presStyleLbl="node1" presStyleIdx="2" presStyleCnt="3"/>
      <dgm:spPr/>
      <dgm:t>
        <a:bodyPr/>
        <a:lstStyle/>
        <a:p>
          <a:endParaRPr lang="en-IN"/>
        </a:p>
      </dgm:t>
    </dgm:pt>
    <dgm:pt modelId="{66992D34-9275-4878-8851-6DDAE48FBF17}" type="pres">
      <dgm:prSet presAssocID="{98C6DCC2-17C3-4D59-8108-62A73D0FDCF4}" presName="gear3dstNode" presStyleLbl="node1" presStyleIdx="2" presStyleCnt="3"/>
      <dgm:spPr/>
      <dgm:t>
        <a:bodyPr/>
        <a:lstStyle/>
        <a:p>
          <a:endParaRPr lang="en-IN"/>
        </a:p>
      </dgm:t>
    </dgm:pt>
    <dgm:pt modelId="{3F7CFD9C-C915-4BD0-97D0-6308B6BF9DFD}" type="pres">
      <dgm:prSet presAssocID="{62024D26-9608-48C7-ABCD-1259014D8352}" presName="connector1" presStyleLbl="sibTrans2D1" presStyleIdx="0" presStyleCnt="3"/>
      <dgm:spPr/>
      <dgm:t>
        <a:bodyPr/>
        <a:lstStyle/>
        <a:p>
          <a:endParaRPr lang="en-IN"/>
        </a:p>
      </dgm:t>
    </dgm:pt>
    <dgm:pt modelId="{AFDE6E3C-D93D-4AE3-937B-AE7904201395}" type="pres">
      <dgm:prSet presAssocID="{B4FCDD5C-4A1B-446B-92F0-956932E597A8}" presName="connector2" presStyleLbl="sibTrans2D1" presStyleIdx="1" presStyleCnt="3"/>
      <dgm:spPr/>
      <dgm:t>
        <a:bodyPr/>
        <a:lstStyle/>
        <a:p>
          <a:endParaRPr lang="en-IN"/>
        </a:p>
      </dgm:t>
    </dgm:pt>
    <dgm:pt modelId="{7AC432A4-7E33-490F-AA66-7F2DF4FC2EE0}" type="pres">
      <dgm:prSet presAssocID="{BF2916BD-F264-4B6A-BB6A-90171E4CF08B}" presName="connector3" presStyleLbl="sibTrans2D1" presStyleIdx="2" presStyleCnt="3"/>
      <dgm:spPr/>
      <dgm:t>
        <a:bodyPr/>
        <a:lstStyle/>
        <a:p>
          <a:endParaRPr lang="en-IN"/>
        </a:p>
      </dgm:t>
    </dgm:pt>
  </dgm:ptLst>
  <dgm:cxnLst>
    <dgm:cxn modelId="{C9E81F0D-930D-4451-9AE1-61DCDFAFDF13}" type="presOf" srcId="{1891CAE6-60E8-4FE8-8406-26F50660909E}" destId="{2D3A2D63-90DB-4405-B8B5-128DAA334929}" srcOrd="0" destOrd="0" presId="urn:microsoft.com/office/officeart/2005/8/layout/gear1"/>
    <dgm:cxn modelId="{B4E28E31-0B89-4986-9F50-40193B36C967}" type="presOf" srcId="{A93357F0-1AEE-4F7A-AB00-EE8A4E29A9EA}" destId="{1CA806EA-5B09-43CE-9F41-B1FA80F14AB4}" srcOrd="2" destOrd="0" presId="urn:microsoft.com/office/officeart/2005/8/layout/gear1"/>
    <dgm:cxn modelId="{8949AB20-4E8D-4627-997D-46142915C5BB}" type="presOf" srcId="{98C6DCC2-17C3-4D59-8108-62A73D0FDCF4}" destId="{269E6BE4-F924-48AD-A204-051351752185}" srcOrd="0" destOrd="0" presId="urn:microsoft.com/office/officeart/2005/8/layout/gear1"/>
    <dgm:cxn modelId="{CCB9EEAA-E8B2-4400-81D3-7A74D2B47DB8}" type="presOf" srcId="{1891CAE6-60E8-4FE8-8406-26F50660909E}" destId="{97F0DFEC-0D18-41FD-96B2-8F50B63E3D8A}" srcOrd="1" destOrd="0" presId="urn:microsoft.com/office/officeart/2005/8/layout/gear1"/>
    <dgm:cxn modelId="{6E996E44-AE57-4AFA-823B-5800B5329AAA}" type="presOf" srcId="{BF2916BD-F264-4B6A-BB6A-90171E4CF08B}" destId="{7AC432A4-7E33-490F-AA66-7F2DF4FC2EE0}" srcOrd="0" destOrd="0" presId="urn:microsoft.com/office/officeart/2005/8/layout/gear1"/>
    <dgm:cxn modelId="{D2DA92D3-8E7F-4C96-A22A-830873BA287B}" srcId="{201C1E37-C4A1-4C30-BCDB-9197240595BA}" destId="{1891CAE6-60E8-4FE8-8406-26F50660909E}" srcOrd="0" destOrd="0" parTransId="{6A457005-FF51-41CB-8C7F-D258D200A88C}" sibTransId="{62024D26-9608-48C7-ABCD-1259014D8352}"/>
    <dgm:cxn modelId="{AC0B8DAA-CFA9-405F-A116-BADFDD45A22B}" type="presOf" srcId="{1891CAE6-60E8-4FE8-8406-26F50660909E}" destId="{5E6EEE14-54F6-43C8-A4FD-6228FCFB6525}" srcOrd="2" destOrd="0" presId="urn:microsoft.com/office/officeart/2005/8/layout/gear1"/>
    <dgm:cxn modelId="{1B4CD209-AC0A-43C3-B3EC-74749112BF43}" type="presOf" srcId="{98C6DCC2-17C3-4D59-8108-62A73D0FDCF4}" destId="{0067F2A7-36A3-4F3F-A2A9-8EAF7A052071}" srcOrd="2" destOrd="0" presId="urn:microsoft.com/office/officeart/2005/8/layout/gear1"/>
    <dgm:cxn modelId="{320D0A04-DAA6-4C4F-810E-5B0BBB18AB6E}" srcId="{201C1E37-C4A1-4C30-BCDB-9197240595BA}" destId="{98C6DCC2-17C3-4D59-8108-62A73D0FDCF4}" srcOrd="2" destOrd="0" parTransId="{F79ED2ED-1DB0-41FE-A16F-C5E94BFF0EFB}" sibTransId="{BF2916BD-F264-4B6A-BB6A-90171E4CF08B}"/>
    <dgm:cxn modelId="{22FF2B88-C76E-41E5-B86A-5909BBB7EFDB}" type="presOf" srcId="{98C6DCC2-17C3-4D59-8108-62A73D0FDCF4}" destId="{66992D34-9275-4878-8851-6DDAE48FBF17}" srcOrd="3" destOrd="0" presId="urn:microsoft.com/office/officeart/2005/8/layout/gear1"/>
    <dgm:cxn modelId="{C33189F6-D2E5-4178-A866-B65489EF595D}" type="presOf" srcId="{A93357F0-1AEE-4F7A-AB00-EE8A4E29A9EA}" destId="{E3FD9E30-41C4-45A5-A8A8-2C571F21AD34}" srcOrd="1" destOrd="0" presId="urn:microsoft.com/office/officeart/2005/8/layout/gear1"/>
    <dgm:cxn modelId="{BF139C9F-807D-44A1-A2C9-71844367B3F3}" type="presOf" srcId="{62024D26-9608-48C7-ABCD-1259014D8352}" destId="{3F7CFD9C-C915-4BD0-97D0-6308B6BF9DFD}" srcOrd="0" destOrd="0" presId="urn:microsoft.com/office/officeart/2005/8/layout/gear1"/>
    <dgm:cxn modelId="{53C80B01-E2DB-4D24-97AA-AFEB0913D0DB}" type="presOf" srcId="{A93357F0-1AEE-4F7A-AB00-EE8A4E29A9EA}" destId="{7A675F5D-FEC4-4C43-A0FF-4EFE36E84B70}" srcOrd="0" destOrd="0" presId="urn:microsoft.com/office/officeart/2005/8/layout/gear1"/>
    <dgm:cxn modelId="{BD34F63F-EA08-4C49-ADC9-541BB3A874A5}" srcId="{201C1E37-C4A1-4C30-BCDB-9197240595BA}" destId="{A93357F0-1AEE-4F7A-AB00-EE8A4E29A9EA}" srcOrd="1" destOrd="0" parTransId="{D4E3A23D-2876-4557-9CDA-DAA9E373745E}" sibTransId="{B4FCDD5C-4A1B-446B-92F0-956932E597A8}"/>
    <dgm:cxn modelId="{6172CEA1-14E2-4473-A9F4-58B03A5E0CF7}" type="presOf" srcId="{98C6DCC2-17C3-4D59-8108-62A73D0FDCF4}" destId="{BA2C4284-9ADE-4332-AFC4-BC6280C620A7}" srcOrd="1" destOrd="0" presId="urn:microsoft.com/office/officeart/2005/8/layout/gear1"/>
    <dgm:cxn modelId="{FE31C7CB-BD21-483F-B67E-3105DFD6429B}" type="presOf" srcId="{B4FCDD5C-4A1B-446B-92F0-956932E597A8}" destId="{AFDE6E3C-D93D-4AE3-937B-AE7904201395}" srcOrd="0" destOrd="0" presId="urn:microsoft.com/office/officeart/2005/8/layout/gear1"/>
    <dgm:cxn modelId="{62C9787F-C488-4F1D-A9CF-B1DBE723B577}" type="presOf" srcId="{201C1E37-C4A1-4C30-BCDB-9197240595BA}" destId="{0027D2A5-4A0D-4E65-9E0C-F448D43F8D52}" srcOrd="0" destOrd="0" presId="urn:microsoft.com/office/officeart/2005/8/layout/gear1"/>
    <dgm:cxn modelId="{0EAD3CB1-D7FB-4373-9C71-EDA7CD4ECD4E}" type="presParOf" srcId="{0027D2A5-4A0D-4E65-9E0C-F448D43F8D52}" destId="{2D3A2D63-90DB-4405-B8B5-128DAA334929}" srcOrd="0" destOrd="0" presId="urn:microsoft.com/office/officeart/2005/8/layout/gear1"/>
    <dgm:cxn modelId="{9925B351-14C2-4507-AF92-5D0C7711413D}" type="presParOf" srcId="{0027D2A5-4A0D-4E65-9E0C-F448D43F8D52}" destId="{97F0DFEC-0D18-41FD-96B2-8F50B63E3D8A}" srcOrd="1" destOrd="0" presId="urn:microsoft.com/office/officeart/2005/8/layout/gear1"/>
    <dgm:cxn modelId="{1B37AE5F-0258-4625-9C6F-0E8E3D037D47}" type="presParOf" srcId="{0027D2A5-4A0D-4E65-9E0C-F448D43F8D52}" destId="{5E6EEE14-54F6-43C8-A4FD-6228FCFB6525}" srcOrd="2" destOrd="0" presId="urn:microsoft.com/office/officeart/2005/8/layout/gear1"/>
    <dgm:cxn modelId="{4ACCB927-05E9-4CCB-8161-CF69843F7D91}" type="presParOf" srcId="{0027D2A5-4A0D-4E65-9E0C-F448D43F8D52}" destId="{7A675F5D-FEC4-4C43-A0FF-4EFE36E84B70}" srcOrd="3" destOrd="0" presId="urn:microsoft.com/office/officeart/2005/8/layout/gear1"/>
    <dgm:cxn modelId="{0FC8096C-9E80-4CC3-9999-477EECD4693E}" type="presParOf" srcId="{0027D2A5-4A0D-4E65-9E0C-F448D43F8D52}" destId="{E3FD9E30-41C4-45A5-A8A8-2C571F21AD34}" srcOrd="4" destOrd="0" presId="urn:microsoft.com/office/officeart/2005/8/layout/gear1"/>
    <dgm:cxn modelId="{47082ADD-2913-40C1-8029-121F7F43C216}" type="presParOf" srcId="{0027D2A5-4A0D-4E65-9E0C-F448D43F8D52}" destId="{1CA806EA-5B09-43CE-9F41-B1FA80F14AB4}" srcOrd="5" destOrd="0" presId="urn:microsoft.com/office/officeart/2005/8/layout/gear1"/>
    <dgm:cxn modelId="{DB077705-70E4-474C-BEB7-36AA2BC2A8E2}" type="presParOf" srcId="{0027D2A5-4A0D-4E65-9E0C-F448D43F8D52}" destId="{269E6BE4-F924-48AD-A204-051351752185}" srcOrd="6" destOrd="0" presId="urn:microsoft.com/office/officeart/2005/8/layout/gear1"/>
    <dgm:cxn modelId="{59EF9A2C-3DEF-4A55-A191-42C8813400D6}" type="presParOf" srcId="{0027D2A5-4A0D-4E65-9E0C-F448D43F8D52}" destId="{BA2C4284-9ADE-4332-AFC4-BC6280C620A7}" srcOrd="7" destOrd="0" presId="urn:microsoft.com/office/officeart/2005/8/layout/gear1"/>
    <dgm:cxn modelId="{F6E9CD69-EBFD-4821-94B4-D75E1AA939C3}" type="presParOf" srcId="{0027D2A5-4A0D-4E65-9E0C-F448D43F8D52}" destId="{0067F2A7-36A3-4F3F-A2A9-8EAF7A052071}" srcOrd="8" destOrd="0" presId="urn:microsoft.com/office/officeart/2005/8/layout/gear1"/>
    <dgm:cxn modelId="{535B7DAF-8A55-4A2B-A51D-D665C7A9D036}" type="presParOf" srcId="{0027D2A5-4A0D-4E65-9E0C-F448D43F8D52}" destId="{66992D34-9275-4878-8851-6DDAE48FBF17}" srcOrd="9" destOrd="0" presId="urn:microsoft.com/office/officeart/2005/8/layout/gear1"/>
    <dgm:cxn modelId="{BC321AB8-3C05-408C-9767-EA4E303BD3F4}" type="presParOf" srcId="{0027D2A5-4A0D-4E65-9E0C-F448D43F8D52}" destId="{3F7CFD9C-C915-4BD0-97D0-6308B6BF9DFD}" srcOrd="10" destOrd="0" presId="urn:microsoft.com/office/officeart/2005/8/layout/gear1"/>
    <dgm:cxn modelId="{7D025D6F-996A-4D45-ACD3-53B6314CB17A}" type="presParOf" srcId="{0027D2A5-4A0D-4E65-9E0C-F448D43F8D52}" destId="{AFDE6E3C-D93D-4AE3-937B-AE7904201395}" srcOrd="11" destOrd="0" presId="urn:microsoft.com/office/officeart/2005/8/layout/gear1"/>
    <dgm:cxn modelId="{912A07E6-28C6-4FA7-BB65-C582069ADA79}" type="presParOf" srcId="{0027D2A5-4A0D-4E65-9E0C-F448D43F8D52}" destId="{7AC432A4-7E33-490F-AA66-7F2DF4FC2EE0}"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56490EC-4745-4189-AB21-5595E7406A5D}" type="doc">
      <dgm:prSet loTypeId="urn:microsoft.com/office/officeart/2005/8/layout/matrix1" loCatId="matrix" qsTypeId="urn:microsoft.com/office/officeart/2005/8/quickstyle/3d1" qsCatId="3D" csTypeId="urn:microsoft.com/office/officeart/2005/8/colors/colorful2" csCatId="colorful" phldr="1"/>
      <dgm:spPr/>
      <dgm:t>
        <a:bodyPr/>
        <a:lstStyle/>
        <a:p>
          <a:endParaRPr lang="en-IN"/>
        </a:p>
      </dgm:t>
    </dgm:pt>
    <dgm:pt modelId="{1465AC8E-C864-43EB-9971-3156F29CB226}">
      <dgm:prSet phldrT="[Text]"/>
      <dgm:spPr/>
      <dgm:t>
        <a:bodyPr/>
        <a:lstStyle/>
        <a:p>
          <a:r>
            <a:rPr lang="en-US" dirty="0" smtClean="0"/>
            <a:t>Dynamic gallery</a:t>
          </a:r>
          <a:endParaRPr lang="en-IN" dirty="0"/>
        </a:p>
      </dgm:t>
    </dgm:pt>
    <dgm:pt modelId="{9F639CFD-2EF0-4EAF-9488-A2DFEC220020}" type="parTrans" cxnId="{CAB0F976-8384-4030-A80E-4DFF66532852}">
      <dgm:prSet/>
      <dgm:spPr/>
      <dgm:t>
        <a:bodyPr/>
        <a:lstStyle/>
        <a:p>
          <a:endParaRPr lang="en-IN"/>
        </a:p>
      </dgm:t>
    </dgm:pt>
    <dgm:pt modelId="{67CB4C9D-B77C-4981-AE00-A65B1164580B}" type="sibTrans" cxnId="{CAB0F976-8384-4030-A80E-4DFF66532852}">
      <dgm:prSet/>
      <dgm:spPr/>
      <dgm:t>
        <a:bodyPr/>
        <a:lstStyle/>
        <a:p>
          <a:endParaRPr lang="en-IN"/>
        </a:p>
      </dgm:t>
    </dgm:pt>
    <dgm:pt modelId="{53BA4005-7D38-42D3-AAE2-50A763537928}">
      <dgm:prSet phldrT="[Text]"/>
      <dgm:spPr/>
      <dgm:t>
        <a:bodyPr/>
        <a:lstStyle/>
        <a:p>
          <a:r>
            <a:rPr lang="en-US" dirty="0" smtClean="0"/>
            <a:t>Instead of a standard picture gallery we will insert a video gallery having not only images of food but also our dinning services</a:t>
          </a:r>
          <a:endParaRPr lang="en-IN" dirty="0"/>
        </a:p>
      </dgm:t>
    </dgm:pt>
    <dgm:pt modelId="{E94A2F22-3866-4E9E-AA5D-DE21F9DE7296}" type="parTrans" cxnId="{05C7E7D5-19E4-4C53-B38B-D3AAE052680F}">
      <dgm:prSet/>
      <dgm:spPr/>
      <dgm:t>
        <a:bodyPr/>
        <a:lstStyle/>
        <a:p>
          <a:endParaRPr lang="en-IN"/>
        </a:p>
      </dgm:t>
    </dgm:pt>
    <dgm:pt modelId="{DA1B115F-854D-4A69-AC15-F2F656BC1858}" type="sibTrans" cxnId="{05C7E7D5-19E4-4C53-B38B-D3AAE052680F}">
      <dgm:prSet/>
      <dgm:spPr/>
      <dgm:t>
        <a:bodyPr/>
        <a:lstStyle/>
        <a:p>
          <a:endParaRPr lang="en-IN"/>
        </a:p>
      </dgm:t>
    </dgm:pt>
    <dgm:pt modelId="{8B74CDD0-56DE-47C2-A7DA-CFAEF55A214E}">
      <dgm:prSet phldrT="[Text]"/>
      <dgm:spPr/>
      <dgm:t>
        <a:bodyPr/>
        <a:lstStyle/>
        <a:p>
          <a:r>
            <a:rPr lang="en-US" dirty="0" smtClean="0"/>
            <a:t>The videos would be on an </a:t>
          </a:r>
          <a:r>
            <a:rPr lang="en-US" dirty="0" err="1" smtClean="0"/>
            <a:t>autoplay</a:t>
          </a:r>
          <a:r>
            <a:rPr lang="en-US" dirty="0" smtClean="0"/>
            <a:t> and loop mode</a:t>
          </a:r>
          <a:endParaRPr lang="en-IN" dirty="0"/>
        </a:p>
      </dgm:t>
    </dgm:pt>
    <dgm:pt modelId="{7FA5EB4E-BCA6-4BA3-840A-B3A015352441}" type="parTrans" cxnId="{001300CA-2985-41BA-9F58-FCF23AD34077}">
      <dgm:prSet/>
      <dgm:spPr/>
      <dgm:t>
        <a:bodyPr/>
        <a:lstStyle/>
        <a:p>
          <a:endParaRPr lang="en-IN"/>
        </a:p>
      </dgm:t>
    </dgm:pt>
    <dgm:pt modelId="{79B31465-F1CD-43FB-8613-C9C71C0C6999}" type="sibTrans" cxnId="{001300CA-2985-41BA-9F58-FCF23AD34077}">
      <dgm:prSet/>
      <dgm:spPr/>
      <dgm:t>
        <a:bodyPr/>
        <a:lstStyle/>
        <a:p>
          <a:endParaRPr lang="en-IN"/>
        </a:p>
      </dgm:t>
    </dgm:pt>
    <dgm:pt modelId="{7193DCAC-AA8D-4592-A5FF-531CCB78D474}">
      <dgm:prSet phldrT="[Text]"/>
      <dgm:spPr/>
      <dgm:t>
        <a:bodyPr/>
        <a:lstStyle/>
        <a:p>
          <a:r>
            <a:rPr lang="en-US" dirty="0" smtClean="0"/>
            <a:t>But still previous and next button arrows will be provided to the user so that they can switch between videos</a:t>
          </a:r>
          <a:endParaRPr lang="en-IN" dirty="0"/>
        </a:p>
      </dgm:t>
    </dgm:pt>
    <dgm:pt modelId="{B3740529-78D4-4DBF-9545-4517E0D0B6C2}" type="parTrans" cxnId="{EA79F191-D0A3-4F80-9979-A5FCDCBD29F5}">
      <dgm:prSet/>
      <dgm:spPr/>
      <dgm:t>
        <a:bodyPr/>
        <a:lstStyle/>
        <a:p>
          <a:endParaRPr lang="en-IN"/>
        </a:p>
      </dgm:t>
    </dgm:pt>
    <dgm:pt modelId="{5D12779B-C0DE-4863-A7D8-A9C506C4A834}" type="sibTrans" cxnId="{EA79F191-D0A3-4F80-9979-A5FCDCBD29F5}">
      <dgm:prSet/>
      <dgm:spPr/>
      <dgm:t>
        <a:bodyPr/>
        <a:lstStyle/>
        <a:p>
          <a:endParaRPr lang="en-IN"/>
        </a:p>
      </dgm:t>
    </dgm:pt>
    <dgm:pt modelId="{792C60A5-180D-4BFF-B1D8-76B3B59AA244}">
      <dgm:prSet phldrT="[Text]"/>
      <dgm:spPr/>
      <dgm:t>
        <a:bodyPr/>
        <a:lstStyle/>
        <a:p>
          <a:r>
            <a:rPr lang="en-US" dirty="0" smtClean="0"/>
            <a:t>The video will be played full screen for a better experience</a:t>
          </a:r>
          <a:endParaRPr lang="en-IN" dirty="0"/>
        </a:p>
      </dgm:t>
    </dgm:pt>
    <dgm:pt modelId="{1CED4A6A-4EF0-430E-A288-5CF07FAC128B}" type="parTrans" cxnId="{131DFCA4-C637-4D5B-AE18-AC8646BC4C8E}">
      <dgm:prSet/>
      <dgm:spPr/>
      <dgm:t>
        <a:bodyPr/>
        <a:lstStyle/>
        <a:p>
          <a:endParaRPr lang="en-IN"/>
        </a:p>
      </dgm:t>
    </dgm:pt>
    <dgm:pt modelId="{4B8C98CA-2140-4113-9DF8-9FA16FF7F0A9}" type="sibTrans" cxnId="{131DFCA4-C637-4D5B-AE18-AC8646BC4C8E}">
      <dgm:prSet/>
      <dgm:spPr/>
      <dgm:t>
        <a:bodyPr/>
        <a:lstStyle/>
        <a:p>
          <a:endParaRPr lang="en-IN"/>
        </a:p>
      </dgm:t>
    </dgm:pt>
    <dgm:pt modelId="{D3B765B7-BB92-473F-B44A-6E9C90CB0C49}" type="pres">
      <dgm:prSet presAssocID="{B56490EC-4745-4189-AB21-5595E7406A5D}" presName="diagram" presStyleCnt="0">
        <dgm:presLayoutVars>
          <dgm:chMax val="1"/>
          <dgm:dir/>
          <dgm:animLvl val="ctr"/>
          <dgm:resizeHandles val="exact"/>
        </dgm:presLayoutVars>
      </dgm:prSet>
      <dgm:spPr/>
      <dgm:t>
        <a:bodyPr/>
        <a:lstStyle/>
        <a:p>
          <a:endParaRPr lang="en-IN"/>
        </a:p>
      </dgm:t>
    </dgm:pt>
    <dgm:pt modelId="{406DCA9D-0511-4BC7-A0FE-EDB9F09D360F}" type="pres">
      <dgm:prSet presAssocID="{B56490EC-4745-4189-AB21-5595E7406A5D}" presName="matrix" presStyleCnt="0"/>
      <dgm:spPr/>
      <dgm:t>
        <a:bodyPr/>
        <a:lstStyle/>
        <a:p>
          <a:endParaRPr lang="en-IN"/>
        </a:p>
      </dgm:t>
    </dgm:pt>
    <dgm:pt modelId="{4D0CBDAF-480C-4A53-9762-1A15DD8904EB}" type="pres">
      <dgm:prSet presAssocID="{B56490EC-4745-4189-AB21-5595E7406A5D}" presName="tile1" presStyleLbl="node1" presStyleIdx="0" presStyleCnt="4"/>
      <dgm:spPr/>
      <dgm:t>
        <a:bodyPr/>
        <a:lstStyle/>
        <a:p>
          <a:endParaRPr lang="en-IN"/>
        </a:p>
      </dgm:t>
    </dgm:pt>
    <dgm:pt modelId="{50D7F45A-711B-4795-87DA-B1684B231BC3}" type="pres">
      <dgm:prSet presAssocID="{B56490EC-4745-4189-AB21-5595E7406A5D}" presName="tile1text" presStyleLbl="node1" presStyleIdx="0" presStyleCnt="4">
        <dgm:presLayoutVars>
          <dgm:chMax val="0"/>
          <dgm:chPref val="0"/>
          <dgm:bulletEnabled val="1"/>
        </dgm:presLayoutVars>
      </dgm:prSet>
      <dgm:spPr/>
      <dgm:t>
        <a:bodyPr/>
        <a:lstStyle/>
        <a:p>
          <a:endParaRPr lang="en-IN"/>
        </a:p>
      </dgm:t>
    </dgm:pt>
    <dgm:pt modelId="{2C4A5097-B316-4C3C-AA2A-54D8E175A0E1}" type="pres">
      <dgm:prSet presAssocID="{B56490EC-4745-4189-AB21-5595E7406A5D}" presName="tile2" presStyleLbl="node1" presStyleIdx="1" presStyleCnt="4" custLinFactNeighborX="2000" custLinFactNeighborY="-1177"/>
      <dgm:spPr/>
      <dgm:t>
        <a:bodyPr/>
        <a:lstStyle/>
        <a:p>
          <a:endParaRPr lang="en-IN"/>
        </a:p>
      </dgm:t>
    </dgm:pt>
    <dgm:pt modelId="{AF2B619A-2FAE-497D-825F-1E32B358C526}" type="pres">
      <dgm:prSet presAssocID="{B56490EC-4745-4189-AB21-5595E7406A5D}" presName="tile2text" presStyleLbl="node1" presStyleIdx="1" presStyleCnt="4">
        <dgm:presLayoutVars>
          <dgm:chMax val="0"/>
          <dgm:chPref val="0"/>
          <dgm:bulletEnabled val="1"/>
        </dgm:presLayoutVars>
      </dgm:prSet>
      <dgm:spPr/>
      <dgm:t>
        <a:bodyPr/>
        <a:lstStyle/>
        <a:p>
          <a:endParaRPr lang="en-IN"/>
        </a:p>
      </dgm:t>
    </dgm:pt>
    <dgm:pt modelId="{FDC53AE3-FCFC-41BA-BBFA-84A643B95FE7}" type="pres">
      <dgm:prSet presAssocID="{B56490EC-4745-4189-AB21-5595E7406A5D}" presName="tile3" presStyleLbl="node1" presStyleIdx="2" presStyleCnt="4"/>
      <dgm:spPr/>
      <dgm:t>
        <a:bodyPr/>
        <a:lstStyle/>
        <a:p>
          <a:endParaRPr lang="en-IN"/>
        </a:p>
      </dgm:t>
    </dgm:pt>
    <dgm:pt modelId="{86DB8378-5CDB-4053-A570-DA7EF0EE48A5}" type="pres">
      <dgm:prSet presAssocID="{B56490EC-4745-4189-AB21-5595E7406A5D}" presName="tile3text" presStyleLbl="node1" presStyleIdx="2" presStyleCnt="4">
        <dgm:presLayoutVars>
          <dgm:chMax val="0"/>
          <dgm:chPref val="0"/>
          <dgm:bulletEnabled val="1"/>
        </dgm:presLayoutVars>
      </dgm:prSet>
      <dgm:spPr/>
      <dgm:t>
        <a:bodyPr/>
        <a:lstStyle/>
        <a:p>
          <a:endParaRPr lang="en-IN"/>
        </a:p>
      </dgm:t>
    </dgm:pt>
    <dgm:pt modelId="{C6674BB7-AC14-4D00-A0C2-67202F57A456}" type="pres">
      <dgm:prSet presAssocID="{B56490EC-4745-4189-AB21-5595E7406A5D}" presName="tile4" presStyleLbl="node1" presStyleIdx="3" presStyleCnt="4"/>
      <dgm:spPr/>
      <dgm:t>
        <a:bodyPr/>
        <a:lstStyle/>
        <a:p>
          <a:endParaRPr lang="en-IN"/>
        </a:p>
      </dgm:t>
    </dgm:pt>
    <dgm:pt modelId="{2CFEB059-BCBA-4641-BC2E-754C5F35C3C2}" type="pres">
      <dgm:prSet presAssocID="{B56490EC-4745-4189-AB21-5595E7406A5D}" presName="tile4text" presStyleLbl="node1" presStyleIdx="3" presStyleCnt="4">
        <dgm:presLayoutVars>
          <dgm:chMax val="0"/>
          <dgm:chPref val="0"/>
          <dgm:bulletEnabled val="1"/>
        </dgm:presLayoutVars>
      </dgm:prSet>
      <dgm:spPr/>
      <dgm:t>
        <a:bodyPr/>
        <a:lstStyle/>
        <a:p>
          <a:endParaRPr lang="en-IN"/>
        </a:p>
      </dgm:t>
    </dgm:pt>
    <dgm:pt modelId="{390B412E-C64F-4E3F-A0AE-6BFC67307BD9}" type="pres">
      <dgm:prSet presAssocID="{B56490EC-4745-4189-AB21-5595E7406A5D}" presName="centerTile" presStyleLbl="fgShp" presStyleIdx="0" presStyleCnt="1">
        <dgm:presLayoutVars>
          <dgm:chMax val="0"/>
          <dgm:chPref val="0"/>
        </dgm:presLayoutVars>
      </dgm:prSet>
      <dgm:spPr/>
      <dgm:t>
        <a:bodyPr/>
        <a:lstStyle/>
        <a:p>
          <a:endParaRPr lang="en-IN"/>
        </a:p>
      </dgm:t>
    </dgm:pt>
  </dgm:ptLst>
  <dgm:cxnLst>
    <dgm:cxn modelId="{E3FC5E3D-3EF8-4FA2-BFF2-B450E4ED13A5}" type="presOf" srcId="{1465AC8E-C864-43EB-9971-3156F29CB226}" destId="{390B412E-C64F-4E3F-A0AE-6BFC67307BD9}" srcOrd="0" destOrd="0" presId="urn:microsoft.com/office/officeart/2005/8/layout/matrix1"/>
    <dgm:cxn modelId="{EA79F191-D0A3-4F80-9979-A5FCDCBD29F5}" srcId="{1465AC8E-C864-43EB-9971-3156F29CB226}" destId="{7193DCAC-AA8D-4592-A5FF-531CCB78D474}" srcOrd="2" destOrd="0" parTransId="{B3740529-78D4-4DBF-9545-4517E0D0B6C2}" sibTransId="{5D12779B-C0DE-4863-A7D8-A9C506C4A834}"/>
    <dgm:cxn modelId="{05C7E7D5-19E4-4C53-B38B-D3AAE052680F}" srcId="{1465AC8E-C864-43EB-9971-3156F29CB226}" destId="{53BA4005-7D38-42D3-AAE2-50A763537928}" srcOrd="0" destOrd="0" parTransId="{E94A2F22-3866-4E9E-AA5D-DE21F9DE7296}" sibTransId="{DA1B115F-854D-4A69-AC15-F2F656BC1858}"/>
    <dgm:cxn modelId="{4701B3F5-E32A-4773-8EFF-A029C2E5E096}" type="presOf" srcId="{53BA4005-7D38-42D3-AAE2-50A763537928}" destId="{4D0CBDAF-480C-4A53-9762-1A15DD8904EB}" srcOrd="0" destOrd="0" presId="urn:microsoft.com/office/officeart/2005/8/layout/matrix1"/>
    <dgm:cxn modelId="{50C69291-574F-4960-BB53-153684B4F965}" type="presOf" srcId="{7193DCAC-AA8D-4592-A5FF-531CCB78D474}" destId="{FDC53AE3-FCFC-41BA-BBFA-84A643B95FE7}" srcOrd="0" destOrd="0" presId="urn:microsoft.com/office/officeart/2005/8/layout/matrix1"/>
    <dgm:cxn modelId="{46BE1F9F-4494-4913-AE64-7C1AD7C3B22C}" type="presOf" srcId="{792C60A5-180D-4BFF-B1D8-76B3B59AA244}" destId="{C6674BB7-AC14-4D00-A0C2-67202F57A456}" srcOrd="0" destOrd="0" presId="urn:microsoft.com/office/officeart/2005/8/layout/matrix1"/>
    <dgm:cxn modelId="{131DFCA4-C637-4D5B-AE18-AC8646BC4C8E}" srcId="{1465AC8E-C864-43EB-9971-3156F29CB226}" destId="{792C60A5-180D-4BFF-B1D8-76B3B59AA244}" srcOrd="3" destOrd="0" parTransId="{1CED4A6A-4EF0-430E-A288-5CF07FAC128B}" sibTransId="{4B8C98CA-2140-4113-9DF8-9FA16FF7F0A9}"/>
    <dgm:cxn modelId="{CBD8D9B1-0865-4230-96F8-CC7ED59E01FD}" type="presOf" srcId="{792C60A5-180D-4BFF-B1D8-76B3B59AA244}" destId="{2CFEB059-BCBA-4641-BC2E-754C5F35C3C2}" srcOrd="1" destOrd="0" presId="urn:microsoft.com/office/officeart/2005/8/layout/matrix1"/>
    <dgm:cxn modelId="{E7C66E62-6626-4AEF-B286-B22C035CAC2E}" type="presOf" srcId="{7193DCAC-AA8D-4592-A5FF-531CCB78D474}" destId="{86DB8378-5CDB-4053-A570-DA7EF0EE48A5}" srcOrd="1" destOrd="0" presId="urn:microsoft.com/office/officeart/2005/8/layout/matrix1"/>
    <dgm:cxn modelId="{CAB0F976-8384-4030-A80E-4DFF66532852}" srcId="{B56490EC-4745-4189-AB21-5595E7406A5D}" destId="{1465AC8E-C864-43EB-9971-3156F29CB226}" srcOrd="0" destOrd="0" parTransId="{9F639CFD-2EF0-4EAF-9488-A2DFEC220020}" sibTransId="{67CB4C9D-B77C-4981-AE00-A65B1164580B}"/>
    <dgm:cxn modelId="{C8E7A3DB-B3FD-4A02-8080-50FB89276ED2}" type="presOf" srcId="{8B74CDD0-56DE-47C2-A7DA-CFAEF55A214E}" destId="{2C4A5097-B316-4C3C-AA2A-54D8E175A0E1}" srcOrd="0" destOrd="0" presId="urn:microsoft.com/office/officeart/2005/8/layout/matrix1"/>
    <dgm:cxn modelId="{822FBC64-7C16-4634-8F75-0B6699E010A1}" type="presOf" srcId="{B56490EC-4745-4189-AB21-5595E7406A5D}" destId="{D3B765B7-BB92-473F-B44A-6E9C90CB0C49}" srcOrd="0" destOrd="0" presId="urn:microsoft.com/office/officeart/2005/8/layout/matrix1"/>
    <dgm:cxn modelId="{B8B29AFB-5966-42DB-B1A9-E145673DFCD2}" type="presOf" srcId="{8B74CDD0-56DE-47C2-A7DA-CFAEF55A214E}" destId="{AF2B619A-2FAE-497D-825F-1E32B358C526}" srcOrd="1" destOrd="0" presId="urn:microsoft.com/office/officeart/2005/8/layout/matrix1"/>
    <dgm:cxn modelId="{001300CA-2985-41BA-9F58-FCF23AD34077}" srcId="{1465AC8E-C864-43EB-9971-3156F29CB226}" destId="{8B74CDD0-56DE-47C2-A7DA-CFAEF55A214E}" srcOrd="1" destOrd="0" parTransId="{7FA5EB4E-BCA6-4BA3-840A-B3A015352441}" sibTransId="{79B31465-F1CD-43FB-8613-C9C71C0C6999}"/>
    <dgm:cxn modelId="{3215F2F5-4D80-4020-9431-D35B99B430DD}" type="presOf" srcId="{53BA4005-7D38-42D3-AAE2-50A763537928}" destId="{50D7F45A-711B-4795-87DA-B1684B231BC3}" srcOrd="1" destOrd="0" presId="urn:microsoft.com/office/officeart/2005/8/layout/matrix1"/>
    <dgm:cxn modelId="{1D0758BF-2628-4909-A790-0875D73A4F9F}" type="presParOf" srcId="{D3B765B7-BB92-473F-B44A-6E9C90CB0C49}" destId="{406DCA9D-0511-4BC7-A0FE-EDB9F09D360F}" srcOrd="0" destOrd="0" presId="urn:microsoft.com/office/officeart/2005/8/layout/matrix1"/>
    <dgm:cxn modelId="{634384D8-30D5-4C84-96BC-C58989D4B97D}" type="presParOf" srcId="{406DCA9D-0511-4BC7-A0FE-EDB9F09D360F}" destId="{4D0CBDAF-480C-4A53-9762-1A15DD8904EB}" srcOrd="0" destOrd="0" presId="urn:microsoft.com/office/officeart/2005/8/layout/matrix1"/>
    <dgm:cxn modelId="{F873E975-50F8-43AD-9499-903E420E52D3}" type="presParOf" srcId="{406DCA9D-0511-4BC7-A0FE-EDB9F09D360F}" destId="{50D7F45A-711B-4795-87DA-B1684B231BC3}" srcOrd="1" destOrd="0" presId="urn:microsoft.com/office/officeart/2005/8/layout/matrix1"/>
    <dgm:cxn modelId="{0EEE3BC9-0D3E-4F2B-A08F-265B38868D6E}" type="presParOf" srcId="{406DCA9D-0511-4BC7-A0FE-EDB9F09D360F}" destId="{2C4A5097-B316-4C3C-AA2A-54D8E175A0E1}" srcOrd="2" destOrd="0" presId="urn:microsoft.com/office/officeart/2005/8/layout/matrix1"/>
    <dgm:cxn modelId="{239BA2A6-0FB0-481F-B516-954FEB937EE7}" type="presParOf" srcId="{406DCA9D-0511-4BC7-A0FE-EDB9F09D360F}" destId="{AF2B619A-2FAE-497D-825F-1E32B358C526}" srcOrd="3" destOrd="0" presId="urn:microsoft.com/office/officeart/2005/8/layout/matrix1"/>
    <dgm:cxn modelId="{ED8708F8-8CDD-4EA1-AC90-EBAD04A76589}" type="presParOf" srcId="{406DCA9D-0511-4BC7-A0FE-EDB9F09D360F}" destId="{FDC53AE3-FCFC-41BA-BBFA-84A643B95FE7}" srcOrd="4" destOrd="0" presId="urn:microsoft.com/office/officeart/2005/8/layout/matrix1"/>
    <dgm:cxn modelId="{B11ED845-FBE5-4493-9732-41E2A1649B7B}" type="presParOf" srcId="{406DCA9D-0511-4BC7-A0FE-EDB9F09D360F}" destId="{86DB8378-5CDB-4053-A570-DA7EF0EE48A5}" srcOrd="5" destOrd="0" presId="urn:microsoft.com/office/officeart/2005/8/layout/matrix1"/>
    <dgm:cxn modelId="{203C8A3A-4F50-4E6B-A7F7-D51C77D54859}" type="presParOf" srcId="{406DCA9D-0511-4BC7-A0FE-EDB9F09D360F}" destId="{C6674BB7-AC14-4D00-A0C2-67202F57A456}" srcOrd="6" destOrd="0" presId="urn:microsoft.com/office/officeart/2005/8/layout/matrix1"/>
    <dgm:cxn modelId="{6672B539-6039-434B-82D0-B01978CD4A87}" type="presParOf" srcId="{406DCA9D-0511-4BC7-A0FE-EDB9F09D360F}" destId="{2CFEB059-BCBA-4641-BC2E-754C5F35C3C2}" srcOrd="7" destOrd="0" presId="urn:microsoft.com/office/officeart/2005/8/layout/matrix1"/>
    <dgm:cxn modelId="{A04D881E-34D0-475C-9BE3-BFF2E263574B}" type="presParOf" srcId="{D3B765B7-BB92-473F-B44A-6E9C90CB0C49}" destId="{390B412E-C64F-4E3F-A0AE-6BFC67307BD9}"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DB7CAE9-AF77-43BF-B2B7-879B24346DE4}" type="doc">
      <dgm:prSet loTypeId="urn:microsoft.com/office/officeart/2005/8/layout/venn3" loCatId="relationship" qsTypeId="urn:microsoft.com/office/officeart/2005/8/quickstyle/3d1" qsCatId="3D" csTypeId="urn:microsoft.com/office/officeart/2005/8/colors/colorful5" csCatId="colorful" phldr="1"/>
      <dgm:spPr/>
      <dgm:t>
        <a:bodyPr/>
        <a:lstStyle/>
        <a:p>
          <a:endParaRPr lang="en-IN"/>
        </a:p>
      </dgm:t>
    </dgm:pt>
    <dgm:pt modelId="{C45243CD-E314-428E-BBD5-698E7FC37441}">
      <dgm:prSet phldrT="[Text]"/>
      <dgm:spPr/>
      <dgm:t>
        <a:bodyPr/>
        <a:lstStyle/>
        <a:p>
          <a:r>
            <a:rPr lang="en-US" dirty="0" smtClean="0"/>
            <a:t>It should look like a company visiting card placed on a digital dynamic background</a:t>
          </a:r>
          <a:endParaRPr lang="en-IN" dirty="0"/>
        </a:p>
      </dgm:t>
    </dgm:pt>
    <dgm:pt modelId="{A7E68662-C537-4C72-BF91-365B318125B7}" type="parTrans" cxnId="{3917C964-82CD-40A2-804A-DA7DC6E3427E}">
      <dgm:prSet/>
      <dgm:spPr/>
      <dgm:t>
        <a:bodyPr/>
        <a:lstStyle/>
        <a:p>
          <a:endParaRPr lang="en-IN"/>
        </a:p>
      </dgm:t>
    </dgm:pt>
    <dgm:pt modelId="{F7366B7F-D603-4816-93FA-9845A0BE7261}" type="sibTrans" cxnId="{3917C964-82CD-40A2-804A-DA7DC6E3427E}">
      <dgm:prSet/>
      <dgm:spPr/>
      <dgm:t>
        <a:bodyPr/>
        <a:lstStyle/>
        <a:p>
          <a:endParaRPr lang="en-IN"/>
        </a:p>
      </dgm:t>
    </dgm:pt>
    <dgm:pt modelId="{EF6D6AA7-BA0C-4ED9-B711-03EDB651B996}">
      <dgm:prSet phldrT="[Text]"/>
      <dgm:spPr/>
      <dgm:t>
        <a:bodyPr/>
        <a:lstStyle/>
        <a:p>
          <a:r>
            <a:rPr lang="en-US" dirty="0" smtClean="0"/>
            <a:t>Two mobile numbers ,one email-id and address of headquarters will be present on the left side</a:t>
          </a:r>
          <a:endParaRPr lang="en-IN" dirty="0"/>
        </a:p>
      </dgm:t>
    </dgm:pt>
    <dgm:pt modelId="{8A684FA3-40AE-422D-8DC5-E8F3C681A99B}" type="parTrans" cxnId="{55DA0BC1-E23C-41A1-BE62-84B758D45208}">
      <dgm:prSet/>
      <dgm:spPr/>
      <dgm:t>
        <a:bodyPr/>
        <a:lstStyle/>
        <a:p>
          <a:endParaRPr lang="en-IN"/>
        </a:p>
      </dgm:t>
    </dgm:pt>
    <dgm:pt modelId="{6A9CE0F8-12A4-45F9-B47E-9A7672510758}" type="sibTrans" cxnId="{55DA0BC1-E23C-41A1-BE62-84B758D45208}">
      <dgm:prSet/>
      <dgm:spPr/>
      <dgm:t>
        <a:bodyPr/>
        <a:lstStyle/>
        <a:p>
          <a:endParaRPr lang="en-IN"/>
        </a:p>
      </dgm:t>
    </dgm:pt>
    <dgm:pt modelId="{BFD0FE0F-6519-4174-9ECC-0259016D2198}">
      <dgm:prSet phldrT="[Text]"/>
      <dgm:spPr/>
      <dgm:t>
        <a:bodyPr/>
        <a:lstStyle/>
        <a:p>
          <a:r>
            <a:rPr lang="en-US" dirty="0" smtClean="0"/>
            <a:t>The right side will contain a form like structure for reservation with cancel and send buttons.</a:t>
          </a:r>
          <a:endParaRPr lang="en-IN" dirty="0"/>
        </a:p>
      </dgm:t>
    </dgm:pt>
    <dgm:pt modelId="{FA54CBCC-5A9A-4620-82C4-3513F56D7733}" type="parTrans" cxnId="{8DEF92D0-5E6E-4C5E-89D6-EEE1FA5170C4}">
      <dgm:prSet/>
      <dgm:spPr/>
      <dgm:t>
        <a:bodyPr/>
        <a:lstStyle/>
        <a:p>
          <a:endParaRPr lang="en-IN"/>
        </a:p>
      </dgm:t>
    </dgm:pt>
    <dgm:pt modelId="{C18F1889-06C3-4D01-9359-68F100B189C9}" type="sibTrans" cxnId="{8DEF92D0-5E6E-4C5E-89D6-EEE1FA5170C4}">
      <dgm:prSet/>
      <dgm:spPr/>
      <dgm:t>
        <a:bodyPr/>
        <a:lstStyle/>
        <a:p>
          <a:endParaRPr lang="en-IN"/>
        </a:p>
      </dgm:t>
    </dgm:pt>
    <dgm:pt modelId="{83B87066-2C5A-46E3-AA96-0ED68A3B9639}" type="pres">
      <dgm:prSet presAssocID="{8DB7CAE9-AF77-43BF-B2B7-879B24346DE4}" presName="Name0" presStyleCnt="0">
        <dgm:presLayoutVars>
          <dgm:dir/>
          <dgm:resizeHandles val="exact"/>
        </dgm:presLayoutVars>
      </dgm:prSet>
      <dgm:spPr/>
      <dgm:t>
        <a:bodyPr/>
        <a:lstStyle/>
        <a:p>
          <a:endParaRPr lang="en-IN"/>
        </a:p>
      </dgm:t>
    </dgm:pt>
    <dgm:pt modelId="{60871338-18AC-4BE8-B411-22146A815306}" type="pres">
      <dgm:prSet presAssocID="{C45243CD-E314-428E-BBD5-698E7FC37441}" presName="Name5" presStyleLbl="vennNode1" presStyleIdx="0" presStyleCnt="3">
        <dgm:presLayoutVars>
          <dgm:bulletEnabled val="1"/>
        </dgm:presLayoutVars>
      </dgm:prSet>
      <dgm:spPr/>
      <dgm:t>
        <a:bodyPr/>
        <a:lstStyle/>
        <a:p>
          <a:endParaRPr lang="en-IN"/>
        </a:p>
      </dgm:t>
    </dgm:pt>
    <dgm:pt modelId="{F00D2BA3-36DB-4679-AC1C-8B08EBFE3671}" type="pres">
      <dgm:prSet presAssocID="{F7366B7F-D603-4816-93FA-9845A0BE7261}" presName="space" presStyleCnt="0"/>
      <dgm:spPr/>
    </dgm:pt>
    <dgm:pt modelId="{89A89D1D-2420-4B79-B84E-B2927114FAD8}" type="pres">
      <dgm:prSet presAssocID="{EF6D6AA7-BA0C-4ED9-B711-03EDB651B996}" presName="Name5" presStyleLbl="vennNode1" presStyleIdx="1" presStyleCnt="3">
        <dgm:presLayoutVars>
          <dgm:bulletEnabled val="1"/>
        </dgm:presLayoutVars>
      </dgm:prSet>
      <dgm:spPr/>
      <dgm:t>
        <a:bodyPr/>
        <a:lstStyle/>
        <a:p>
          <a:endParaRPr lang="en-IN"/>
        </a:p>
      </dgm:t>
    </dgm:pt>
    <dgm:pt modelId="{3FD4679A-E26E-4F7E-A92A-B892E765D4FB}" type="pres">
      <dgm:prSet presAssocID="{6A9CE0F8-12A4-45F9-B47E-9A7672510758}" presName="space" presStyleCnt="0"/>
      <dgm:spPr/>
    </dgm:pt>
    <dgm:pt modelId="{1095AC45-C65F-4695-B2EE-04803C1FDE0F}" type="pres">
      <dgm:prSet presAssocID="{BFD0FE0F-6519-4174-9ECC-0259016D2198}" presName="Name5" presStyleLbl="vennNode1" presStyleIdx="2" presStyleCnt="3">
        <dgm:presLayoutVars>
          <dgm:bulletEnabled val="1"/>
        </dgm:presLayoutVars>
      </dgm:prSet>
      <dgm:spPr/>
      <dgm:t>
        <a:bodyPr/>
        <a:lstStyle/>
        <a:p>
          <a:endParaRPr lang="en-IN"/>
        </a:p>
      </dgm:t>
    </dgm:pt>
  </dgm:ptLst>
  <dgm:cxnLst>
    <dgm:cxn modelId="{5049B0B6-3540-4247-B80D-3653DC9890D6}" type="presOf" srcId="{BFD0FE0F-6519-4174-9ECC-0259016D2198}" destId="{1095AC45-C65F-4695-B2EE-04803C1FDE0F}" srcOrd="0" destOrd="0" presId="urn:microsoft.com/office/officeart/2005/8/layout/venn3"/>
    <dgm:cxn modelId="{44BBC5AC-8FD5-48A9-9ECE-82D31B3EA276}" type="presOf" srcId="{C45243CD-E314-428E-BBD5-698E7FC37441}" destId="{60871338-18AC-4BE8-B411-22146A815306}" srcOrd="0" destOrd="0" presId="urn:microsoft.com/office/officeart/2005/8/layout/venn3"/>
    <dgm:cxn modelId="{8DEF92D0-5E6E-4C5E-89D6-EEE1FA5170C4}" srcId="{8DB7CAE9-AF77-43BF-B2B7-879B24346DE4}" destId="{BFD0FE0F-6519-4174-9ECC-0259016D2198}" srcOrd="2" destOrd="0" parTransId="{FA54CBCC-5A9A-4620-82C4-3513F56D7733}" sibTransId="{C18F1889-06C3-4D01-9359-68F100B189C9}"/>
    <dgm:cxn modelId="{55DA0BC1-E23C-41A1-BE62-84B758D45208}" srcId="{8DB7CAE9-AF77-43BF-B2B7-879B24346DE4}" destId="{EF6D6AA7-BA0C-4ED9-B711-03EDB651B996}" srcOrd="1" destOrd="0" parTransId="{8A684FA3-40AE-422D-8DC5-E8F3C681A99B}" sibTransId="{6A9CE0F8-12A4-45F9-B47E-9A7672510758}"/>
    <dgm:cxn modelId="{D69D196D-5E30-482F-8582-BC4E3DD75D2E}" type="presOf" srcId="{8DB7CAE9-AF77-43BF-B2B7-879B24346DE4}" destId="{83B87066-2C5A-46E3-AA96-0ED68A3B9639}" srcOrd="0" destOrd="0" presId="urn:microsoft.com/office/officeart/2005/8/layout/venn3"/>
    <dgm:cxn modelId="{5D36E375-BFED-4407-9584-4D2185842372}" type="presOf" srcId="{EF6D6AA7-BA0C-4ED9-B711-03EDB651B996}" destId="{89A89D1D-2420-4B79-B84E-B2927114FAD8}" srcOrd="0" destOrd="0" presId="urn:microsoft.com/office/officeart/2005/8/layout/venn3"/>
    <dgm:cxn modelId="{3917C964-82CD-40A2-804A-DA7DC6E3427E}" srcId="{8DB7CAE9-AF77-43BF-B2B7-879B24346DE4}" destId="{C45243CD-E314-428E-BBD5-698E7FC37441}" srcOrd="0" destOrd="0" parTransId="{A7E68662-C537-4C72-BF91-365B318125B7}" sibTransId="{F7366B7F-D603-4816-93FA-9845A0BE7261}"/>
    <dgm:cxn modelId="{F6589DAC-7AA0-4BF3-964C-D9BB6CBA354D}" type="presParOf" srcId="{83B87066-2C5A-46E3-AA96-0ED68A3B9639}" destId="{60871338-18AC-4BE8-B411-22146A815306}" srcOrd="0" destOrd="0" presId="urn:microsoft.com/office/officeart/2005/8/layout/venn3"/>
    <dgm:cxn modelId="{5FF56B4C-4337-4A28-8641-400C243F44F4}" type="presParOf" srcId="{83B87066-2C5A-46E3-AA96-0ED68A3B9639}" destId="{F00D2BA3-36DB-4679-AC1C-8B08EBFE3671}" srcOrd="1" destOrd="0" presId="urn:microsoft.com/office/officeart/2005/8/layout/venn3"/>
    <dgm:cxn modelId="{6E7AC66C-5B7D-4987-BB69-63499710E1D1}" type="presParOf" srcId="{83B87066-2C5A-46E3-AA96-0ED68A3B9639}" destId="{89A89D1D-2420-4B79-B84E-B2927114FAD8}" srcOrd="2" destOrd="0" presId="urn:microsoft.com/office/officeart/2005/8/layout/venn3"/>
    <dgm:cxn modelId="{8A93D0D5-F766-46ED-82A5-5BB255B09E7C}" type="presParOf" srcId="{83B87066-2C5A-46E3-AA96-0ED68A3B9639}" destId="{3FD4679A-E26E-4F7E-A92A-B892E765D4FB}" srcOrd="3" destOrd="0" presId="urn:microsoft.com/office/officeart/2005/8/layout/venn3"/>
    <dgm:cxn modelId="{DE2D2461-7B6F-497D-8C60-8F25DB2F1456}" type="presParOf" srcId="{83B87066-2C5A-46E3-AA96-0ED68A3B9639}" destId="{1095AC45-C65F-4695-B2EE-04803C1FDE0F}" srcOrd="4"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692491-628E-4683-8F5A-74CF979E6D63}">
      <dsp:nvSpPr>
        <dsp:cNvPr id="0" name=""/>
        <dsp:cNvSpPr/>
      </dsp:nvSpPr>
      <dsp:spPr>
        <a:xfrm>
          <a:off x="0" y="0"/>
          <a:ext cx="6934200" cy="1577340"/>
        </a:xfrm>
        <a:prstGeom prst="rect">
          <a:avLst/>
        </a:prstGeom>
        <a:solidFill>
          <a:schemeClr val="accent2">
            <a:shade val="9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bevelB w="88900" h="121750" prst="angle"/>
        </a:sp3d>
      </dsp:spPr>
      <dsp:style>
        <a:lnRef idx="0">
          <a:scrgbClr r="0" g="0" b="0"/>
        </a:lnRef>
        <a:fillRef idx="1">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n-US" sz="4700" kern="1200" dirty="0" smtClean="0"/>
            <a:t>ROLES OF TEAM MEMBERS</a:t>
          </a:r>
          <a:endParaRPr lang="en-IN" sz="4700" kern="1200" dirty="0"/>
        </a:p>
      </dsp:txBody>
      <dsp:txXfrm>
        <a:off x="0" y="0"/>
        <a:ext cx="6934200" cy="1577340"/>
      </dsp:txXfrm>
    </dsp:sp>
    <dsp:sp modelId="{5B448A9C-EBD3-4EF2-9859-0EF76F1C2AA8}">
      <dsp:nvSpPr>
        <dsp:cNvPr id="0" name=""/>
        <dsp:cNvSpPr/>
      </dsp:nvSpPr>
      <dsp:spPr>
        <a:xfrm>
          <a:off x="3385" y="1577340"/>
          <a:ext cx="2309142" cy="3312414"/>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Dhaireya Abhilashi:-</a:t>
          </a:r>
          <a:r>
            <a:rPr lang="en-US" sz="1600" kern="1200" dirty="0" smtClean="0"/>
            <a:t>HTML , CSS , JAVASCRIPT , </a:t>
          </a:r>
          <a:r>
            <a:rPr lang="en-US" sz="1600" kern="1200" dirty="0" err="1" smtClean="0"/>
            <a:t>bootstrap,jquery</a:t>
          </a:r>
          <a:r>
            <a:rPr lang="en-US" sz="1600" kern="1200" dirty="0" smtClean="0"/>
            <a:t>, media, synopsis ,final report  for about us, </a:t>
          </a:r>
          <a:r>
            <a:rPr lang="en-US" sz="1600" kern="1200" dirty="0" err="1" smtClean="0"/>
            <a:t>menu,gallery</a:t>
          </a:r>
          <a:r>
            <a:rPr lang="en-US" sz="1600" kern="1200" dirty="0" smtClean="0"/>
            <a:t>,  contact us</a:t>
          </a:r>
          <a:endParaRPr lang="en-IN" sz="1600" kern="1200" dirty="0"/>
        </a:p>
      </dsp:txBody>
      <dsp:txXfrm>
        <a:off x="3385" y="1577340"/>
        <a:ext cx="2309142" cy="3312414"/>
      </dsp:txXfrm>
    </dsp:sp>
    <dsp:sp modelId="{2A1F9B24-C6D5-4210-AA4C-1382F5D4C0BB}">
      <dsp:nvSpPr>
        <dsp:cNvPr id="0" name=""/>
        <dsp:cNvSpPr/>
      </dsp:nvSpPr>
      <dsp:spPr>
        <a:xfrm>
          <a:off x="2312528" y="1577340"/>
          <a:ext cx="2309142" cy="3312414"/>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err="1" smtClean="0"/>
            <a:t>Ashutosh</a:t>
          </a:r>
          <a:r>
            <a:rPr lang="en-US" sz="3300" kern="1200" dirty="0" smtClean="0"/>
            <a:t> </a:t>
          </a:r>
          <a:r>
            <a:rPr lang="en-US" sz="3300" kern="1200" dirty="0" err="1" smtClean="0"/>
            <a:t>Pandey</a:t>
          </a:r>
          <a:r>
            <a:rPr lang="en-US" sz="3300" kern="1200" dirty="0" smtClean="0"/>
            <a:t>:-HTML and CSS for home</a:t>
          </a:r>
          <a:endParaRPr lang="en-IN" sz="2000" kern="1200" dirty="0"/>
        </a:p>
      </dsp:txBody>
      <dsp:txXfrm>
        <a:off x="2312528" y="1577340"/>
        <a:ext cx="2309142" cy="3312414"/>
      </dsp:txXfrm>
    </dsp:sp>
    <dsp:sp modelId="{40DFBE5B-B8B5-4167-8DA3-0CD807EFCFB2}">
      <dsp:nvSpPr>
        <dsp:cNvPr id="0" name=""/>
        <dsp:cNvSpPr/>
      </dsp:nvSpPr>
      <dsp:spPr>
        <a:xfrm>
          <a:off x="4621671" y="1577340"/>
          <a:ext cx="2309142" cy="3312414"/>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err="1" smtClean="0"/>
            <a:t>Jeeva</a:t>
          </a:r>
          <a:r>
            <a:rPr lang="en-US" sz="3600" kern="1200" dirty="0" smtClean="0"/>
            <a:t> </a:t>
          </a:r>
          <a:r>
            <a:rPr lang="en-US" sz="3600" kern="1200" dirty="0" err="1" smtClean="0"/>
            <a:t>Natrajan</a:t>
          </a:r>
          <a:r>
            <a:rPr lang="en-US" sz="3600" kern="1200" dirty="0" smtClean="0"/>
            <a:t>:-HTML and CSS for health-tips</a:t>
          </a:r>
          <a:endParaRPr lang="en-IN" sz="2000" kern="1200" dirty="0"/>
        </a:p>
      </dsp:txBody>
      <dsp:txXfrm>
        <a:off x="4621671" y="1577340"/>
        <a:ext cx="2309142" cy="3312414"/>
      </dsp:txXfrm>
    </dsp:sp>
    <dsp:sp modelId="{21F3C224-99FB-463D-A849-76C75EF12D83}">
      <dsp:nvSpPr>
        <dsp:cNvPr id="0" name=""/>
        <dsp:cNvSpPr/>
      </dsp:nvSpPr>
      <dsp:spPr>
        <a:xfrm>
          <a:off x="0" y="4889754"/>
          <a:ext cx="6934200" cy="368046"/>
        </a:xfrm>
        <a:prstGeom prst="rect">
          <a:avLst/>
        </a:prstGeom>
        <a:solidFill>
          <a:schemeClr val="accent2">
            <a:shade val="9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bevelB w="88900" h="121750" prst="angle"/>
        </a:sp3d>
      </dsp:spPr>
      <dsp:style>
        <a:lnRef idx="0">
          <a:scrgbClr r="0" g="0" b="0"/>
        </a:lnRef>
        <a:fillRef idx="1">
          <a:scrgbClr r="0" g="0" b="0"/>
        </a:fillRef>
        <a:effectRef idx="2">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FB4135-48F2-4532-BD4C-56A7D2227C2D}">
      <dsp:nvSpPr>
        <dsp:cNvPr id="0" name=""/>
        <dsp:cNvSpPr/>
      </dsp:nvSpPr>
      <dsp:spPr>
        <a:xfrm>
          <a:off x="3420349" y="3998"/>
          <a:ext cx="2227101" cy="1447615"/>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This will give information about the benefits of ingredients used in Indian cuisine including super food to encourage people to embrace Indian cuisine</a:t>
          </a:r>
          <a:endParaRPr lang="en-IN" sz="1400" kern="1200" dirty="0"/>
        </a:p>
      </dsp:txBody>
      <dsp:txXfrm>
        <a:off x="3491016" y="74665"/>
        <a:ext cx="2085767" cy="1306281"/>
      </dsp:txXfrm>
    </dsp:sp>
    <dsp:sp modelId="{BA1A60FB-F438-44DF-9918-A02E20B0844B}">
      <dsp:nvSpPr>
        <dsp:cNvPr id="0" name=""/>
        <dsp:cNvSpPr/>
      </dsp:nvSpPr>
      <dsp:spPr>
        <a:xfrm>
          <a:off x="1642528" y="727806"/>
          <a:ext cx="5782742" cy="5782742"/>
        </a:xfrm>
        <a:custGeom>
          <a:avLst/>
          <a:gdLst/>
          <a:ahLst/>
          <a:cxnLst/>
          <a:rect l="0" t="0" r="0" b="0"/>
          <a:pathLst>
            <a:path>
              <a:moveTo>
                <a:pt x="4020211" y="229464"/>
              </a:moveTo>
              <a:arcTo wR="2891371" hR="2891371" stAng="17578826" swAng="1960798"/>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A6E995F-4C75-4B16-A5E8-E4CC6C250577}">
      <dsp:nvSpPr>
        <dsp:cNvPr id="0" name=""/>
        <dsp:cNvSpPr/>
      </dsp:nvSpPr>
      <dsp:spPr>
        <a:xfrm>
          <a:off x="6170206" y="2001887"/>
          <a:ext cx="2227101" cy="1447615"/>
        </a:xfrm>
        <a:prstGeom prst="roundRect">
          <a:avLst/>
        </a:prstGeom>
        <a:solidFill>
          <a:schemeClr val="accent3">
            <a:hueOff val="2812566"/>
            <a:satOff val="-4220"/>
            <a:lumOff val="-68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This information will be shown in a small box in the middle of the page</a:t>
          </a:r>
          <a:endParaRPr lang="en-IN" sz="1400" kern="1200" dirty="0"/>
        </a:p>
      </dsp:txBody>
      <dsp:txXfrm>
        <a:off x="6240873" y="2072554"/>
        <a:ext cx="2085767" cy="1306281"/>
      </dsp:txXfrm>
    </dsp:sp>
    <dsp:sp modelId="{FE787E8C-AC90-46F9-BC94-EFECC1B2E274}">
      <dsp:nvSpPr>
        <dsp:cNvPr id="0" name=""/>
        <dsp:cNvSpPr/>
      </dsp:nvSpPr>
      <dsp:spPr>
        <a:xfrm>
          <a:off x="1642528" y="727806"/>
          <a:ext cx="5782742" cy="5782742"/>
        </a:xfrm>
        <a:custGeom>
          <a:avLst/>
          <a:gdLst/>
          <a:ahLst/>
          <a:cxnLst/>
          <a:rect l="0" t="0" r="0" b="0"/>
          <a:pathLst>
            <a:path>
              <a:moveTo>
                <a:pt x="5778786" y="2740174"/>
              </a:moveTo>
              <a:arcTo wR="2891371" hR="2891371" stAng="21420149" swAng="2195734"/>
            </a:path>
          </a:pathLst>
        </a:custGeom>
        <a:noFill/>
        <a:ln w="9525" cap="flat" cmpd="sng" algn="ctr">
          <a:solidFill>
            <a:schemeClr val="accent3">
              <a:hueOff val="2812566"/>
              <a:satOff val="-4220"/>
              <a:lumOff val="-686"/>
              <a:alphaOff val="0"/>
            </a:schemeClr>
          </a:solidFill>
          <a:prstDash val="solid"/>
        </a:ln>
        <a:effectLst/>
      </dsp:spPr>
      <dsp:style>
        <a:lnRef idx="1">
          <a:scrgbClr r="0" g="0" b="0"/>
        </a:lnRef>
        <a:fillRef idx="0">
          <a:scrgbClr r="0" g="0" b="0"/>
        </a:fillRef>
        <a:effectRef idx="0">
          <a:scrgbClr r="0" g="0" b="0"/>
        </a:effectRef>
        <a:fontRef idx="minor"/>
      </dsp:style>
    </dsp:sp>
    <dsp:sp modelId="{AE88A5A1-E025-4905-A0EE-D93A02E29B15}">
      <dsp:nvSpPr>
        <dsp:cNvPr id="0" name=""/>
        <dsp:cNvSpPr/>
      </dsp:nvSpPr>
      <dsp:spPr>
        <a:xfrm>
          <a:off x="5119854" y="5234538"/>
          <a:ext cx="2227101" cy="1447615"/>
        </a:xfrm>
        <a:prstGeom prst="roundRect">
          <a:avLst/>
        </a:prstGeom>
        <a:solidFill>
          <a:schemeClr val="accent3">
            <a:hueOff val="5625132"/>
            <a:satOff val="-8440"/>
            <a:lumOff val="-137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Box will have image of ingredient ,nutritional benefit, health benefit</a:t>
          </a:r>
          <a:endParaRPr lang="en-IN" sz="1400" kern="1200" dirty="0"/>
        </a:p>
      </dsp:txBody>
      <dsp:txXfrm>
        <a:off x="5190521" y="5305205"/>
        <a:ext cx="2085767" cy="1306281"/>
      </dsp:txXfrm>
    </dsp:sp>
    <dsp:sp modelId="{605C902C-1D4C-448A-A68D-BE40A22E1211}">
      <dsp:nvSpPr>
        <dsp:cNvPr id="0" name=""/>
        <dsp:cNvSpPr/>
      </dsp:nvSpPr>
      <dsp:spPr>
        <a:xfrm>
          <a:off x="1642528" y="727806"/>
          <a:ext cx="5782742" cy="5782742"/>
        </a:xfrm>
        <a:custGeom>
          <a:avLst/>
          <a:gdLst/>
          <a:ahLst/>
          <a:cxnLst/>
          <a:rect l="0" t="0" r="0" b="0"/>
          <a:pathLst>
            <a:path>
              <a:moveTo>
                <a:pt x="3465845" y="5725098"/>
              </a:moveTo>
              <a:arcTo wR="2891371" hR="2891371" stAng="4712393" swAng="1375214"/>
            </a:path>
          </a:pathLst>
        </a:custGeom>
        <a:noFill/>
        <a:ln w="9525" cap="flat" cmpd="sng" algn="ctr">
          <a:solidFill>
            <a:schemeClr val="accent3">
              <a:hueOff val="5625132"/>
              <a:satOff val="-8440"/>
              <a:lumOff val="-1373"/>
              <a:alphaOff val="0"/>
            </a:schemeClr>
          </a:solidFill>
          <a:prstDash val="solid"/>
        </a:ln>
        <a:effectLst/>
      </dsp:spPr>
      <dsp:style>
        <a:lnRef idx="1">
          <a:scrgbClr r="0" g="0" b="0"/>
        </a:lnRef>
        <a:fillRef idx="0">
          <a:scrgbClr r="0" g="0" b="0"/>
        </a:fillRef>
        <a:effectRef idx="0">
          <a:scrgbClr r="0" g="0" b="0"/>
        </a:effectRef>
        <a:fontRef idx="minor"/>
      </dsp:style>
    </dsp:sp>
    <dsp:sp modelId="{57512189-EED7-42F5-86E1-50F441CCC321}">
      <dsp:nvSpPr>
        <dsp:cNvPr id="0" name=""/>
        <dsp:cNvSpPr/>
      </dsp:nvSpPr>
      <dsp:spPr>
        <a:xfrm>
          <a:off x="1720843" y="5234538"/>
          <a:ext cx="2227101" cy="1447615"/>
        </a:xfrm>
        <a:prstGeom prst="roundRect">
          <a:avLst/>
        </a:prstGeom>
        <a:solidFill>
          <a:schemeClr val="accent3">
            <a:hueOff val="8437698"/>
            <a:satOff val="-12660"/>
            <a:lumOff val="-205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The box will also contain previous and next arrows to help user navigate</a:t>
          </a:r>
          <a:endParaRPr lang="en-IN" sz="1400" kern="1200" dirty="0"/>
        </a:p>
      </dsp:txBody>
      <dsp:txXfrm>
        <a:off x="1791510" y="5305205"/>
        <a:ext cx="2085767" cy="1306281"/>
      </dsp:txXfrm>
    </dsp:sp>
    <dsp:sp modelId="{F79C209E-5528-4984-A520-491F11098C64}">
      <dsp:nvSpPr>
        <dsp:cNvPr id="0" name=""/>
        <dsp:cNvSpPr/>
      </dsp:nvSpPr>
      <dsp:spPr>
        <a:xfrm>
          <a:off x="1642528" y="727806"/>
          <a:ext cx="5782742" cy="5782742"/>
        </a:xfrm>
        <a:custGeom>
          <a:avLst/>
          <a:gdLst/>
          <a:ahLst/>
          <a:cxnLst/>
          <a:rect l="0" t="0" r="0" b="0"/>
          <a:pathLst>
            <a:path>
              <a:moveTo>
                <a:pt x="483032" y="4491350"/>
              </a:moveTo>
              <a:arcTo wR="2891371" hR="2891371" stAng="8784116" swAng="2195734"/>
            </a:path>
          </a:pathLst>
        </a:custGeom>
        <a:noFill/>
        <a:ln w="9525" cap="flat" cmpd="sng" algn="ctr">
          <a:solidFill>
            <a:schemeClr val="accent3">
              <a:hueOff val="8437698"/>
              <a:satOff val="-12660"/>
              <a:lumOff val="-2059"/>
              <a:alphaOff val="0"/>
            </a:schemeClr>
          </a:solidFill>
          <a:prstDash val="solid"/>
        </a:ln>
        <a:effectLst/>
      </dsp:spPr>
      <dsp:style>
        <a:lnRef idx="1">
          <a:scrgbClr r="0" g="0" b="0"/>
        </a:lnRef>
        <a:fillRef idx="0">
          <a:scrgbClr r="0" g="0" b="0"/>
        </a:fillRef>
        <a:effectRef idx="0">
          <a:scrgbClr r="0" g="0" b="0"/>
        </a:effectRef>
        <a:fontRef idx="minor"/>
      </dsp:style>
    </dsp:sp>
    <dsp:sp modelId="{342BF11B-9BEC-45B9-9357-D2CA6853236B}">
      <dsp:nvSpPr>
        <dsp:cNvPr id="0" name=""/>
        <dsp:cNvSpPr/>
      </dsp:nvSpPr>
      <dsp:spPr>
        <a:xfrm>
          <a:off x="670491" y="2001887"/>
          <a:ext cx="2227101" cy="1447615"/>
        </a:xfrm>
        <a:prstGeom prst="roundRect">
          <a:avLst/>
        </a:prstGeom>
        <a:solidFill>
          <a:schemeClr val="accent3">
            <a:hueOff val="11250264"/>
            <a:satOff val="-16880"/>
            <a:lumOff val="-274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In one corner of the box we will have a heart –shaped like icon with number of views to show how many users found the health tip useful.</a:t>
          </a:r>
          <a:endParaRPr lang="en-IN" sz="1400" kern="1200" dirty="0"/>
        </a:p>
      </dsp:txBody>
      <dsp:txXfrm>
        <a:off x="741158" y="2072554"/>
        <a:ext cx="2085767" cy="1306281"/>
      </dsp:txXfrm>
    </dsp:sp>
    <dsp:sp modelId="{A9FE8BA3-DE45-4975-8AB4-79BBD409BF49}">
      <dsp:nvSpPr>
        <dsp:cNvPr id="0" name=""/>
        <dsp:cNvSpPr/>
      </dsp:nvSpPr>
      <dsp:spPr>
        <a:xfrm>
          <a:off x="1642528" y="727806"/>
          <a:ext cx="5782742" cy="5782742"/>
        </a:xfrm>
        <a:custGeom>
          <a:avLst/>
          <a:gdLst/>
          <a:ahLst/>
          <a:cxnLst/>
          <a:rect l="0" t="0" r="0" b="0"/>
          <a:pathLst>
            <a:path>
              <a:moveTo>
                <a:pt x="503941" y="1260357"/>
              </a:moveTo>
              <a:arcTo wR="2891371" hR="2891371" stAng="12860376" swAng="1960798"/>
            </a:path>
          </a:pathLst>
        </a:custGeom>
        <a:noFill/>
        <a:ln w="9525" cap="flat" cmpd="sng" algn="ctr">
          <a:solidFill>
            <a:schemeClr val="accent3">
              <a:hueOff val="11250264"/>
              <a:satOff val="-16880"/>
              <a:lumOff val="-2745"/>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B6F80-55DB-446C-A3D7-84D1D066BB27}">
      <dsp:nvSpPr>
        <dsp:cNvPr id="0" name=""/>
        <dsp:cNvSpPr/>
      </dsp:nvSpPr>
      <dsp:spPr>
        <a:xfrm rot="10800000">
          <a:off x="1271270" y="1096"/>
          <a:ext cx="4560570" cy="490223"/>
        </a:xfrm>
        <a:prstGeom prst="homePlat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6175" tIns="60960" rIns="113792" bIns="60960" numCol="1" spcCol="1270" anchor="ctr" anchorCtr="0">
          <a:noAutofit/>
        </a:bodyPr>
        <a:lstStyle/>
        <a:p>
          <a:pPr lvl="0" algn="ctr" defTabSz="711200">
            <a:lnSpc>
              <a:spcPct val="90000"/>
            </a:lnSpc>
            <a:spcBef>
              <a:spcPct val="0"/>
            </a:spcBef>
            <a:spcAft>
              <a:spcPct val="35000"/>
            </a:spcAft>
          </a:pPr>
          <a:r>
            <a:rPr lang="en-US" sz="1600" kern="1200" dirty="0" smtClean="0"/>
            <a:t>BOOTSTRAP</a:t>
          </a:r>
          <a:endParaRPr lang="en-IN" sz="1600" kern="1200" dirty="0"/>
        </a:p>
      </dsp:txBody>
      <dsp:txXfrm rot="10800000">
        <a:off x="1393826" y="1096"/>
        <a:ext cx="4438014" cy="490223"/>
      </dsp:txXfrm>
    </dsp:sp>
    <dsp:sp modelId="{AC1C8A0A-BBCC-4514-B5B3-2A8B200AAC1A}">
      <dsp:nvSpPr>
        <dsp:cNvPr id="0" name=""/>
        <dsp:cNvSpPr/>
      </dsp:nvSpPr>
      <dsp:spPr>
        <a:xfrm>
          <a:off x="1026159" y="1096"/>
          <a:ext cx="490223" cy="490223"/>
        </a:xfrm>
        <a:prstGeom prst="ellipse">
          <a:avLst/>
        </a:prstGeom>
        <a:gradFill rotWithShape="0">
          <a:gsLst>
            <a:gs pos="0">
              <a:schemeClr val="accent2">
                <a:tint val="50000"/>
                <a:hueOff val="0"/>
                <a:satOff val="0"/>
                <a:lumOff val="0"/>
                <a:alphaOff val="0"/>
                <a:shade val="51000"/>
                <a:satMod val="130000"/>
              </a:schemeClr>
            </a:gs>
            <a:gs pos="80000">
              <a:schemeClr val="accent2">
                <a:tint val="50000"/>
                <a:hueOff val="0"/>
                <a:satOff val="0"/>
                <a:lumOff val="0"/>
                <a:alphaOff val="0"/>
                <a:shade val="93000"/>
                <a:satMod val="130000"/>
              </a:schemeClr>
            </a:gs>
            <a:gs pos="100000">
              <a:schemeClr val="accent2">
                <a:tint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D221E204-9D72-4CC3-BE21-D857A9A3A660}">
      <dsp:nvSpPr>
        <dsp:cNvPr id="0" name=""/>
        <dsp:cNvSpPr/>
      </dsp:nvSpPr>
      <dsp:spPr>
        <a:xfrm rot="10800000">
          <a:off x="1271270" y="637655"/>
          <a:ext cx="4560570" cy="490223"/>
        </a:xfrm>
        <a:prstGeom prst="homePlat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6175" tIns="60960" rIns="113792" bIns="60960" numCol="1" spcCol="1270" anchor="ctr" anchorCtr="0">
          <a:noAutofit/>
        </a:bodyPr>
        <a:lstStyle/>
        <a:p>
          <a:pPr lvl="0" algn="ctr" defTabSz="711200">
            <a:lnSpc>
              <a:spcPct val="90000"/>
            </a:lnSpc>
            <a:spcBef>
              <a:spcPct val="0"/>
            </a:spcBef>
            <a:spcAft>
              <a:spcPct val="35000"/>
            </a:spcAft>
          </a:pPr>
          <a:r>
            <a:rPr lang="en-US" sz="1600" kern="1200" dirty="0" err="1" smtClean="0"/>
            <a:t>JQuery</a:t>
          </a:r>
          <a:endParaRPr lang="en-IN" sz="1600" kern="1200" dirty="0"/>
        </a:p>
      </dsp:txBody>
      <dsp:txXfrm rot="10800000">
        <a:off x="1393826" y="637655"/>
        <a:ext cx="4438014" cy="490223"/>
      </dsp:txXfrm>
    </dsp:sp>
    <dsp:sp modelId="{D47A6168-6A86-4537-A700-FD0134D92BEB}">
      <dsp:nvSpPr>
        <dsp:cNvPr id="0" name=""/>
        <dsp:cNvSpPr/>
      </dsp:nvSpPr>
      <dsp:spPr>
        <a:xfrm>
          <a:off x="1026159" y="637655"/>
          <a:ext cx="490223" cy="490223"/>
        </a:xfrm>
        <a:prstGeom prst="ellipse">
          <a:avLst/>
        </a:prstGeom>
        <a:gradFill rotWithShape="0">
          <a:gsLst>
            <a:gs pos="0">
              <a:schemeClr val="accent3">
                <a:tint val="50000"/>
                <a:hueOff val="0"/>
                <a:satOff val="0"/>
                <a:lumOff val="0"/>
                <a:alphaOff val="0"/>
                <a:shade val="51000"/>
                <a:satMod val="130000"/>
              </a:schemeClr>
            </a:gs>
            <a:gs pos="80000">
              <a:schemeClr val="accent3">
                <a:tint val="50000"/>
                <a:hueOff val="0"/>
                <a:satOff val="0"/>
                <a:lumOff val="0"/>
                <a:alphaOff val="0"/>
                <a:shade val="93000"/>
                <a:satMod val="130000"/>
              </a:schemeClr>
            </a:gs>
            <a:gs pos="100000">
              <a:schemeClr val="accent3">
                <a:tint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09FA042-8DA1-42EB-ABAE-9A00AD03AE69}">
      <dsp:nvSpPr>
        <dsp:cNvPr id="0" name=""/>
        <dsp:cNvSpPr/>
      </dsp:nvSpPr>
      <dsp:spPr>
        <a:xfrm rot="10800000">
          <a:off x="1271270" y="1274213"/>
          <a:ext cx="4560570" cy="490223"/>
        </a:xfrm>
        <a:prstGeom prst="homePlat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6175" tIns="60960" rIns="113792" bIns="60960" numCol="1" spcCol="1270" anchor="ctr" anchorCtr="0">
          <a:noAutofit/>
        </a:bodyPr>
        <a:lstStyle/>
        <a:p>
          <a:pPr lvl="0" algn="ctr" defTabSz="711200">
            <a:lnSpc>
              <a:spcPct val="90000"/>
            </a:lnSpc>
            <a:spcBef>
              <a:spcPct val="0"/>
            </a:spcBef>
            <a:spcAft>
              <a:spcPct val="35000"/>
            </a:spcAft>
          </a:pPr>
          <a:r>
            <a:rPr lang="en-US" sz="1600" kern="1200" dirty="0" smtClean="0"/>
            <a:t>HTML,CSS,JS</a:t>
          </a:r>
          <a:endParaRPr lang="en-IN" sz="1600" kern="1200" dirty="0"/>
        </a:p>
      </dsp:txBody>
      <dsp:txXfrm rot="10800000">
        <a:off x="1393826" y="1274213"/>
        <a:ext cx="4438014" cy="490223"/>
      </dsp:txXfrm>
    </dsp:sp>
    <dsp:sp modelId="{3559E66F-09D2-4331-AA74-F25A836460E6}">
      <dsp:nvSpPr>
        <dsp:cNvPr id="0" name=""/>
        <dsp:cNvSpPr/>
      </dsp:nvSpPr>
      <dsp:spPr>
        <a:xfrm>
          <a:off x="1026159" y="1274213"/>
          <a:ext cx="490223" cy="490223"/>
        </a:xfrm>
        <a:prstGeom prst="ellipse">
          <a:avLst/>
        </a:prstGeom>
        <a:gradFill rotWithShape="0">
          <a:gsLst>
            <a:gs pos="0">
              <a:schemeClr val="accent4">
                <a:tint val="50000"/>
                <a:hueOff val="0"/>
                <a:satOff val="0"/>
                <a:lumOff val="0"/>
                <a:alphaOff val="0"/>
                <a:shade val="51000"/>
                <a:satMod val="130000"/>
              </a:schemeClr>
            </a:gs>
            <a:gs pos="80000">
              <a:schemeClr val="accent4">
                <a:tint val="50000"/>
                <a:hueOff val="0"/>
                <a:satOff val="0"/>
                <a:lumOff val="0"/>
                <a:alphaOff val="0"/>
                <a:shade val="93000"/>
                <a:satMod val="130000"/>
              </a:schemeClr>
            </a:gs>
            <a:gs pos="100000">
              <a:schemeClr val="accent4">
                <a:tint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FC2D4EFB-3ECA-4FB0-BE7D-45FF12C4E8F6}">
      <dsp:nvSpPr>
        <dsp:cNvPr id="0" name=""/>
        <dsp:cNvSpPr/>
      </dsp:nvSpPr>
      <dsp:spPr>
        <a:xfrm rot="10800000">
          <a:off x="1271270" y="1910771"/>
          <a:ext cx="4560570" cy="490223"/>
        </a:xfrm>
        <a:prstGeom prst="homePlat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6175" tIns="60960" rIns="113792" bIns="60960" numCol="1" spcCol="1270" anchor="ctr" anchorCtr="0">
          <a:noAutofit/>
        </a:bodyPr>
        <a:lstStyle/>
        <a:p>
          <a:pPr lvl="0" algn="ctr" defTabSz="711200">
            <a:lnSpc>
              <a:spcPct val="90000"/>
            </a:lnSpc>
            <a:spcBef>
              <a:spcPct val="0"/>
            </a:spcBef>
            <a:spcAft>
              <a:spcPct val="35000"/>
            </a:spcAft>
          </a:pPr>
          <a:r>
            <a:rPr lang="en-US" sz="1600" kern="1200" dirty="0" smtClean="0"/>
            <a:t>W3School</a:t>
          </a:r>
          <a:endParaRPr lang="en-IN" sz="1600" kern="1200" dirty="0"/>
        </a:p>
      </dsp:txBody>
      <dsp:txXfrm rot="10800000">
        <a:off x="1393826" y="1910771"/>
        <a:ext cx="4438014" cy="490223"/>
      </dsp:txXfrm>
    </dsp:sp>
    <dsp:sp modelId="{A67BE7D4-6231-486B-9B17-595D0F42D0E0}">
      <dsp:nvSpPr>
        <dsp:cNvPr id="0" name=""/>
        <dsp:cNvSpPr/>
      </dsp:nvSpPr>
      <dsp:spPr>
        <a:xfrm>
          <a:off x="1026159" y="1910771"/>
          <a:ext cx="490223" cy="490223"/>
        </a:xfrm>
        <a:prstGeom prst="ellipse">
          <a:avLst/>
        </a:prstGeom>
        <a:gradFill rotWithShape="0">
          <a:gsLst>
            <a:gs pos="0">
              <a:schemeClr val="accent5">
                <a:tint val="50000"/>
                <a:hueOff val="0"/>
                <a:satOff val="0"/>
                <a:lumOff val="0"/>
                <a:alphaOff val="0"/>
                <a:shade val="51000"/>
                <a:satMod val="130000"/>
              </a:schemeClr>
            </a:gs>
            <a:gs pos="80000">
              <a:schemeClr val="accent5">
                <a:tint val="50000"/>
                <a:hueOff val="0"/>
                <a:satOff val="0"/>
                <a:lumOff val="0"/>
                <a:alphaOff val="0"/>
                <a:shade val="93000"/>
                <a:satMod val="130000"/>
              </a:schemeClr>
            </a:gs>
            <a:gs pos="100000">
              <a:schemeClr val="accent5">
                <a:tint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B143D50-C6DC-4862-BDC9-C3D5315862AC}">
      <dsp:nvSpPr>
        <dsp:cNvPr id="0" name=""/>
        <dsp:cNvSpPr/>
      </dsp:nvSpPr>
      <dsp:spPr>
        <a:xfrm rot="10800000">
          <a:off x="1271270" y="2547330"/>
          <a:ext cx="4560570" cy="490223"/>
        </a:xfrm>
        <a:prstGeom prst="homePlat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6175" tIns="60960" rIns="113792" bIns="60960" numCol="1" spcCol="1270" anchor="ctr" anchorCtr="0">
          <a:noAutofit/>
        </a:bodyPr>
        <a:lstStyle/>
        <a:p>
          <a:pPr lvl="0" algn="ctr" defTabSz="711200">
            <a:lnSpc>
              <a:spcPct val="90000"/>
            </a:lnSpc>
            <a:spcBef>
              <a:spcPct val="0"/>
            </a:spcBef>
            <a:spcAft>
              <a:spcPct val="35000"/>
            </a:spcAft>
          </a:pPr>
          <a:r>
            <a:rPr lang="en-US" sz="1600" kern="1200" dirty="0" smtClean="0"/>
            <a:t>PEXELs mp4 for videos</a:t>
          </a:r>
          <a:endParaRPr lang="en-IN" sz="1600" kern="1200" dirty="0"/>
        </a:p>
      </dsp:txBody>
      <dsp:txXfrm rot="10800000">
        <a:off x="1393826" y="2547330"/>
        <a:ext cx="4438014" cy="490223"/>
      </dsp:txXfrm>
    </dsp:sp>
    <dsp:sp modelId="{C7B27FA7-3B01-4AD2-95C0-D4AAD3F17544}">
      <dsp:nvSpPr>
        <dsp:cNvPr id="0" name=""/>
        <dsp:cNvSpPr/>
      </dsp:nvSpPr>
      <dsp:spPr>
        <a:xfrm>
          <a:off x="1026159" y="2547330"/>
          <a:ext cx="490223" cy="490223"/>
        </a:xfrm>
        <a:prstGeom prst="ellipse">
          <a:avLst/>
        </a:prstGeom>
        <a:gradFill rotWithShape="0">
          <a:gsLst>
            <a:gs pos="0">
              <a:schemeClr val="accent6">
                <a:tint val="50000"/>
                <a:hueOff val="0"/>
                <a:satOff val="0"/>
                <a:lumOff val="0"/>
                <a:alphaOff val="0"/>
                <a:shade val="51000"/>
                <a:satMod val="130000"/>
              </a:schemeClr>
            </a:gs>
            <a:gs pos="80000">
              <a:schemeClr val="accent6">
                <a:tint val="50000"/>
                <a:hueOff val="0"/>
                <a:satOff val="0"/>
                <a:lumOff val="0"/>
                <a:alphaOff val="0"/>
                <a:shade val="93000"/>
                <a:satMod val="130000"/>
              </a:schemeClr>
            </a:gs>
            <a:gs pos="100000">
              <a:schemeClr val="accent6">
                <a:tint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1873A888-3C62-4E6E-82D7-AA79E0E287D9}">
      <dsp:nvSpPr>
        <dsp:cNvPr id="0" name=""/>
        <dsp:cNvSpPr/>
      </dsp:nvSpPr>
      <dsp:spPr>
        <a:xfrm rot="10800000">
          <a:off x="1271270" y="3183888"/>
          <a:ext cx="4560570" cy="490223"/>
        </a:xfrm>
        <a:prstGeom prst="homePlat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6175" tIns="60960" rIns="113792" bIns="60960" numCol="1" spcCol="1270" anchor="ctr" anchorCtr="0">
          <a:noAutofit/>
        </a:bodyPr>
        <a:lstStyle/>
        <a:p>
          <a:pPr lvl="0" algn="ctr" defTabSz="711200">
            <a:lnSpc>
              <a:spcPct val="90000"/>
            </a:lnSpc>
            <a:spcBef>
              <a:spcPct val="0"/>
            </a:spcBef>
            <a:spcAft>
              <a:spcPct val="35000"/>
            </a:spcAft>
          </a:pPr>
          <a:r>
            <a:rPr lang="en-US" sz="1600" kern="1200" dirty="0" smtClean="0"/>
            <a:t>Google images</a:t>
          </a:r>
          <a:endParaRPr lang="en-IN" sz="1600" kern="1200" dirty="0"/>
        </a:p>
      </dsp:txBody>
      <dsp:txXfrm rot="10800000">
        <a:off x="1393826" y="3183888"/>
        <a:ext cx="4438014" cy="490223"/>
      </dsp:txXfrm>
    </dsp:sp>
    <dsp:sp modelId="{987FE802-D9AD-43F5-9C56-3524E6D65DB4}">
      <dsp:nvSpPr>
        <dsp:cNvPr id="0" name=""/>
        <dsp:cNvSpPr/>
      </dsp:nvSpPr>
      <dsp:spPr>
        <a:xfrm>
          <a:off x="1026159" y="3183888"/>
          <a:ext cx="490223" cy="490223"/>
        </a:xfrm>
        <a:prstGeom prst="ellipse">
          <a:avLst/>
        </a:prstGeom>
        <a:gradFill rotWithShape="0">
          <a:gsLst>
            <a:gs pos="0">
              <a:schemeClr val="accent2">
                <a:tint val="50000"/>
                <a:hueOff val="0"/>
                <a:satOff val="0"/>
                <a:lumOff val="0"/>
                <a:alphaOff val="0"/>
                <a:shade val="51000"/>
                <a:satMod val="130000"/>
              </a:schemeClr>
            </a:gs>
            <a:gs pos="80000">
              <a:schemeClr val="accent2">
                <a:tint val="50000"/>
                <a:hueOff val="0"/>
                <a:satOff val="0"/>
                <a:lumOff val="0"/>
                <a:alphaOff val="0"/>
                <a:shade val="93000"/>
                <a:satMod val="130000"/>
              </a:schemeClr>
            </a:gs>
            <a:gs pos="100000">
              <a:schemeClr val="accent2">
                <a:tint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D1F910E3-17C5-4306-8037-9F6AD4BBF774}">
      <dsp:nvSpPr>
        <dsp:cNvPr id="0" name=""/>
        <dsp:cNvSpPr/>
      </dsp:nvSpPr>
      <dsp:spPr>
        <a:xfrm rot="10800000">
          <a:off x="1271270" y="3820446"/>
          <a:ext cx="4560570" cy="490223"/>
        </a:xfrm>
        <a:prstGeom prst="homePlat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6175" tIns="60960" rIns="113792" bIns="60960" numCol="1" spcCol="1270" anchor="ctr" anchorCtr="0">
          <a:noAutofit/>
        </a:bodyPr>
        <a:lstStyle/>
        <a:p>
          <a:pPr lvl="0" algn="ctr" defTabSz="711200">
            <a:lnSpc>
              <a:spcPct val="90000"/>
            </a:lnSpc>
            <a:spcBef>
              <a:spcPct val="0"/>
            </a:spcBef>
            <a:spcAft>
              <a:spcPct val="35000"/>
            </a:spcAft>
          </a:pPr>
          <a:r>
            <a:rPr lang="en-US" sz="1600" kern="1200" dirty="0" err="1" smtClean="0"/>
            <a:t>Vscode</a:t>
          </a:r>
          <a:r>
            <a:rPr lang="en-US" sz="1600" kern="1200" dirty="0" smtClean="0"/>
            <a:t> as a text-editor</a:t>
          </a:r>
          <a:endParaRPr lang="en-IN" sz="1600" kern="1200" dirty="0"/>
        </a:p>
      </dsp:txBody>
      <dsp:txXfrm rot="10800000">
        <a:off x="1393826" y="3820446"/>
        <a:ext cx="4438014" cy="490223"/>
      </dsp:txXfrm>
    </dsp:sp>
    <dsp:sp modelId="{F6CC09F4-BB5D-471A-9C68-E7289B66F6E3}">
      <dsp:nvSpPr>
        <dsp:cNvPr id="0" name=""/>
        <dsp:cNvSpPr/>
      </dsp:nvSpPr>
      <dsp:spPr>
        <a:xfrm>
          <a:off x="1026159" y="3820446"/>
          <a:ext cx="490223" cy="490223"/>
        </a:xfrm>
        <a:prstGeom prst="ellipse">
          <a:avLst/>
        </a:prstGeom>
        <a:gradFill rotWithShape="0">
          <a:gsLst>
            <a:gs pos="0">
              <a:schemeClr val="accent3">
                <a:tint val="50000"/>
                <a:hueOff val="0"/>
                <a:satOff val="0"/>
                <a:lumOff val="0"/>
                <a:alphaOff val="0"/>
                <a:shade val="51000"/>
                <a:satMod val="130000"/>
              </a:schemeClr>
            </a:gs>
            <a:gs pos="80000">
              <a:schemeClr val="accent3">
                <a:tint val="50000"/>
                <a:hueOff val="0"/>
                <a:satOff val="0"/>
                <a:lumOff val="0"/>
                <a:alphaOff val="0"/>
                <a:shade val="93000"/>
                <a:satMod val="130000"/>
              </a:schemeClr>
            </a:gs>
            <a:gs pos="100000">
              <a:schemeClr val="accent3">
                <a:tint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763EB61B-E656-4F48-80D3-5BADE5066404}">
      <dsp:nvSpPr>
        <dsp:cNvPr id="0" name=""/>
        <dsp:cNvSpPr/>
      </dsp:nvSpPr>
      <dsp:spPr>
        <a:xfrm rot="10800000">
          <a:off x="1271270" y="4457005"/>
          <a:ext cx="4560570" cy="490223"/>
        </a:xfrm>
        <a:prstGeom prst="homePlat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6175" tIns="60960" rIns="113792" bIns="60960" numCol="1" spcCol="1270" anchor="ctr" anchorCtr="0">
          <a:noAutofit/>
        </a:bodyPr>
        <a:lstStyle/>
        <a:p>
          <a:pPr lvl="0" algn="ctr" defTabSz="711200">
            <a:lnSpc>
              <a:spcPct val="90000"/>
            </a:lnSpc>
            <a:spcBef>
              <a:spcPct val="0"/>
            </a:spcBef>
            <a:spcAft>
              <a:spcPct val="35000"/>
            </a:spcAft>
          </a:pPr>
          <a:r>
            <a:rPr lang="en-US" sz="1600" kern="1200" dirty="0" smtClean="0"/>
            <a:t>Excel for Gantt chart</a:t>
          </a:r>
          <a:endParaRPr lang="en-IN" sz="1600" kern="1200" dirty="0"/>
        </a:p>
      </dsp:txBody>
      <dsp:txXfrm rot="10800000">
        <a:off x="1393826" y="4457005"/>
        <a:ext cx="4438014" cy="490223"/>
      </dsp:txXfrm>
    </dsp:sp>
    <dsp:sp modelId="{0A6255CD-AA42-4D8D-9C6A-5DD84931C2C5}">
      <dsp:nvSpPr>
        <dsp:cNvPr id="0" name=""/>
        <dsp:cNvSpPr/>
      </dsp:nvSpPr>
      <dsp:spPr>
        <a:xfrm>
          <a:off x="1026159" y="4457005"/>
          <a:ext cx="490223" cy="490223"/>
        </a:xfrm>
        <a:prstGeom prst="ellipse">
          <a:avLst/>
        </a:prstGeom>
        <a:gradFill rotWithShape="0">
          <a:gsLst>
            <a:gs pos="0">
              <a:schemeClr val="accent4">
                <a:tint val="50000"/>
                <a:hueOff val="0"/>
                <a:satOff val="0"/>
                <a:lumOff val="0"/>
                <a:alphaOff val="0"/>
                <a:shade val="51000"/>
                <a:satMod val="130000"/>
              </a:schemeClr>
            </a:gs>
            <a:gs pos="80000">
              <a:schemeClr val="accent4">
                <a:tint val="50000"/>
                <a:hueOff val="0"/>
                <a:satOff val="0"/>
                <a:lumOff val="0"/>
                <a:alphaOff val="0"/>
                <a:shade val="93000"/>
                <a:satMod val="130000"/>
              </a:schemeClr>
            </a:gs>
            <a:gs pos="100000">
              <a:schemeClr val="accent4">
                <a:tint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D984F825-EB98-4DF9-96CC-704EB8368360}">
      <dsp:nvSpPr>
        <dsp:cNvPr id="0" name=""/>
        <dsp:cNvSpPr/>
      </dsp:nvSpPr>
      <dsp:spPr>
        <a:xfrm rot="10800000">
          <a:off x="1271270" y="5093563"/>
          <a:ext cx="4560570" cy="490223"/>
        </a:xfrm>
        <a:prstGeom prst="homePlat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6175" tIns="60960" rIns="113792" bIns="60960" numCol="1" spcCol="1270" anchor="ctr" anchorCtr="0">
          <a:noAutofit/>
        </a:bodyPr>
        <a:lstStyle/>
        <a:p>
          <a:pPr lvl="0" algn="ctr" defTabSz="711200">
            <a:lnSpc>
              <a:spcPct val="90000"/>
            </a:lnSpc>
            <a:spcBef>
              <a:spcPct val="0"/>
            </a:spcBef>
            <a:spcAft>
              <a:spcPct val="35000"/>
            </a:spcAft>
          </a:pPr>
          <a:r>
            <a:rPr lang="en-US" sz="1600" kern="1200" dirty="0" smtClean="0"/>
            <a:t>Power-point for synopsis</a:t>
          </a:r>
          <a:endParaRPr lang="en-IN" sz="1600" kern="1200" dirty="0"/>
        </a:p>
      </dsp:txBody>
      <dsp:txXfrm rot="10800000">
        <a:off x="1393826" y="5093563"/>
        <a:ext cx="4438014" cy="490223"/>
      </dsp:txXfrm>
    </dsp:sp>
    <dsp:sp modelId="{C61509BA-769E-4A31-B662-00A4F19D0363}">
      <dsp:nvSpPr>
        <dsp:cNvPr id="0" name=""/>
        <dsp:cNvSpPr/>
      </dsp:nvSpPr>
      <dsp:spPr>
        <a:xfrm>
          <a:off x="1026159" y="5093563"/>
          <a:ext cx="490223" cy="490223"/>
        </a:xfrm>
        <a:prstGeom prst="ellipse">
          <a:avLst/>
        </a:prstGeom>
        <a:gradFill rotWithShape="0">
          <a:gsLst>
            <a:gs pos="0">
              <a:schemeClr val="accent5">
                <a:tint val="50000"/>
                <a:hueOff val="0"/>
                <a:satOff val="0"/>
                <a:lumOff val="0"/>
                <a:alphaOff val="0"/>
                <a:shade val="51000"/>
                <a:satMod val="130000"/>
              </a:schemeClr>
            </a:gs>
            <a:gs pos="80000">
              <a:schemeClr val="accent5">
                <a:tint val="50000"/>
                <a:hueOff val="0"/>
                <a:satOff val="0"/>
                <a:lumOff val="0"/>
                <a:alphaOff val="0"/>
                <a:shade val="93000"/>
                <a:satMod val="130000"/>
              </a:schemeClr>
            </a:gs>
            <a:gs pos="100000">
              <a:schemeClr val="accent5">
                <a:tint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91C7C953-0233-4896-95CA-84A43F11EC8B}">
      <dsp:nvSpPr>
        <dsp:cNvPr id="0" name=""/>
        <dsp:cNvSpPr/>
      </dsp:nvSpPr>
      <dsp:spPr>
        <a:xfrm rot="10800000">
          <a:off x="1271270" y="5730121"/>
          <a:ext cx="4560570" cy="490223"/>
        </a:xfrm>
        <a:prstGeom prst="homePlat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6175" tIns="60960" rIns="113792" bIns="60960" numCol="1" spcCol="1270" anchor="ctr" anchorCtr="0">
          <a:noAutofit/>
        </a:bodyPr>
        <a:lstStyle/>
        <a:p>
          <a:pPr lvl="0" algn="ctr" defTabSz="711200">
            <a:lnSpc>
              <a:spcPct val="90000"/>
            </a:lnSpc>
            <a:spcBef>
              <a:spcPct val="0"/>
            </a:spcBef>
            <a:spcAft>
              <a:spcPct val="35000"/>
            </a:spcAft>
          </a:pPr>
          <a:r>
            <a:rPr lang="en-US" sz="1600" kern="1200" dirty="0" smtClean="0"/>
            <a:t>Chrome as official browser for compiling code.</a:t>
          </a:r>
          <a:endParaRPr lang="en-IN" sz="1600" kern="1200" dirty="0"/>
        </a:p>
      </dsp:txBody>
      <dsp:txXfrm rot="10800000">
        <a:off x="1393826" y="5730121"/>
        <a:ext cx="4438014" cy="490223"/>
      </dsp:txXfrm>
    </dsp:sp>
    <dsp:sp modelId="{FA381A1D-A250-41DC-A8AA-F972085943CD}">
      <dsp:nvSpPr>
        <dsp:cNvPr id="0" name=""/>
        <dsp:cNvSpPr/>
      </dsp:nvSpPr>
      <dsp:spPr>
        <a:xfrm>
          <a:off x="1026159" y="5730121"/>
          <a:ext cx="490223" cy="490223"/>
        </a:xfrm>
        <a:prstGeom prst="ellipse">
          <a:avLst/>
        </a:prstGeom>
        <a:gradFill rotWithShape="0">
          <a:gsLst>
            <a:gs pos="0">
              <a:schemeClr val="accent6">
                <a:tint val="50000"/>
                <a:hueOff val="0"/>
                <a:satOff val="0"/>
                <a:lumOff val="0"/>
                <a:alphaOff val="0"/>
                <a:shade val="51000"/>
                <a:satMod val="130000"/>
              </a:schemeClr>
            </a:gs>
            <a:gs pos="80000">
              <a:schemeClr val="accent6">
                <a:tint val="50000"/>
                <a:hueOff val="0"/>
                <a:satOff val="0"/>
                <a:lumOff val="0"/>
                <a:alphaOff val="0"/>
                <a:shade val="93000"/>
                <a:satMod val="130000"/>
              </a:schemeClr>
            </a:gs>
            <a:gs pos="100000">
              <a:schemeClr val="accent6">
                <a:tint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28521FA-04CB-4D31-B025-E3569493B971}">
      <dsp:nvSpPr>
        <dsp:cNvPr id="0" name=""/>
        <dsp:cNvSpPr/>
      </dsp:nvSpPr>
      <dsp:spPr>
        <a:xfrm rot="10800000">
          <a:off x="1271270" y="6366680"/>
          <a:ext cx="4560570" cy="490223"/>
        </a:xfrm>
        <a:prstGeom prst="homePlat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6175" tIns="60960" rIns="113792" bIns="60960" numCol="1" spcCol="1270" anchor="ctr" anchorCtr="0">
          <a:noAutofit/>
        </a:bodyPr>
        <a:lstStyle/>
        <a:p>
          <a:pPr lvl="0" algn="ctr" defTabSz="711200">
            <a:lnSpc>
              <a:spcPct val="90000"/>
            </a:lnSpc>
            <a:spcBef>
              <a:spcPct val="0"/>
            </a:spcBef>
            <a:spcAft>
              <a:spcPct val="35000"/>
            </a:spcAft>
          </a:pPr>
          <a:r>
            <a:rPr lang="en-US" sz="1600" kern="1200" dirty="0" err="1" smtClean="0"/>
            <a:t>Git</a:t>
          </a:r>
          <a:r>
            <a:rPr lang="en-US" sz="1600" kern="1200" dirty="0" smtClean="0"/>
            <a:t> bash and </a:t>
          </a:r>
          <a:r>
            <a:rPr lang="en-US" sz="1600" kern="1200" dirty="0" err="1" smtClean="0"/>
            <a:t>git</a:t>
          </a:r>
          <a:r>
            <a:rPr lang="en-US" sz="1600" kern="1200" dirty="0" smtClean="0"/>
            <a:t> hub for storage and transferring</a:t>
          </a:r>
          <a:endParaRPr lang="en-IN" sz="1600" kern="1200" dirty="0"/>
        </a:p>
      </dsp:txBody>
      <dsp:txXfrm rot="10800000">
        <a:off x="1393826" y="6366680"/>
        <a:ext cx="4438014" cy="490223"/>
      </dsp:txXfrm>
    </dsp:sp>
    <dsp:sp modelId="{986C1E4C-E4E3-4B03-B2F8-81A10D09E22E}">
      <dsp:nvSpPr>
        <dsp:cNvPr id="0" name=""/>
        <dsp:cNvSpPr/>
      </dsp:nvSpPr>
      <dsp:spPr>
        <a:xfrm>
          <a:off x="1026159" y="6366680"/>
          <a:ext cx="490223" cy="490223"/>
        </a:xfrm>
        <a:prstGeom prst="ellipse">
          <a:avLst/>
        </a:prstGeom>
        <a:gradFill rotWithShape="0">
          <a:gsLst>
            <a:gs pos="0">
              <a:schemeClr val="accent2">
                <a:tint val="50000"/>
                <a:hueOff val="0"/>
                <a:satOff val="0"/>
                <a:lumOff val="0"/>
                <a:alphaOff val="0"/>
                <a:shade val="51000"/>
                <a:satMod val="130000"/>
              </a:schemeClr>
            </a:gs>
            <a:gs pos="80000">
              <a:schemeClr val="accent2">
                <a:tint val="50000"/>
                <a:hueOff val="0"/>
                <a:satOff val="0"/>
                <a:lumOff val="0"/>
                <a:alphaOff val="0"/>
                <a:shade val="93000"/>
                <a:satMod val="130000"/>
              </a:schemeClr>
            </a:gs>
            <a:gs pos="100000">
              <a:schemeClr val="accent2">
                <a:tint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0ED12E-F2F4-489B-974A-EAB7DFC639B8}">
      <dsp:nvSpPr>
        <dsp:cNvPr id="0" name=""/>
        <dsp:cNvSpPr/>
      </dsp:nvSpPr>
      <dsp:spPr>
        <a:xfrm>
          <a:off x="-3608259" y="-603925"/>
          <a:ext cx="4687651" cy="4687651"/>
        </a:xfrm>
        <a:prstGeom prst="blockArc">
          <a:avLst>
            <a:gd name="adj1" fmla="val 18900000"/>
            <a:gd name="adj2" fmla="val 2700000"/>
            <a:gd name="adj3" fmla="val 461"/>
          </a:avLst>
        </a:prstGeom>
        <a:noFill/>
        <a:ln w="25400" cap="flat" cmpd="sng" algn="ctr">
          <a:solidFill>
            <a:schemeClr val="accent5">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80587E9-A6C5-4843-AB06-FFC0CC3520DE}">
      <dsp:nvSpPr>
        <dsp:cNvPr id="0" name=""/>
        <dsp:cNvSpPr/>
      </dsp:nvSpPr>
      <dsp:spPr>
        <a:xfrm>
          <a:off x="1052510" y="1067455"/>
          <a:ext cx="8091489" cy="1684016"/>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81046" tIns="86360" rIns="86360" bIns="86360" numCol="1" spcCol="1270" anchor="ctr" anchorCtr="0">
          <a:noAutofit/>
        </a:bodyPr>
        <a:lstStyle/>
        <a:p>
          <a:pPr lvl="0" algn="l" defTabSz="1511300">
            <a:lnSpc>
              <a:spcPct val="90000"/>
            </a:lnSpc>
            <a:spcBef>
              <a:spcPct val="0"/>
            </a:spcBef>
            <a:spcAft>
              <a:spcPct val="35000"/>
            </a:spcAft>
          </a:pPr>
          <a:r>
            <a:rPr lang="en-US" sz="3400" kern="1200" dirty="0" smtClean="0"/>
            <a:t>This is the plan yet and modifications can be made while executing the plan into an actual HTML website</a:t>
          </a:r>
          <a:endParaRPr lang="en-IN" sz="3400" kern="1200" dirty="0"/>
        </a:p>
      </dsp:txBody>
      <dsp:txXfrm>
        <a:off x="1052510" y="1067455"/>
        <a:ext cx="8091489" cy="1684016"/>
      </dsp:txXfrm>
    </dsp:sp>
    <dsp:sp modelId="{AE384D0C-C67C-4723-97C7-0987D1BA17C1}">
      <dsp:nvSpPr>
        <dsp:cNvPr id="0" name=""/>
        <dsp:cNvSpPr/>
      </dsp:nvSpPr>
      <dsp:spPr>
        <a:xfrm>
          <a:off x="0" y="687389"/>
          <a:ext cx="2105021" cy="2105021"/>
        </a:xfrm>
        <a:prstGeom prst="ellipse">
          <a:avLst/>
        </a:prstGeom>
        <a:solidFill>
          <a:schemeClr val="lt1">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7310FE-EAF0-4045-A055-A5A0B0CE686E}">
      <dsp:nvSpPr>
        <dsp:cNvPr id="0" name=""/>
        <dsp:cNvSpPr/>
      </dsp:nvSpPr>
      <dsp:spPr>
        <a:xfrm>
          <a:off x="0" y="0"/>
          <a:ext cx="9144000" cy="2057400"/>
        </a:xfrm>
        <a:prstGeom prst="rect">
          <a:avLst/>
        </a:prstGeom>
        <a:solidFill>
          <a:schemeClr val="accent2">
            <a:shade val="8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00800" h="154000"/>
          <a:bevelB w="152400"/>
        </a:sp3d>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dirty="0" smtClean="0"/>
            <a:t>Our goal and ideology</a:t>
          </a:r>
          <a:endParaRPr lang="en-IN" sz="6500" kern="1200" dirty="0"/>
        </a:p>
      </dsp:txBody>
      <dsp:txXfrm>
        <a:off x="0" y="0"/>
        <a:ext cx="9144000" cy="2057400"/>
      </dsp:txXfrm>
    </dsp:sp>
    <dsp:sp modelId="{B51DD265-9950-4E1D-97A2-CF3DA9648CD5}">
      <dsp:nvSpPr>
        <dsp:cNvPr id="0" name=""/>
        <dsp:cNvSpPr/>
      </dsp:nvSpPr>
      <dsp:spPr>
        <a:xfrm>
          <a:off x="0" y="2057400"/>
          <a:ext cx="9144000" cy="4320540"/>
        </a:xfrm>
        <a:prstGeom prst="rect">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To make this website it is important to understand what will be the theme of this restaurant and give the user the exact same feel.</a:t>
          </a:r>
        </a:p>
        <a:p>
          <a:pPr lvl="0" algn="ctr" defTabSz="889000">
            <a:lnSpc>
              <a:spcPct val="90000"/>
            </a:lnSpc>
            <a:spcBef>
              <a:spcPct val="0"/>
            </a:spcBef>
            <a:spcAft>
              <a:spcPct val="35000"/>
            </a:spcAft>
          </a:pPr>
          <a:r>
            <a:rPr lang="en-US" sz="2000" kern="1200" dirty="0" smtClean="0"/>
            <a:t>We have planned the restaurant would be dedicated to pure veg Indian cuisine, and be traditionally oriented, but at the same time it will be tech oriented with AI based bot services. So it will be a happy mingle of traditions and technology.</a:t>
          </a:r>
        </a:p>
        <a:p>
          <a:pPr lvl="0" algn="ctr" defTabSz="889000">
            <a:lnSpc>
              <a:spcPct val="90000"/>
            </a:lnSpc>
            <a:spcBef>
              <a:spcPct val="0"/>
            </a:spcBef>
            <a:spcAft>
              <a:spcPct val="35000"/>
            </a:spcAft>
          </a:pPr>
          <a:r>
            <a:rPr lang="en-US" sz="2000" kern="1200" dirty="0" smtClean="0"/>
            <a:t>The restaurant will be named </a:t>
          </a:r>
          <a:r>
            <a:rPr lang="en-US" sz="2000" kern="1200" dirty="0" err="1" smtClean="0"/>
            <a:t>Naividyam</a:t>
          </a:r>
          <a:r>
            <a:rPr lang="en-US" sz="2000" kern="1200" dirty="0" smtClean="0"/>
            <a:t> which is a Sanskrit word that means “food offering to god “or as we call it “</a:t>
          </a:r>
          <a:r>
            <a:rPr lang="en-US" sz="2000" kern="1200" dirty="0" err="1" smtClean="0"/>
            <a:t>bhog</a:t>
          </a:r>
          <a:r>
            <a:rPr lang="en-US" sz="2000" kern="1200" dirty="0" smtClean="0"/>
            <a:t>”.</a:t>
          </a:r>
        </a:p>
        <a:p>
          <a:pPr lvl="0" algn="ctr" defTabSz="889000">
            <a:lnSpc>
              <a:spcPct val="90000"/>
            </a:lnSpc>
            <a:spcBef>
              <a:spcPct val="0"/>
            </a:spcBef>
            <a:spcAft>
              <a:spcPct val="35000"/>
            </a:spcAft>
          </a:pPr>
          <a:r>
            <a:rPr lang="en-US" sz="2000" kern="1200" dirty="0" smtClean="0"/>
            <a:t>It will be a lavish 5-starred restaurant with branches all across the world.</a:t>
          </a:r>
        </a:p>
        <a:p>
          <a:pPr lvl="0" algn="ctr" defTabSz="889000">
            <a:lnSpc>
              <a:spcPct val="90000"/>
            </a:lnSpc>
            <a:spcBef>
              <a:spcPct val="0"/>
            </a:spcBef>
            <a:spcAft>
              <a:spcPct val="35000"/>
            </a:spcAft>
          </a:pPr>
          <a:r>
            <a:rPr lang="en-US" sz="2000" kern="1200" dirty="0" smtClean="0"/>
            <a:t>The story-line would be that it started as a food-truck and grew up to be what it is now.</a:t>
          </a:r>
        </a:p>
        <a:p>
          <a:pPr lvl="0" algn="ctr" defTabSz="889000">
            <a:lnSpc>
              <a:spcPct val="90000"/>
            </a:lnSpc>
            <a:spcBef>
              <a:spcPct val="0"/>
            </a:spcBef>
            <a:spcAft>
              <a:spcPct val="35000"/>
            </a:spcAft>
          </a:pPr>
          <a:r>
            <a:rPr lang="en-US" sz="2000" kern="1200" dirty="0" smtClean="0"/>
            <a:t>In the following pages I have explained page wise plan and description which will help us bring this idea to life.</a:t>
          </a:r>
        </a:p>
        <a:p>
          <a:pPr lvl="0" algn="ctr" defTabSz="889000">
            <a:lnSpc>
              <a:spcPct val="90000"/>
            </a:lnSpc>
            <a:spcBef>
              <a:spcPct val="0"/>
            </a:spcBef>
            <a:spcAft>
              <a:spcPct val="35000"/>
            </a:spcAft>
          </a:pPr>
          <a:endParaRPr lang="en-IN" sz="2000" kern="1200" dirty="0"/>
        </a:p>
      </dsp:txBody>
      <dsp:txXfrm>
        <a:off x="0" y="2057400"/>
        <a:ext cx="9144000" cy="4320540"/>
      </dsp:txXfrm>
    </dsp:sp>
    <dsp:sp modelId="{DC3EC8B6-6159-4A62-86E3-E405B08E7B68}">
      <dsp:nvSpPr>
        <dsp:cNvPr id="0" name=""/>
        <dsp:cNvSpPr/>
      </dsp:nvSpPr>
      <dsp:spPr>
        <a:xfrm>
          <a:off x="0" y="6377940"/>
          <a:ext cx="9144000" cy="480060"/>
        </a:xfrm>
        <a:prstGeom prst="rect">
          <a:avLst/>
        </a:prstGeom>
        <a:solidFill>
          <a:schemeClr val="accent2">
            <a:shade val="8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00800" h="154000"/>
          <a:bevelB w="152400"/>
        </a:sp3d>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D18610-26EA-4B38-8AB8-0624D7FDB28E}">
      <dsp:nvSpPr>
        <dsp:cNvPr id="0" name=""/>
        <dsp:cNvSpPr/>
      </dsp:nvSpPr>
      <dsp:spPr>
        <a:xfrm rot="5400000">
          <a:off x="3248639" y="132539"/>
          <a:ext cx="2023649" cy="1760574"/>
        </a:xfrm>
        <a:prstGeom prst="hexagon">
          <a:avLst>
            <a:gd name="adj" fmla="val 25000"/>
            <a:gd name="vf" fmla="val 11547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Header</a:t>
          </a:r>
          <a:endParaRPr lang="en-IN" sz="1900" kern="1200" dirty="0"/>
        </a:p>
      </dsp:txBody>
      <dsp:txXfrm rot="-5400000">
        <a:off x="3654532" y="316354"/>
        <a:ext cx="1211862" cy="1392945"/>
      </dsp:txXfrm>
    </dsp:sp>
    <dsp:sp modelId="{3DAF49A2-9710-4AF6-988F-22BFF11D0ED3}">
      <dsp:nvSpPr>
        <dsp:cNvPr id="0" name=""/>
        <dsp:cNvSpPr/>
      </dsp:nvSpPr>
      <dsp:spPr>
        <a:xfrm>
          <a:off x="5194175" y="405731"/>
          <a:ext cx="2258392" cy="1214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kern="1200" dirty="0" smtClean="0"/>
            <a:t>Background picture in the header giving an Indian feel to the website with name of restaurant in bold</a:t>
          </a:r>
          <a:endParaRPr lang="en-IN" sz="1500" kern="1200" dirty="0"/>
        </a:p>
      </dsp:txBody>
      <dsp:txXfrm>
        <a:off x="5194175" y="405731"/>
        <a:ext cx="2258392" cy="1214189"/>
      </dsp:txXfrm>
    </dsp:sp>
    <dsp:sp modelId="{F00A2F62-D620-4D49-853B-4D5C2896882E}">
      <dsp:nvSpPr>
        <dsp:cNvPr id="0" name=""/>
        <dsp:cNvSpPr/>
      </dsp:nvSpPr>
      <dsp:spPr>
        <a:xfrm rot="5400000">
          <a:off x="1347219" y="132539"/>
          <a:ext cx="2023649" cy="1760574"/>
        </a:xfrm>
        <a:prstGeom prst="hexagon">
          <a:avLst>
            <a:gd name="adj" fmla="val 25000"/>
            <a:gd name="vf" fmla="val 115470"/>
          </a:avLst>
        </a:prstGeom>
        <a:solidFill>
          <a:schemeClr val="accent3">
            <a:hueOff val="2250053"/>
            <a:satOff val="-3376"/>
            <a:lumOff val="-54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IN" sz="3600" kern="1200"/>
        </a:p>
      </dsp:txBody>
      <dsp:txXfrm rot="-5400000">
        <a:off x="1753112" y="316354"/>
        <a:ext cx="1211862" cy="1392945"/>
      </dsp:txXfrm>
    </dsp:sp>
    <dsp:sp modelId="{2934C902-E65D-4A83-AEDA-26A375EFE7F7}">
      <dsp:nvSpPr>
        <dsp:cNvPr id="0" name=""/>
        <dsp:cNvSpPr/>
      </dsp:nvSpPr>
      <dsp:spPr>
        <a:xfrm rot="5400000">
          <a:off x="2294286" y="1850212"/>
          <a:ext cx="2023649" cy="1760574"/>
        </a:xfrm>
        <a:prstGeom prst="hexagon">
          <a:avLst>
            <a:gd name="adj" fmla="val 25000"/>
            <a:gd name="vf" fmla="val 115470"/>
          </a:avLst>
        </a:prstGeom>
        <a:solidFill>
          <a:schemeClr val="accent3">
            <a:hueOff val="4500106"/>
            <a:satOff val="-6752"/>
            <a:lumOff val="-109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Footer</a:t>
          </a:r>
          <a:endParaRPr lang="en-IN" sz="1900" kern="1200" dirty="0"/>
        </a:p>
      </dsp:txBody>
      <dsp:txXfrm rot="-5400000">
        <a:off x="2700179" y="2034027"/>
        <a:ext cx="1211862" cy="1392945"/>
      </dsp:txXfrm>
    </dsp:sp>
    <dsp:sp modelId="{BC89FDC8-566E-41E6-AF74-E6D4A81B743A}">
      <dsp:nvSpPr>
        <dsp:cNvPr id="0" name=""/>
        <dsp:cNvSpPr/>
      </dsp:nvSpPr>
      <dsp:spPr>
        <a:xfrm>
          <a:off x="167431" y="2123405"/>
          <a:ext cx="2185541" cy="1214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r" defTabSz="666750">
            <a:lnSpc>
              <a:spcPct val="90000"/>
            </a:lnSpc>
            <a:spcBef>
              <a:spcPct val="0"/>
            </a:spcBef>
            <a:spcAft>
              <a:spcPct val="35000"/>
            </a:spcAft>
          </a:pPr>
          <a:r>
            <a:rPr lang="en-US" sz="1500" kern="1200" dirty="0" smtClean="0"/>
            <a:t>Listing the branches of the restaurant</a:t>
          </a:r>
          <a:endParaRPr lang="en-IN" sz="1500" kern="1200" dirty="0"/>
        </a:p>
      </dsp:txBody>
      <dsp:txXfrm>
        <a:off x="167431" y="2123405"/>
        <a:ext cx="2185541" cy="1214189"/>
      </dsp:txXfrm>
    </dsp:sp>
    <dsp:sp modelId="{E1404AD5-A66A-41EF-A0F1-F6CF2CCDFD98}">
      <dsp:nvSpPr>
        <dsp:cNvPr id="0" name=""/>
        <dsp:cNvSpPr/>
      </dsp:nvSpPr>
      <dsp:spPr>
        <a:xfrm rot="5400000">
          <a:off x="4195707" y="1850212"/>
          <a:ext cx="2023649" cy="1760574"/>
        </a:xfrm>
        <a:prstGeom prst="hexagon">
          <a:avLst>
            <a:gd name="adj" fmla="val 25000"/>
            <a:gd name="vf" fmla="val 115470"/>
          </a:avLst>
        </a:prstGeom>
        <a:solidFill>
          <a:schemeClr val="accent3">
            <a:hueOff val="6750158"/>
            <a:satOff val="-10128"/>
            <a:lumOff val="-164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IN" sz="3600" kern="1200"/>
        </a:p>
      </dsp:txBody>
      <dsp:txXfrm rot="-5400000">
        <a:off x="4601600" y="2034027"/>
        <a:ext cx="1211862" cy="1392945"/>
      </dsp:txXfrm>
    </dsp:sp>
    <dsp:sp modelId="{D7387BF6-652E-4895-AED5-233B908951BB}">
      <dsp:nvSpPr>
        <dsp:cNvPr id="0" name=""/>
        <dsp:cNvSpPr/>
      </dsp:nvSpPr>
      <dsp:spPr>
        <a:xfrm rot="5400000">
          <a:off x="3248639" y="3567885"/>
          <a:ext cx="2023649" cy="1760574"/>
        </a:xfrm>
        <a:prstGeom prst="hexagon">
          <a:avLst>
            <a:gd name="adj" fmla="val 25000"/>
            <a:gd name="vf" fmla="val 115470"/>
          </a:avLst>
        </a:prstGeom>
        <a:solidFill>
          <a:schemeClr val="accent3">
            <a:hueOff val="9000211"/>
            <a:satOff val="-13504"/>
            <a:lumOff val="-219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Navigation bar</a:t>
          </a:r>
          <a:endParaRPr lang="en-IN" sz="1900" kern="1200" dirty="0"/>
        </a:p>
      </dsp:txBody>
      <dsp:txXfrm rot="-5400000">
        <a:off x="3654532" y="3751700"/>
        <a:ext cx="1211862" cy="1392945"/>
      </dsp:txXfrm>
    </dsp:sp>
    <dsp:sp modelId="{80190073-B961-41E1-9614-E0753813CAA8}">
      <dsp:nvSpPr>
        <dsp:cNvPr id="0" name=""/>
        <dsp:cNvSpPr/>
      </dsp:nvSpPr>
      <dsp:spPr>
        <a:xfrm>
          <a:off x="5194175" y="3841078"/>
          <a:ext cx="2258392" cy="1214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kern="1200" dirty="0" smtClean="0"/>
            <a:t>Which will be responsive in nature and will contain hyperlinks to the other pages</a:t>
          </a:r>
          <a:endParaRPr lang="en-IN" sz="1500" kern="1200" dirty="0"/>
        </a:p>
      </dsp:txBody>
      <dsp:txXfrm>
        <a:off x="5194175" y="3841078"/>
        <a:ext cx="2258392" cy="1214189"/>
      </dsp:txXfrm>
    </dsp:sp>
    <dsp:sp modelId="{F5C70197-85FB-4E9E-AC69-1757DF6BDF16}">
      <dsp:nvSpPr>
        <dsp:cNvPr id="0" name=""/>
        <dsp:cNvSpPr/>
      </dsp:nvSpPr>
      <dsp:spPr>
        <a:xfrm rot="5400000">
          <a:off x="1347219" y="3567885"/>
          <a:ext cx="2023649" cy="1760574"/>
        </a:xfrm>
        <a:prstGeom prst="hexagon">
          <a:avLst>
            <a:gd name="adj" fmla="val 25000"/>
            <a:gd name="vf" fmla="val 115470"/>
          </a:avLst>
        </a:prstGeom>
        <a:solidFill>
          <a:schemeClr val="accent3">
            <a:hueOff val="11250264"/>
            <a:satOff val="-16880"/>
            <a:lumOff val="-274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IN" sz="3600" kern="1200"/>
        </a:p>
      </dsp:txBody>
      <dsp:txXfrm rot="-5400000">
        <a:off x="1753112" y="3751700"/>
        <a:ext cx="1211862" cy="13929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DE50EE-D6B9-4928-BA8D-CBCA2256A029}">
      <dsp:nvSpPr>
        <dsp:cNvPr id="0" name=""/>
        <dsp:cNvSpPr/>
      </dsp:nvSpPr>
      <dsp:spPr>
        <a:xfrm>
          <a:off x="0" y="357840"/>
          <a:ext cx="7620000" cy="5796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65903E53-BC59-40D5-8CC7-EF6F0F69FB41}">
      <dsp:nvSpPr>
        <dsp:cNvPr id="0" name=""/>
        <dsp:cNvSpPr/>
      </dsp:nvSpPr>
      <dsp:spPr>
        <a:xfrm>
          <a:off x="381000" y="18360"/>
          <a:ext cx="5334000" cy="67896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1613" tIns="0" rIns="201613" bIns="0" numCol="1" spcCol="1270" anchor="ctr" anchorCtr="0">
          <a:noAutofit/>
        </a:bodyPr>
        <a:lstStyle/>
        <a:p>
          <a:pPr lvl="0" algn="l" defTabSz="1022350">
            <a:lnSpc>
              <a:spcPct val="90000"/>
            </a:lnSpc>
            <a:spcBef>
              <a:spcPct val="0"/>
            </a:spcBef>
            <a:spcAft>
              <a:spcPct val="35000"/>
            </a:spcAft>
          </a:pPr>
          <a:r>
            <a:rPr lang="en-US" sz="2300" kern="1200" dirty="0" smtClean="0"/>
            <a:t>HOME</a:t>
          </a:r>
          <a:endParaRPr lang="en-IN" sz="2300" kern="1200" dirty="0"/>
        </a:p>
      </dsp:txBody>
      <dsp:txXfrm>
        <a:off x="414144" y="51504"/>
        <a:ext cx="5267712" cy="612672"/>
      </dsp:txXfrm>
    </dsp:sp>
    <dsp:sp modelId="{113B8B08-8B37-412A-8E30-CBB137DD4D38}">
      <dsp:nvSpPr>
        <dsp:cNvPr id="0" name=""/>
        <dsp:cNvSpPr/>
      </dsp:nvSpPr>
      <dsp:spPr>
        <a:xfrm>
          <a:off x="0" y="1401120"/>
          <a:ext cx="7620000" cy="579600"/>
        </a:xfrm>
        <a:prstGeom prst="rect">
          <a:avLst/>
        </a:prstGeom>
        <a:solidFill>
          <a:schemeClr val="lt1">
            <a:alpha val="90000"/>
            <a:hueOff val="0"/>
            <a:satOff val="0"/>
            <a:lumOff val="0"/>
            <a:alphaOff val="0"/>
          </a:schemeClr>
        </a:solidFill>
        <a:ln w="9525" cap="flat" cmpd="sng" algn="ctr">
          <a:solidFill>
            <a:schemeClr val="accent2">
              <a:hueOff val="936304"/>
              <a:satOff val="-1168"/>
              <a:lumOff val="275"/>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DEE2F3B4-041D-408B-B419-D1304C11D3D3}">
      <dsp:nvSpPr>
        <dsp:cNvPr id="0" name=""/>
        <dsp:cNvSpPr/>
      </dsp:nvSpPr>
      <dsp:spPr>
        <a:xfrm>
          <a:off x="381000" y="1061640"/>
          <a:ext cx="5334000" cy="678960"/>
        </a:xfrm>
        <a:prstGeom prst="roundRect">
          <a:avLst/>
        </a:prstGeom>
        <a:gradFill rotWithShape="0">
          <a:gsLst>
            <a:gs pos="0">
              <a:schemeClr val="accent2">
                <a:hueOff val="936304"/>
                <a:satOff val="-1168"/>
                <a:lumOff val="275"/>
                <a:alphaOff val="0"/>
                <a:shade val="51000"/>
                <a:satMod val="130000"/>
              </a:schemeClr>
            </a:gs>
            <a:gs pos="80000">
              <a:schemeClr val="accent2">
                <a:hueOff val="936304"/>
                <a:satOff val="-1168"/>
                <a:lumOff val="275"/>
                <a:alphaOff val="0"/>
                <a:shade val="93000"/>
                <a:satMod val="130000"/>
              </a:schemeClr>
            </a:gs>
            <a:gs pos="100000">
              <a:schemeClr val="accent2">
                <a:hueOff val="936304"/>
                <a:satOff val="-1168"/>
                <a:lumOff val="27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1613" tIns="0" rIns="201613" bIns="0" numCol="1" spcCol="1270" anchor="ctr" anchorCtr="0">
          <a:noAutofit/>
        </a:bodyPr>
        <a:lstStyle/>
        <a:p>
          <a:pPr lvl="0" algn="l" defTabSz="1022350">
            <a:lnSpc>
              <a:spcPct val="90000"/>
            </a:lnSpc>
            <a:spcBef>
              <a:spcPct val="0"/>
            </a:spcBef>
            <a:spcAft>
              <a:spcPct val="35000"/>
            </a:spcAft>
          </a:pPr>
          <a:r>
            <a:rPr lang="en-US" sz="2300" kern="1200" dirty="0" smtClean="0"/>
            <a:t>ABOUT US</a:t>
          </a:r>
          <a:endParaRPr lang="en-IN" sz="2300" kern="1200" dirty="0"/>
        </a:p>
      </dsp:txBody>
      <dsp:txXfrm>
        <a:off x="414144" y="1094784"/>
        <a:ext cx="5267712" cy="612672"/>
      </dsp:txXfrm>
    </dsp:sp>
    <dsp:sp modelId="{436AC312-AFEC-4C0F-AA73-6CB27384AE96}">
      <dsp:nvSpPr>
        <dsp:cNvPr id="0" name=""/>
        <dsp:cNvSpPr/>
      </dsp:nvSpPr>
      <dsp:spPr>
        <a:xfrm>
          <a:off x="0" y="2444400"/>
          <a:ext cx="7620000" cy="579600"/>
        </a:xfrm>
        <a:prstGeom prst="rect">
          <a:avLst/>
        </a:prstGeom>
        <a:solidFill>
          <a:schemeClr val="lt1">
            <a:alpha val="90000"/>
            <a:hueOff val="0"/>
            <a:satOff val="0"/>
            <a:lumOff val="0"/>
            <a:alphaOff val="0"/>
          </a:schemeClr>
        </a:solidFill>
        <a:ln w="9525" cap="flat" cmpd="sng" algn="ctr">
          <a:solidFill>
            <a:schemeClr val="accent2">
              <a:hueOff val="1872608"/>
              <a:satOff val="-2336"/>
              <a:lumOff val="549"/>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AF5906D0-257D-4724-A921-31B870F16C90}">
      <dsp:nvSpPr>
        <dsp:cNvPr id="0" name=""/>
        <dsp:cNvSpPr/>
      </dsp:nvSpPr>
      <dsp:spPr>
        <a:xfrm>
          <a:off x="381000" y="2104920"/>
          <a:ext cx="5334000" cy="678960"/>
        </a:xfrm>
        <a:prstGeom prst="roundRect">
          <a:avLst/>
        </a:prstGeom>
        <a:gradFill rotWithShape="0">
          <a:gsLst>
            <a:gs pos="0">
              <a:schemeClr val="accent2">
                <a:hueOff val="1872608"/>
                <a:satOff val="-2336"/>
                <a:lumOff val="549"/>
                <a:alphaOff val="0"/>
                <a:shade val="51000"/>
                <a:satMod val="130000"/>
              </a:schemeClr>
            </a:gs>
            <a:gs pos="80000">
              <a:schemeClr val="accent2">
                <a:hueOff val="1872608"/>
                <a:satOff val="-2336"/>
                <a:lumOff val="549"/>
                <a:alphaOff val="0"/>
                <a:shade val="93000"/>
                <a:satMod val="130000"/>
              </a:schemeClr>
            </a:gs>
            <a:gs pos="100000">
              <a:schemeClr val="accent2">
                <a:hueOff val="1872608"/>
                <a:satOff val="-2336"/>
                <a:lumOff val="54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1613" tIns="0" rIns="201613" bIns="0" numCol="1" spcCol="1270" anchor="ctr" anchorCtr="0">
          <a:noAutofit/>
        </a:bodyPr>
        <a:lstStyle/>
        <a:p>
          <a:pPr lvl="0" algn="l" defTabSz="1022350">
            <a:lnSpc>
              <a:spcPct val="90000"/>
            </a:lnSpc>
            <a:spcBef>
              <a:spcPct val="0"/>
            </a:spcBef>
            <a:spcAft>
              <a:spcPct val="35000"/>
            </a:spcAft>
          </a:pPr>
          <a:r>
            <a:rPr lang="en-US" sz="2300" kern="1200" dirty="0" smtClean="0"/>
            <a:t>MENU</a:t>
          </a:r>
          <a:endParaRPr lang="en-IN" sz="2300" kern="1200" dirty="0"/>
        </a:p>
      </dsp:txBody>
      <dsp:txXfrm>
        <a:off x="414144" y="2138064"/>
        <a:ext cx="5267712" cy="612672"/>
      </dsp:txXfrm>
    </dsp:sp>
    <dsp:sp modelId="{F69DC51E-7900-4765-8E57-9BC5EFA05E1B}">
      <dsp:nvSpPr>
        <dsp:cNvPr id="0" name=""/>
        <dsp:cNvSpPr/>
      </dsp:nvSpPr>
      <dsp:spPr>
        <a:xfrm>
          <a:off x="0" y="3487680"/>
          <a:ext cx="7620000" cy="579600"/>
        </a:xfrm>
        <a:prstGeom prst="rect">
          <a:avLst/>
        </a:prstGeom>
        <a:solidFill>
          <a:schemeClr val="lt1">
            <a:alpha val="90000"/>
            <a:hueOff val="0"/>
            <a:satOff val="0"/>
            <a:lumOff val="0"/>
            <a:alphaOff val="0"/>
          </a:schemeClr>
        </a:solidFill>
        <a:ln w="9525" cap="flat" cmpd="sng" algn="ctr">
          <a:solidFill>
            <a:schemeClr val="accent2">
              <a:hueOff val="2808911"/>
              <a:satOff val="-3503"/>
              <a:lumOff val="824"/>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44C6A548-E432-4174-B5A5-B5B050AD0DF9}">
      <dsp:nvSpPr>
        <dsp:cNvPr id="0" name=""/>
        <dsp:cNvSpPr/>
      </dsp:nvSpPr>
      <dsp:spPr>
        <a:xfrm>
          <a:off x="381000" y="3148200"/>
          <a:ext cx="5334000" cy="678960"/>
        </a:xfrm>
        <a:prstGeom prst="roundRect">
          <a:avLst/>
        </a:prstGeom>
        <a:gradFill rotWithShape="0">
          <a:gsLst>
            <a:gs pos="0">
              <a:schemeClr val="accent2">
                <a:hueOff val="2808911"/>
                <a:satOff val="-3503"/>
                <a:lumOff val="824"/>
                <a:alphaOff val="0"/>
                <a:shade val="51000"/>
                <a:satMod val="130000"/>
              </a:schemeClr>
            </a:gs>
            <a:gs pos="80000">
              <a:schemeClr val="accent2">
                <a:hueOff val="2808911"/>
                <a:satOff val="-3503"/>
                <a:lumOff val="824"/>
                <a:alphaOff val="0"/>
                <a:shade val="93000"/>
                <a:satMod val="130000"/>
              </a:schemeClr>
            </a:gs>
            <a:gs pos="100000">
              <a:schemeClr val="accent2">
                <a:hueOff val="2808911"/>
                <a:satOff val="-3503"/>
                <a:lumOff val="82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1613" tIns="0" rIns="201613" bIns="0" numCol="1" spcCol="1270" anchor="ctr" anchorCtr="0">
          <a:noAutofit/>
        </a:bodyPr>
        <a:lstStyle/>
        <a:p>
          <a:pPr lvl="0" algn="l" defTabSz="1022350">
            <a:lnSpc>
              <a:spcPct val="90000"/>
            </a:lnSpc>
            <a:spcBef>
              <a:spcPct val="0"/>
            </a:spcBef>
            <a:spcAft>
              <a:spcPct val="35000"/>
            </a:spcAft>
          </a:pPr>
          <a:r>
            <a:rPr lang="en-US" sz="2300" kern="1200" dirty="0" smtClean="0"/>
            <a:t>GALLERY</a:t>
          </a:r>
          <a:endParaRPr lang="en-IN" sz="2300" kern="1200" dirty="0"/>
        </a:p>
      </dsp:txBody>
      <dsp:txXfrm>
        <a:off x="414144" y="3181344"/>
        <a:ext cx="5267712" cy="612672"/>
      </dsp:txXfrm>
    </dsp:sp>
    <dsp:sp modelId="{FD1059AA-5449-4C4E-AE82-B0DA8DC5BA98}">
      <dsp:nvSpPr>
        <dsp:cNvPr id="0" name=""/>
        <dsp:cNvSpPr/>
      </dsp:nvSpPr>
      <dsp:spPr>
        <a:xfrm>
          <a:off x="0" y="4530960"/>
          <a:ext cx="7620000" cy="579600"/>
        </a:xfrm>
        <a:prstGeom prst="rect">
          <a:avLst/>
        </a:prstGeom>
        <a:solidFill>
          <a:schemeClr val="lt1">
            <a:alpha val="90000"/>
            <a:hueOff val="0"/>
            <a:satOff val="0"/>
            <a:lumOff val="0"/>
            <a:alphaOff val="0"/>
          </a:schemeClr>
        </a:solidFill>
        <a:ln w="9525" cap="flat" cmpd="sng" algn="ctr">
          <a:solidFill>
            <a:schemeClr val="accent2">
              <a:hueOff val="3745215"/>
              <a:satOff val="-4671"/>
              <a:lumOff val="1098"/>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77E121F0-A2B1-4C7A-8494-E511E78BA5D4}">
      <dsp:nvSpPr>
        <dsp:cNvPr id="0" name=""/>
        <dsp:cNvSpPr/>
      </dsp:nvSpPr>
      <dsp:spPr>
        <a:xfrm>
          <a:off x="381000" y="4191480"/>
          <a:ext cx="5334000" cy="678960"/>
        </a:xfrm>
        <a:prstGeom prst="roundRect">
          <a:avLst/>
        </a:prstGeom>
        <a:gradFill rotWithShape="0">
          <a:gsLst>
            <a:gs pos="0">
              <a:schemeClr val="accent2">
                <a:hueOff val="3745215"/>
                <a:satOff val="-4671"/>
                <a:lumOff val="1098"/>
                <a:alphaOff val="0"/>
                <a:shade val="51000"/>
                <a:satMod val="130000"/>
              </a:schemeClr>
            </a:gs>
            <a:gs pos="80000">
              <a:schemeClr val="accent2">
                <a:hueOff val="3745215"/>
                <a:satOff val="-4671"/>
                <a:lumOff val="1098"/>
                <a:alphaOff val="0"/>
                <a:shade val="93000"/>
                <a:satMod val="130000"/>
              </a:schemeClr>
            </a:gs>
            <a:gs pos="100000">
              <a:schemeClr val="accent2">
                <a:hueOff val="3745215"/>
                <a:satOff val="-4671"/>
                <a:lumOff val="109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1613" tIns="0" rIns="201613" bIns="0" numCol="1" spcCol="1270" anchor="ctr" anchorCtr="0">
          <a:noAutofit/>
        </a:bodyPr>
        <a:lstStyle/>
        <a:p>
          <a:pPr lvl="0" algn="l" defTabSz="1022350">
            <a:lnSpc>
              <a:spcPct val="90000"/>
            </a:lnSpc>
            <a:spcBef>
              <a:spcPct val="0"/>
            </a:spcBef>
            <a:spcAft>
              <a:spcPct val="35000"/>
            </a:spcAft>
          </a:pPr>
          <a:r>
            <a:rPr lang="en-US" sz="2300" kern="1200" dirty="0" smtClean="0"/>
            <a:t>CONTACT US</a:t>
          </a:r>
          <a:endParaRPr lang="en-IN" sz="2300" kern="1200" dirty="0"/>
        </a:p>
      </dsp:txBody>
      <dsp:txXfrm>
        <a:off x="414144" y="4224624"/>
        <a:ext cx="5267712" cy="612672"/>
      </dsp:txXfrm>
    </dsp:sp>
    <dsp:sp modelId="{D4BE49AC-00B5-49CB-9EA3-B064FFCAF56C}">
      <dsp:nvSpPr>
        <dsp:cNvPr id="0" name=""/>
        <dsp:cNvSpPr/>
      </dsp:nvSpPr>
      <dsp:spPr>
        <a:xfrm>
          <a:off x="0" y="5574239"/>
          <a:ext cx="7620000" cy="579600"/>
        </a:xfrm>
        <a:prstGeom prst="rect">
          <a:avLst/>
        </a:prstGeom>
        <a:solidFill>
          <a:schemeClr val="lt1">
            <a:alpha val="90000"/>
            <a:hueOff val="0"/>
            <a:satOff val="0"/>
            <a:lumOff val="0"/>
            <a:alphaOff val="0"/>
          </a:schemeClr>
        </a:solidFill>
        <a:ln w="9525" cap="flat" cmpd="sng" algn="ctr">
          <a:solidFill>
            <a:schemeClr val="accent2">
              <a:hueOff val="4681519"/>
              <a:satOff val="-5839"/>
              <a:lumOff val="1373"/>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54C14C5C-D069-4CB4-AD57-D982CBD8E880}">
      <dsp:nvSpPr>
        <dsp:cNvPr id="0" name=""/>
        <dsp:cNvSpPr/>
      </dsp:nvSpPr>
      <dsp:spPr>
        <a:xfrm>
          <a:off x="381000" y="5234759"/>
          <a:ext cx="5334000" cy="678960"/>
        </a:xfrm>
        <a:prstGeom prst="roundRec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1613" tIns="0" rIns="201613" bIns="0" numCol="1" spcCol="1270" anchor="ctr" anchorCtr="0">
          <a:noAutofit/>
        </a:bodyPr>
        <a:lstStyle/>
        <a:p>
          <a:pPr lvl="0" algn="l" defTabSz="1022350">
            <a:lnSpc>
              <a:spcPct val="90000"/>
            </a:lnSpc>
            <a:spcBef>
              <a:spcPct val="0"/>
            </a:spcBef>
            <a:spcAft>
              <a:spcPct val="35000"/>
            </a:spcAft>
          </a:pPr>
          <a:r>
            <a:rPr lang="en-US" sz="2300" kern="1200" dirty="0" smtClean="0"/>
            <a:t>HEALTH TIPS</a:t>
          </a:r>
          <a:endParaRPr lang="en-IN" sz="2300" kern="1200" dirty="0"/>
        </a:p>
      </dsp:txBody>
      <dsp:txXfrm>
        <a:off x="414144" y="5267903"/>
        <a:ext cx="5267712" cy="6126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399EF-7682-47E1-896F-037D695159D7}">
      <dsp:nvSpPr>
        <dsp:cNvPr id="0" name=""/>
        <dsp:cNvSpPr/>
      </dsp:nvSpPr>
      <dsp:spPr>
        <a:xfrm>
          <a:off x="4148156" y="0"/>
          <a:ext cx="2650942" cy="2651212"/>
        </a:xfrm>
        <a:prstGeom prst="circularArrow">
          <a:avLst>
            <a:gd name="adj1" fmla="val 10980"/>
            <a:gd name="adj2" fmla="val 1142322"/>
            <a:gd name="adj3" fmla="val 4500000"/>
            <a:gd name="adj4" fmla="val 10800000"/>
            <a:gd name="adj5" fmla="val 125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33A0FDBD-80AD-4B35-A124-C4A4EB3978D9}">
      <dsp:nvSpPr>
        <dsp:cNvPr id="0" name=""/>
        <dsp:cNvSpPr/>
      </dsp:nvSpPr>
      <dsp:spPr>
        <a:xfrm>
          <a:off x="4733442" y="959667"/>
          <a:ext cx="1479376" cy="739611"/>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0" i="1" u="sng" kern="1200" dirty="0" smtClean="0"/>
            <a:t>Welcome to restaurant section explaining the gist of the theme ,motive and meaning of restaurant name</a:t>
          </a:r>
          <a:endParaRPr lang="en-IN" sz="1100" b="0" i="1" u="sng" kern="1200" dirty="0"/>
        </a:p>
      </dsp:txBody>
      <dsp:txXfrm>
        <a:off x="4733442" y="959667"/>
        <a:ext cx="1479376" cy="739611"/>
      </dsp:txXfrm>
    </dsp:sp>
    <dsp:sp modelId="{879F700C-F945-43A0-83E7-C83FC2F36AEA}">
      <dsp:nvSpPr>
        <dsp:cNvPr id="0" name=""/>
        <dsp:cNvSpPr/>
      </dsp:nvSpPr>
      <dsp:spPr>
        <a:xfrm>
          <a:off x="3411700" y="1523515"/>
          <a:ext cx="2650942" cy="2651212"/>
        </a:xfrm>
        <a:prstGeom prst="leftCircularArrow">
          <a:avLst>
            <a:gd name="adj1" fmla="val 10980"/>
            <a:gd name="adj2" fmla="val 1142322"/>
            <a:gd name="adj3" fmla="val 6300000"/>
            <a:gd name="adj4" fmla="val 18900000"/>
            <a:gd name="adj5" fmla="val 12500"/>
          </a:avLst>
        </a:prstGeom>
        <a:solidFill>
          <a:schemeClr val="accent4">
            <a:hueOff val="-1488257"/>
            <a:satOff val="8966"/>
            <a:lumOff val="71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56BFF36-A7D9-4137-B9D0-C0179023FA02}">
      <dsp:nvSpPr>
        <dsp:cNvPr id="0" name=""/>
        <dsp:cNvSpPr/>
      </dsp:nvSpPr>
      <dsp:spPr>
        <a:xfrm>
          <a:off x="3994003" y="2485994"/>
          <a:ext cx="1479376" cy="739611"/>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0" i="1" u="sng" kern="1200" dirty="0" smtClean="0"/>
            <a:t>Feedback section with a text-area for subjective feedback and radio-buttons for objective feedback like good ,excellent,etc…</a:t>
          </a:r>
          <a:endParaRPr lang="en-IN" sz="1100" b="0" i="1" u="sng" kern="1200" dirty="0"/>
        </a:p>
      </dsp:txBody>
      <dsp:txXfrm>
        <a:off x="3994003" y="2485994"/>
        <a:ext cx="1479376" cy="739611"/>
      </dsp:txXfrm>
    </dsp:sp>
    <dsp:sp modelId="{C9F488F9-98FC-4B74-A9ED-51C59AC4FEE8}">
      <dsp:nvSpPr>
        <dsp:cNvPr id="0" name=""/>
        <dsp:cNvSpPr/>
      </dsp:nvSpPr>
      <dsp:spPr>
        <a:xfrm>
          <a:off x="4148156" y="3052655"/>
          <a:ext cx="2650942" cy="2651212"/>
        </a:xfrm>
        <a:prstGeom prst="circularArrow">
          <a:avLst>
            <a:gd name="adj1" fmla="val 10980"/>
            <a:gd name="adj2" fmla="val 1142322"/>
            <a:gd name="adj3" fmla="val 4500000"/>
            <a:gd name="adj4" fmla="val 13500000"/>
            <a:gd name="adj5" fmla="val 12500"/>
          </a:avLst>
        </a:prstGeom>
        <a:solidFill>
          <a:schemeClr val="accent4">
            <a:hueOff val="-2976513"/>
            <a:satOff val="17933"/>
            <a:lumOff val="1437"/>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406B57D-7743-4CA0-8DB9-E386873293A3}">
      <dsp:nvSpPr>
        <dsp:cNvPr id="0" name=""/>
        <dsp:cNvSpPr/>
      </dsp:nvSpPr>
      <dsp:spPr>
        <a:xfrm>
          <a:off x="4733442" y="4012322"/>
          <a:ext cx="1479376" cy="739611"/>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0" i="1" u="sng" kern="1200" dirty="0" smtClean="0"/>
            <a:t>Dish of the day section portraying the name of the dish and the a picture of chef’s special dish</a:t>
          </a:r>
          <a:endParaRPr lang="en-IN" sz="1100" b="0" i="1" u="sng" kern="1200" dirty="0"/>
        </a:p>
      </dsp:txBody>
      <dsp:txXfrm>
        <a:off x="4733442" y="4012322"/>
        <a:ext cx="1479376" cy="739611"/>
      </dsp:txXfrm>
    </dsp:sp>
    <dsp:sp modelId="{F1B30612-D537-48C1-A9A6-D651B943CA74}">
      <dsp:nvSpPr>
        <dsp:cNvPr id="0" name=""/>
        <dsp:cNvSpPr/>
      </dsp:nvSpPr>
      <dsp:spPr>
        <a:xfrm>
          <a:off x="3600663" y="4751933"/>
          <a:ext cx="2277493" cy="2278594"/>
        </a:xfrm>
        <a:prstGeom prst="blockArc">
          <a:avLst>
            <a:gd name="adj1" fmla="val 0"/>
            <a:gd name="adj2" fmla="val 18900000"/>
            <a:gd name="adj3" fmla="val 12740"/>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37FCB48B-BBC6-436C-AE76-0D827E53AE59}">
      <dsp:nvSpPr>
        <dsp:cNvPr id="0" name=""/>
        <dsp:cNvSpPr/>
      </dsp:nvSpPr>
      <dsp:spPr>
        <a:xfrm>
          <a:off x="3994003" y="5538649"/>
          <a:ext cx="1479376" cy="739611"/>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0" i="1" u="sng" kern="1200" dirty="0" smtClean="0"/>
            <a:t>Special offers section containing a responsive list.</a:t>
          </a:r>
          <a:endParaRPr lang="en-IN" sz="1100" b="0" i="1" u="sng" kern="1200" dirty="0"/>
        </a:p>
      </dsp:txBody>
      <dsp:txXfrm>
        <a:off x="3994003" y="5538649"/>
        <a:ext cx="1479376" cy="73961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1C3167-4498-4D44-96A7-5692AAE76638}">
      <dsp:nvSpPr>
        <dsp:cNvPr id="0" name=""/>
        <dsp:cNvSpPr/>
      </dsp:nvSpPr>
      <dsp:spPr>
        <a:xfrm>
          <a:off x="1768327" y="2418647"/>
          <a:ext cx="1787743" cy="1788038"/>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9DC7246-8C9C-4DC9-9C80-AECB68A59D98}">
      <dsp:nvSpPr>
        <dsp:cNvPr id="0" name=""/>
        <dsp:cNvSpPr/>
      </dsp:nvSpPr>
      <dsp:spPr>
        <a:xfrm>
          <a:off x="2908630" y="1101913"/>
          <a:ext cx="530946" cy="530605"/>
        </a:xfrm>
        <a:prstGeom prst="donut">
          <a:avLst>
            <a:gd name="adj" fmla="val 746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B6DC91A1-F39C-4785-93E7-24E749875F37}">
      <dsp:nvSpPr>
        <dsp:cNvPr id="0" name=""/>
        <dsp:cNvSpPr/>
      </dsp:nvSpPr>
      <dsp:spPr>
        <a:xfrm>
          <a:off x="1837029" y="2487263"/>
          <a:ext cx="1651086" cy="1650807"/>
        </a:xfrm>
        <a:prstGeom prst="ellipse">
          <a:avLst/>
        </a:prstGeom>
        <a:gradFill rotWithShape="0">
          <a:gsLst>
            <a:gs pos="0">
              <a:schemeClr val="accent2">
                <a:tint val="50000"/>
                <a:hueOff val="0"/>
                <a:satOff val="0"/>
                <a:lumOff val="0"/>
                <a:alphaOff val="0"/>
                <a:shade val="51000"/>
                <a:satMod val="130000"/>
              </a:schemeClr>
            </a:gs>
            <a:gs pos="80000">
              <a:schemeClr val="accent2">
                <a:tint val="50000"/>
                <a:hueOff val="0"/>
                <a:satOff val="0"/>
                <a:lumOff val="0"/>
                <a:alphaOff val="0"/>
                <a:shade val="93000"/>
                <a:satMod val="130000"/>
              </a:schemeClr>
            </a:gs>
            <a:gs pos="100000">
              <a:schemeClr val="accent2">
                <a:tint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F523E57F-A4B6-4A49-BA36-8DCE6782431D}">
      <dsp:nvSpPr>
        <dsp:cNvPr id="0" name=""/>
        <dsp:cNvSpPr/>
      </dsp:nvSpPr>
      <dsp:spPr>
        <a:xfrm>
          <a:off x="3686007" y="2756447"/>
          <a:ext cx="935690" cy="935468"/>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CBBBE66-C7CE-4B6B-9956-D97D64BF5144}">
      <dsp:nvSpPr>
        <dsp:cNvPr id="0" name=""/>
        <dsp:cNvSpPr/>
      </dsp:nvSpPr>
      <dsp:spPr>
        <a:xfrm>
          <a:off x="3741267" y="2811711"/>
          <a:ext cx="825169" cy="825248"/>
        </a:xfrm>
        <a:prstGeom prst="ellipse">
          <a:avLst/>
        </a:prstGeom>
        <a:gradFill rotWithShape="0">
          <a:gsLst>
            <a:gs pos="0">
              <a:schemeClr val="accent3">
                <a:tint val="50000"/>
                <a:hueOff val="0"/>
                <a:satOff val="0"/>
                <a:lumOff val="0"/>
                <a:alphaOff val="0"/>
                <a:shade val="51000"/>
                <a:satMod val="130000"/>
              </a:schemeClr>
            </a:gs>
            <a:gs pos="80000">
              <a:schemeClr val="accent3">
                <a:tint val="50000"/>
                <a:hueOff val="0"/>
                <a:satOff val="0"/>
                <a:lumOff val="0"/>
                <a:alphaOff val="0"/>
                <a:shade val="93000"/>
                <a:satMod val="130000"/>
              </a:schemeClr>
            </a:gs>
            <a:gs pos="100000">
              <a:schemeClr val="accent3">
                <a:tint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1D020D17-3514-454A-9516-379D7074C09C}">
      <dsp:nvSpPr>
        <dsp:cNvPr id="0" name=""/>
        <dsp:cNvSpPr/>
      </dsp:nvSpPr>
      <dsp:spPr>
        <a:xfrm>
          <a:off x="3320094" y="1435987"/>
          <a:ext cx="1199296" cy="1199684"/>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774FE254-A4CF-4466-9609-AEA5F3D38DD5}">
      <dsp:nvSpPr>
        <dsp:cNvPr id="0" name=""/>
        <dsp:cNvSpPr/>
      </dsp:nvSpPr>
      <dsp:spPr>
        <a:xfrm>
          <a:off x="4322993" y="1141344"/>
          <a:ext cx="392795" cy="393064"/>
        </a:xfrm>
        <a:prstGeom prst="donut">
          <a:avLst>
            <a:gd name="adj" fmla="val 746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2A56FB5-7C42-4CB9-BB18-6AF66834670A}">
      <dsp:nvSpPr>
        <dsp:cNvPr id="0" name=""/>
        <dsp:cNvSpPr/>
      </dsp:nvSpPr>
      <dsp:spPr>
        <a:xfrm>
          <a:off x="4716536" y="3695951"/>
          <a:ext cx="294970" cy="294642"/>
        </a:xfrm>
        <a:prstGeom prst="donut">
          <a:avLst>
            <a:gd name="adj" fmla="val 746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93ADF2B7-26BB-4FBA-AED0-DF8DB0D26E5A}">
      <dsp:nvSpPr>
        <dsp:cNvPr id="0" name=""/>
        <dsp:cNvSpPr/>
      </dsp:nvSpPr>
      <dsp:spPr>
        <a:xfrm>
          <a:off x="3383569" y="1499324"/>
          <a:ext cx="1073094" cy="1073009"/>
        </a:xfrm>
        <a:prstGeom prst="ellipse">
          <a:avLst/>
        </a:prstGeom>
        <a:gradFill rotWithShape="0">
          <a:gsLst>
            <a:gs pos="0">
              <a:schemeClr val="accent4">
                <a:tint val="50000"/>
                <a:hueOff val="0"/>
                <a:satOff val="0"/>
                <a:lumOff val="0"/>
                <a:alphaOff val="0"/>
                <a:shade val="51000"/>
                <a:satMod val="130000"/>
              </a:schemeClr>
            </a:gs>
            <a:gs pos="80000">
              <a:schemeClr val="accent4">
                <a:tint val="50000"/>
                <a:hueOff val="0"/>
                <a:satOff val="0"/>
                <a:lumOff val="0"/>
                <a:alphaOff val="0"/>
                <a:shade val="93000"/>
                <a:satMod val="130000"/>
              </a:schemeClr>
            </a:gs>
            <a:gs pos="100000">
              <a:schemeClr val="accent4">
                <a:tint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F11BFE32-3D8E-4905-A498-CFA9B7893A7F}">
      <dsp:nvSpPr>
        <dsp:cNvPr id="0" name=""/>
        <dsp:cNvSpPr/>
      </dsp:nvSpPr>
      <dsp:spPr>
        <a:xfrm>
          <a:off x="0" y="1499324"/>
          <a:ext cx="2653238" cy="861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 numCol="1" spcCol="1270" anchor="b" anchorCtr="0">
          <a:noAutofit/>
        </a:bodyPr>
        <a:lstStyle/>
        <a:p>
          <a:pPr lvl="0" algn="r" defTabSz="755650">
            <a:lnSpc>
              <a:spcPct val="90000"/>
            </a:lnSpc>
            <a:spcBef>
              <a:spcPct val="0"/>
            </a:spcBef>
            <a:spcAft>
              <a:spcPct val="35000"/>
            </a:spcAft>
          </a:pPr>
          <a:r>
            <a:rPr lang="en-US" sz="1700" kern="1200" dirty="0" smtClean="0"/>
            <a:t>Timeline explaining the journey and motive of the restaurant</a:t>
          </a:r>
          <a:endParaRPr lang="en-IN" sz="1700" kern="1200" dirty="0"/>
        </a:p>
      </dsp:txBody>
      <dsp:txXfrm>
        <a:off x="0" y="1499324"/>
        <a:ext cx="2653238" cy="861574"/>
      </dsp:txXfrm>
    </dsp:sp>
    <dsp:sp modelId="{56527E31-B177-4DD8-8754-491F826BF856}">
      <dsp:nvSpPr>
        <dsp:cNvPr id="0" name=""/>
        <dsp:cNvSpPr/>
      </dsp:nvSpPr>
      <dsp:spPr>
        <a:xfrm>
          <a:off x="4814361" y="2811711"/>
          <a:ext cx="2653238" cy="82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l" defTabSz="755650">
            <a:lnSpc>
              <a:spcPct val="90000"/>
            </a:lnSpc>
            <a:spcBef>
              <a:spcPct val="0"/>
            </a:spcBef>
            <a:spcAft>
              <a:spcPct val="35000"/>
            </a:spcAft>
          </a:pPr>
          <a:r>
            <a:rPr lang="en-US" sz="1700" kern="1200" dirty="0" smtClean="0"/>
            <a:t>But on interaction with curser it will become colorful to show revival of nostalgia</a:t>
          </a:r>
          <a:endParaRPr lang="en-IN" sz="1700" kern="1200" dirty="0"/>
        </a:p>
      </dsp:txBody>
      <dsp:txXfrm>
        <a:off x="4814361" y="2811711"/>
        <a:ext cx="2653238" cy="825248"/>
      </dsp:txXfrm>
    </dsp:sp>
    <dsp:sp modelId="{2B6E6CEB-7637-43EC-AB3D-07D567F2A3FD}">
      <dsp:nvSpPr>
        <dsp:cNvPr id="0" name=""/>
        <dsp:cNvSpPr/>
      </dsp:nvSpPr>
      <dsp:spPr>
        <a:xfrm>
          <a:off x="4716536" y="1499324"/>
          <a:ext cx="2653238" cy="1073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l" defTabSz="755650">
            <a:lnSpc>
              <a:spcPct val="90000"/>
            </a:lnSpc>
            <a:spcBef>
              <a:spcPct val="0"/>
            </a:spcBef>
            <a:spcAft>
              <a:spcPct val="35000"/>
            </a:spcAft>
          </a:pPr>
          <a:r>
            <a:rPr lang="en-US" sz="1700" kern="1200" dirty="0" smtClean="0"/>
            <a:t>The timeline will be pictorial. Black and white to portray memories</a:t>
          </a:r>
          <a:endParaRPr lang="en-IN" sz="1700" kern="1200" dirty="0"/>
        </a:p>
      </dsp:txBody>
      <dsp:txXfrm>
        <a:off x="4716536" y="1499324"/>
        <a:ext cx="2653238" cy="107300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3A2D63-90DB-4405-B8B5-128DAA334929}">
      <dsp:nvSpPr>
        <dsp:cNvPr id="0" name=""/>
        <dsp:cNvSpPr/>
      </dsp:nvSpPr>
      <dsp:spPr>
        <a:xfrm>
          <a:off x="4191000" y="3086100"/>
          <a:ext cx="3771900" cy="3771900"/>
        </a:xfrm>
        <a:prstGeom prst="gear9">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The product card would also scale during hover</a:t>
          </a:r>
          <a:endParaRPr lang="en-IN" sz="1500" kern="1200" dirty="0"/>
        </a:p>
      </dsp:txBody>
      <dsp:txXfrm>
        <a:off x="4949320" y="3969650"/>
        <a:ext cx="2255260" cy="1938834"/>
      </dsp:txXfrm>
    </dsp:sp>
    <dsp:sp modelId="{7A675F5D-FEC4-4C43-A0FF-4EFE36E84B70}">
      <dsp:nvSpPr>
        <dsp:cNvPr id="0" name=""/>
        <dsp:cNvSpPr/>
      </dsp:nvSpPr>
      <dsp:spPr>
        <a:xfrm>
          <a:off x="1996440" y="2194560"/>
          <a:ext cx="2743200" cy="2743200"/>
        </a:xfrm>
        <a:prstGeom prst="gear6">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The images would change border </a:t>
          </a:r>
          <a:r>
            <a:rPr lang="en-US" sz="1500" kern="1200" dirty="0" err="1" smtClean="0"/>
            <a:t>colour</a:t>
          </a:r>
          <a:r>
            <a:rPr lang="en-US" sz="1500" kern="1200" dirty="0" smtClean="0"/>
            <a:t> on hover along with scaling</a:t>
          </a:r>
          <a:endParaRPr lang="en-IN" sz="1500" kern="1200" dirty="0"/>
        </a:p>
      </dsp:txBody>
      <dsp:txXfrm>
        <a:off x="2687049" y="2889343"/>
        <a:ext cx="1361982" cy="1353634"/>
      </dsp:txXfrm>
    </dsp:sp>
    <dsp:sp modelId="{269E6BE4-F924-48AD-A204-051351752185}">
      <dsp:nvSpPr>
        <dsp:cNvPr id="0" name=""/>
        <dsp:cNvSpPr/>
      </dsp:nvSpPr>
      <dsp:spPr>
        <a:xfrm rot="20700000">
          <a:off x="3532911" y="302031"/>
          <a:ext cx="2687776" cy="2687776"/>
        </a:xfrm>
        <a:prstGeom prst="gear6">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Menu will contain responsive product cards with images of the food </a:t>
          </a:r>
          <a:r>
            <a:rPr lang="en-US" sz="1500" kern="1200" dirty="0" err="1" smtClean="0"/>
            <a:t>item,its</a:t>
          </a:r>
          <a:r>
            <a:rPr lang="en-US" sz="1500" kern="1200" dirty="0" smtClean="0"/>
            <a:t> amount and an add to cart button</a:t>
          </a:r>
          <a:endParaRPr lang="en-IN" sz="1500" kern="1200" dirty="0"/>
        </a:p>
      </dsp:txBody>
      <dsp:txXfrm rot="-20700000">
        <a:off x="4122420" y="891540"/>
        <a:ext cx="1508760" cy="1508760"/>
      </dsp:txXfrm>
    </dsp:sp>
    <dsp:sp modelId="{3F7CFD9C-C915-4BD0-97D0-6308B6BF9DFD}">
      <dsp:nvSpPr>
        <dsp:cNvPr id="0" name=""/>
        <dsp:cNvSpPr/>
      </dsp:nvSpPr>
      <dsp:spPr>
        <a:xfrm>
          <a:off x="3931160" y="2499588"/>
          <a:ext cx="4828032" cy="4828032"/>
        </a:xfrm>
        <a:prstGeom prst="circularArrow">
          <a:avLst>
            <a:gd name="adj1" fmla="val 4687"/>
            <a:gd name="adj2" fmla="val 299029"/>
            <a:gd name="adj3" fmla="val 2556741"/>
            <a:gd name="adj4" fmla="val 15776484"/>
            <a:gd name="adj5" fmla="val 5469"/>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AFDE6E3C-D93D-4AE3-937B-AE7904201395}">
      <dsp:nvSpPr>
        <dsp:cNvPr id="0" name=""/>
        <dsp:cNvSpPr/>
      </dsp:nvSpPr>
      <dsp:spPr>
        <a:xfrm>
          <a:off x="1510624" y="1576162"/>
          <a:ext cx="3507867" cy="3507867"/>
        </a:xfrm>
        <a:prstGeom prst="leftCircularArrow">
          <a:avLst>
            <a:gd name="adj1" fmla="val 6452"/>
            <a:gd name="adj2" fmla="val 429999"/>
            <a:gd name="adj3" fmla="val 10489124"/>
            <a:gd name="adj4" fmla="val 14837806"/>
            <a:gd name="adj5" fmla="val 7527"/>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7AC432A4-7E33-490F-AA66-7F2DF4FC2EE0}">
      <dsp:nvSpPr>
        <dsp:cNvPr id="0" name=""/>
        <dsp:cNvSpPr/>
      </dsp:nvSpPr>
      <dsp:spPr>
        <a:xfrm>
          <a:off x="2911201" y="-298123"/>
          <a:ext cx="3782187" cy="3782187"/>
        </a:xfrm>
        <a:prstGeom prst="circularArrow">
          <a:avLst>
            <a:gd name="adj1" fmla="val 5984"/>
            <a:gd name="adj2" fmla="val 394124"/>
            <a:gd name="adj3" fmla="val 13313824"/>
            <a:gd name="adj4" fmla="val 10508221"/>
            <a:gd name="adj5" fmla="val 6981"/>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0CBDAF-480C-4A53-9762-1A15DD8904EB}">
      <dsp:nvSpPr>
        <dsp:cNvPr id="0" name=""/>
        <dsp:cNvSpPr/>
      </dsp:nvSpPr>
      <dsp:spPr>
        <a:xfrm rot="16200000">
          <a:off x="476249" y="-476249"/>
          <a:ext cx="2857500" cy="3810000"/>
        </a:xfrm>
        <a:prstGeom prst="round1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Instead of a standard picture gallery we will insert a video gallery having not only images of food but also our dinning services</a:t>
          </a:r>
          <a:endParaRPr lang="en-IN" sz="2400" kern="1200" dirty="0"/>
        </a:p>
      </dsp:txBody>
      <dsp:txXfrm rot="5400000">
        <a:off x="0" y="0"/>
        <a:ext cx="3810000" cy="2143125"/>
      </dsp:txXfrm>
    </dsp:sp>
    <dsp:sp modelId="{2C4A5097-B316-4C3C-AA2A-54D8E175A0E1}">
      <dsp:nvSpPr>
        <dsp:cNvPr id="0" name=""/>
        <dsp:cNvSpPr/>
      </dsp:nvSpPr>
      <dsp:spPr>
        <a:xfrm>
          <a:off x="3810000" y="0"/>
          <a:ext cx="3810000" cy="2857500"/>
        </a:xfrm>
        <a:prstGeom prst="round1Rect">
          <a:avLst/>
        </a:prstGeom>
        <a:gradFill rotWithShape="0">
          <a:gsLst>
            <a:gs pos="0">
              <a:schemeClr val="accent2">
                <a:hueOff val="1560506"/>
                <a:satOff val="-1946"/>
                <a:lumOff val="458"/>
                <a:alphaOff val="0"/>
                <a:shade val="51000"/>
                <a:satMod val="130000"/>
              </a:schemeClr>
            </a:gs>
            <a:gs pos="80000">
              <a:schemeClr val="accent2">
                <a:hueOff val="1560506"/>
                <a:satOff val="-1946"/>
                <a:lumOff val="458"/>
                <a:alphaOff val="0"/>
                <a:shade val="93000"/>
                <a:satMod val="130000"/>
              </a:schemeClr>
            </a:gs>
            <a:gs pos="100000">
              <a:schemeClr val="accent2">
                <a:hueOff val="1560506"/>
                <a:satOff val="-1946"/>
                <a:lumOff val="45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The videos would be on an </a:t>
          </a:r>
          <a:r>
            <a:rPr lang="en-US" sz="2400" kern="1200" dirty="0" err="1" smtClean="0"/>
            <a:t>autoplay</a:t>
          </a:r>
          <a:r>
            <a:rPr lang="en-US" sz="2400" kern="1200" dirty="0" smtClean="0"/>
            <a:t> and loop mode</a:t>
          </a:r>
          <a:endParaRPr lang="en-IN" sz="2400" kern="1200" dirty="0"/>
        </a:p>
      </dsp:txBody>
      <dsp:txXfrm>
        <a:off x="3810000" y="0"/>
        <a:ext cx="3810000" cy="2143125"/>
      </dsp:txXfrm>
    </dsp:sp>
    <dsp:sp modelId="{FDC53AE3-FCFC-41BA-BBFA-84A643B95FE7}">
      <dsp:nvSpPr>
        <dsp:cNvPr id="0" name=""/>
        <dsp:cNvSpPr/>
      </dsp:nvSpPr>
      <dsp:spPr>
        <a:xfrm rot="10800000">
          <a:off x="0" y="2857500"/>
          <a:ext cx="3810000" cy="2857500"/>
        </a:xfrm>
        <a:prstGeom prst="round1Rect">
          <a:avLst/>
        </a:prstGeom>
        <a:gradFill rotWithShape="0">
          <a:gsLst>
            <a:gs pos="0">
              <a:schemeClr val="accent2">
                <a:hueOff val="3121013"/>
                <a:satOff val="-3893"/>
                <a:lumOff val="915"/>
                <a:alphaOff val="0"/>
                <a:shade val="51000"/>
                <a:satMod val="130000"/>
              </a:schemeClr>
            </a:gs>
            <a:gs pos="80000">
              <a:schemeClr val="accent2">
                <a:hueOff val="3121013"/>
                <a:satOff val="-3893"/>
                <a:lumOff val="915"/>
                <a:alphaOff val="0"/>
                <a:shade val="93000"/>
                <a:satMod val="130000"/>
              </a:schemeClr>
            </a:gs>
            <a:gs pos="100000">
              <a:schemeClr val="accent2">
                <a:hueOff val="3121013"/>
                <a:satOff val="-3893"/>
                <a:lumOff val="9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But still previous and next button arrows will be provided to the user so that they can switch between videos</a:t>
          </a:r>
          <a:endParaRPr lang="en-IN" sz="2400" kern="1200" dirty="0"/>
        </a:p>
      </dsp:txBody>
      <dsp:txXfrm rot="10800000">
        <a:off x="0" y="3571875"/>
        <a:ext cx="3810000" cy="2143125"/>
      </dsp:txXfrm>
    </dsp:sp>
    <dsp:sp modelId="{C6674BB7-AC14-4D00-A0C2-67202F57A456}">
      <dsp:nvSpPr>
        <dsp:cNvPr id="0" name=""/>
        <dsp:cNvSpPr/>
      </dsp:nvSpPr>
      <dsp:spPr>
        <a:xfrm rot="5400000">
          <a:off x="4286250" y="2381250"/>
          <a:ext cx="2857500" cy="3810000"/>
        </a:xfrm>
        <a:prstGeom prst="round1Rec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The video will be played full screen for a better experience</a:t>
          </a:r>
          <a:endParaRPr lang="en-IN" sz="2400" kern="1200" dirty="0"/>
        </a:p>
      </dsp:txBody>
      <dsp:txXfrm rot="-5400000">
        <a:off x="3810000" y="3571874"/>
        <a:ext cx="3810000" cy="2143125"/>
      </dsp:txXfrm>
    </dsp:sp>
    <dsp:sp modelId="{390B412E-C64F-4E3F-A0AE-6BFC67307BD9}">
      <dsp:nvSpPr>
        <dsp:cNvPr id="0" name=""/>
        <dsp:cNvSpPr/>
      </dsp:nvSpPr>
      <dsp:spPr>
        <a:xfrm>
          <a:off x="2667000" y="2143125"/>
          <a:ext cx="2286000" cy="1428750"/>
        </a:xfrm>
        <a:prstGeom prst="roundRect">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Dynamic gallery</a:t>
          </a:r>
          <a:endParaRPr lang="en-IN" sz="2400" kern="1200" dirty="0"/>
        </a:p>
      </dsp:txBody>
      <dsp:txXfrm>
        <a:off x="2736746" y="2212871"/>
        <a:ext cx="2146508" cy="128925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71338-18AC-4BE8-B411-22146A815306}">
      <dsp:nvSpPr>
        <dsp:cNvPr id="0" name=""/>
        <dsp:cNvSpPr/>
      </dsp:nvSpPr>
      <dsp:spPr>
        <a:xfrm>
          <a:off x="3114" y="1495890"/>
          <a:ext cx="2723219" cy="2723219"/>
        </a:xfrm>
        <a:prstGeom prst="ellipse">
          <a:avLst/>
        </a:prstGeom>
        <a:solidFill>
          <a:schemeClr val="accent5">
            <a:alpha val="50000"/>
            <a:hueOff val="0"/>
            <a:satOff val="0"/>
            <a:lumOff val="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49868" tIns="24130" rIns="149868" bIns="24130" numCol="1" spcCol="1270" anchor="ctr" anchorCtr="0">
          <a:noAutofit/>
        </a:bodyPr>
        <a:lstStyle/>
        <a:p>
          <a:pPr lvl="0" algn="ctr" defTabSz="844550">
            <a:lnSpc>
              <a:spcPct val="90000"/>
            </a:lnSpc>
            <a:spcBef>
              <a:spcPct val="0"/>
            </a:spcBef>
            <a:spcAft>
              <a:spcPct val="35000"/>
            </a:spcAft>
          </a:pPr>
          <a:r>
            <a:rPr lang="en-US" sz="1900" kern="1200" dirty="0" smtClean="0"/>
            <a:t>It should look like a company visiting card placed on a digital dynamic background</a:t>
          </a:r>
          <a:endParaRPr lang="en-IN" sz="1900" kern="1200" dirty="0"/>
        </a:p>
      </dsp:txBody>
      <dsp:txXfrm>
        <a:off x="401920" y="1894696"/>
        <a:ext cx="1925607" cy="1925607"/>
      </dsp:txXfrm>
    </dsp:sp>
    <dsp:sp modelId="{89A89D1D-2420-4B79-B84E-B2927114FAD8}">
      <dsp:nvSpPr>
        <dsp:cNvPr id="0" name=""/>
        <dsp:cNvSpPr/>
      </dsp:nvSpPr>
      <dsp:spPr>
        <a:xfrm>
          <a:off x="2181690" y="1495890"/>
          <a:ext cx="2723219" cy="2723219"/>
        </a:xfrm>
        <a:prstGeom prst="ellipse">
          <a:avLst/>
        </a:prstGeom>
        <a:solidFill>
          <a:schemeClr val="accent5">
            <a:alpha val="50000"/>
            <a:hueOff val="-4966938"/>
            <a:satOff val="19906"/>
            <a:lumOff val="4314"/>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49868" tIns="24130" rIns="149868" bIns="24130" numCol="1" spcCol="1270" anchor="ctr" anchorCtr="0">
          <a:noAutofit/>
        </a:bodyPr>
        <a:lstStyle/>
        <a:p>
          <a:pPr lvl="0" algn="ctr" defTabSz="844550">
            <a:lnSpc>
              <a:spcPct val="90000"/>
            </a:lnSpc>
            <a:spcBef>
              <a:spcPct val="0"/>
            </a:spcBef>
            <a:spcAft>
              <a:spcPct val="35000"/>
            </a:spcAft>
          </a:pPr>
          <a:r>
            <a:rPr lang="en-US" sz="1900" kern="1200" dirty="0" smtClean="0"/>
            <a:t>Two mobile numbers ,one email-id and address of headquarters will be present on the left side</a:t>
          </a:r>
          <a:endParaRPr lang="en-IN" sz="1900" kern="1200" dirty="0"/>
        </a:p>
      </dsp:txBody>
      <dsp:txXfrm>
        <a:off x="2580496" y="1894696"/>
        <a:ext cx="1925607" cy="1925607"/>
      </dsp:txXfrm>
    </dsp:sp>
    <dsp:sp modelId="{1095AC45-C65F-4695-B2EE-04803C1FDE0F}">
      <dsp:nvSpPr>
        <dsp:cNvPr id="0" name=""/>
        <dsp:cNvSpPr/>
      </dsp:nvSpPr>
      <dsp:spPr>
        <a:xfrm>
          <a:off x="4360265" y="1495890"/>
          <a:ext cx="2723219" cy="2723219"/>
        </a:xfrm>
        <a:prstGeom prst="ellipse">
          <a:avLst/>
        </a:prstGeom>
        <a:solidFill>
          <a:schemeClr val="accent5">
            <a:alpha val="50000"/>
            <a:hueOff val="-9933876"/>
            <a:satOff val="39811"/>
            <a:lumOff val="8628"/>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49868" tIns="24130" rIns="149868" bIns="24130" numCol="1" spcCol="1270" anchor="ctr" anchorCtr="0">
          <a:noAutofit/>
        </a:bodyPr>
        <a:lstStyle/>
        <a:p>
          <a:pPr lvl="0" algn="ctr" defTabSz="844550">
            <a:lnSpc>
              <a:spcPct val="90000"/>
            </a:lnSpc>
            <a:spcBef>
              <a:spcPct val="0"/>
            </a:spcBef>
            <a:spcAft>
              <a:spcPct val="35000"/>
            </a:spcAft>
          </a:pPr>
          <a:r>
            <a:rPr lang="en-US" sz="1900" kern="1200" dirty="0" smtClean="0"/>
            <a:t>The right side will contain a form like structure for reservation with cancel and send buttons.</a:t>
          </a:r>
          <a:endParaRPr lang="en-IN" sz="1900" kern="1200" dirty="0"/>
        </a:p>
      </dsp:txBody>
      <dsp:txXfrm>
        <a:off x="4759071" y="1894696"/>
        <a:ext cx="1925607" cy="1925607"/>
      </dsp:txXfrm>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BubblePictureList">
  <dgm:title val=""/>
  <dgm:desc val=""/>
  <dgm:catLst>
    <dgm:cat type="picture" pri="22000"/>
    <dgm:cat type="pictureconvert" pri="22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8"/>
      <dgm:chPref val="8"/>
      <dgm:dir/>
    </dgm:varLst>
    <dgm:shape xmlns:r="http://schemas.openxmlformats.org/officeDocument/2006/relationships" r:blip="">
      <dgm:adjLst/>
    </dgm:shape>
    <dgm:choose name="Name1">
      <dgm:if name="Name2" axis="ch" ptType="node" func="cnt" op="equ" val="1">
        <dgm:alg type="composite">
          <dgm:param type="ar" val="1.7423"/>
        </dgm:alg>
        <dgm:choose name="Name3">
          <dgm:if name="Name4" func="var" arg="dir" op="equ" val="norm">
            <dgm:constrLst>
              <dgm:constr type="primFontSz" for="des" ptType="node" op="equ" val="65"/>
              <dgm:constr type="l" for="ch" forName="parent_text_1" refType="w" fact="0"/>
              <dgm:constr type="t" for="ch" forName="parent_text_1" refType="h" fact="0"/>
              <dgm:constr type="w" for="ch" forName="parent_text_1" refType="w" fact="0.6457"/>
              <dgm:constr type="h" for="ch" forName="parent_text_1" refType="h" fact="0.225"/>
              <dgm:constr type="l" for="ch" forName="image_accent_1" refType="w" fact="0.4305"/>
              <dgm:constr type="t" for="ch" forName="image_accent_1" refType="h" fact="0.2417"/>
              <dgm:constr type="w" for="ch" forName="image_accent_1" refType="w" fact="0.4352"/>
              <dgm:constr type="h" for="ch" forName="image_accent_1" refType="h" fact="0.7583"/>
              <dgm:constr type="l" for="ch" forName="accent_1" refType="w" fact="0.8709"/>
              <dgm:constr type="t" for="ch" forName="accent_1" refType="h" fact="0.1491"/>
              <dgm:constr type="w" for="ch" forName="accent_1" refType="w" fact="0.1291"/>
              <dgm:constr type="h" for="ch" forName="accent_1" refType="h" fact="0.225"/>
              <dgm:constr type="l" for="ch" forName="image_1" refType="w" fact="0.4457"/>
              <dgm:constr type="t" for="ch" forName="image_1" refType="h" fact="0.2709"/>
              <dgm:constr type="w" for="ch" forName="image_1" refType="w" fact="0.4018"/>
              <dgm:constr type="h" for="ch" forName="image_1" refType="h" fact="0.7"/>
            </dgm:constrLst>
          </dgm:if>
          <dgm:else name="Name5">
            <dgm:constrLst>
              <dgm:constr type="primFontSz" for="des" ptType="node" op="equ" val="65"/>
              <dgm:constr type="l" for="ch" forName="parent_text_1" refType="w" fact="0.3543"/>
              <dgm:constr type="t" for="ch" forName="parent_text_1" refType="h" fact="0"/>
              <dgm:constr type="w" for="ch" forName="parent_text_1" refType="w" fact="0.6457"/>
              <dgm:constr type="h" for="ch" forName="parent_text_1" refType="h" fact="0.225"/>
              <dgm:constr type="l" for="ch" forName="image_accent_1" refType="w" fact="0.1344"/>
              <dgm:constr type="t" for="ch" forName="image_accent_1" refType="h" fact="0.2417"/>
              <dgm:constr type="w" for="ch" forName="image_accent_1" refType="w" fact="0.4352"/>
              <dgm:constr type="h" for="ch" forName="image_accent_1" refType="h" fact="0.7583"/>
              <dgm:constr type="l" for="ch" forName="accent_1" refType="w" fact="0"/>
              <dgm:constr type="t" for="ch" forName="accent_1" refType="h" fact="0.1491"/>
              <dgm:constr type="w" for="ch" forName="accent_1" refType="w" fact="0.1291"/>
              <dgm:constr type="h" for="ch" forName="accent_1" refType="h" fact="0.225"/>
              <dgm:constr type="l" for="ch" forName="image_1" refType="w" fact="0.1525"/>
              <dgm:constr type="t" for="ch" forName="image_1" refType="h" fact="0.2709"/>
              <dgm:constr type="w" for="ch" forName="image_1" refType="w" fact="0.4018"/>
              <dgm:constr type="h" for="ch" forName="image_1" refType="h" fact="0.7"/>
            </dgm:constrLst>
          </dgm:else>
        </dgm:choose>
      </dgm:if>
      <dgm:if name="Name6" axis="ch" ptType="node" func="cnt" op="equ" val="2">
        <dgm:alg type="composite">
          <dgm:param type="ar" val="3.193"/>
        </dgm:alg>
        <dgm:choose name="Name7">
          <dgm:if name="Name8" func="var" arg="dir" op="equ" val="norm">
            <dgm:constrLst>
              <dgm:constr type="primFontSz" for="des" ptType="node" op="equ" val="65"/>
              <dgm:constr type="l" for="ch" forName="image_accent_1" refType="w" fact="0.2342"/>
              <dgm:constr type="t" for="ch" forName="image_accent_1" refType="h" fact="0.2354"/>
              <dgm:constr type="w" for="ch" forName="image_accent_1" refType="w" fact="0.2394"/>
              <dgm:constr type="h" for="ch" forName="image_accent_1" refType="h" fact="0.7646"/>
              <dgm:constr type="l" for="ch" forName="image_1" refType="w" fact="0.2434"/>
              <dgm:constr type="t" for="ch" forName="image_1" refType="h" fact="0.2648"/>
              <dgm:constr type="w" for="ch" forName="image_1" refType="w" fact="0.2211"/>
              <dgm:constr type="h" for="ch" forName="image_1" refType="h" fact="0.7058"/>
              <dgm:constr type="l" for="ch" forName="parent_text_1" refType="w" fact="0"/>
              <dgm:constr type="t" for="ch" forName="parent_text_1" refType="h" fact="0"/>
              <dgm:constr type="w" for="ch" forName="parent_text_1" refType="w" fact="0.3553"/>
              <dgm:constr type="h" for="ch" forName="parent_text_1" refType="h" fact="0.215"/>
              <dgm:constr type="l" for="ch" forName="image_accent_2" refType="w" fact="0.5"/>
              <dgm:constr type="t" for="ch" forName="image_accent_2" refType="h" fact="0.3883"/>
              <dgm:constr type="w" for="ch" forName="image_accent_2" refType="w" fact="0.1253"/>
              <dgm:constr type="h" for="ch" forName="image_accent_2" refType="h" fact="0.4"/>
              <dgm:constr type="l" for="ch" forName="image_2" refType="w" fact="0.5074"/>
              <dgm:constr type="t" for="ch" forName="image_2" refType="h" fact="0.4118"/>
              <dgm:constr type="w" for="ch" forName="image_2" refType="w" fact="0.1105"/>
              <dgm:constr type="h" for="ch" forName="image_2" refType="h" fact="0.3529"/>
              <dgm:constr type="l" for="ch" forName="parent_text_2" refType="w" fact="0.6447"/>
              <dgm:constr type="t" for="ch" forName="parent_text_2" refType="h" fact="0.4118"/>
              <dgm:constr type="w" for="ch" forName="parent_text_2" refType="w" fact="0.3553"/>
              <dgm:constr type="h" for="ch" forName="parent_text_2" refType="h" fact="0.3529"/>
              <dgm:constr type="l" for="ch" forName="accent_1" refType="w" fact="0.6316"/>
              <dgm:constr type="t" for="ch" forName="accent_1" refType="h" fact="0.7899"/>
              <dgm:constr type="w" for="ch" forName="accent_1" refType="w" fact="0.0395"/>
              <dgm:constr type="h" for="ch" forName="accent_1" refType="h" fact="0.126"/>
            </dgm:constrLst>
          </dgm:if>
          <dgm:else name="Name9">
            <dgm:constrLst>
              <dgm:constr type="primFontSz" for="des" ptType="node" op="equ" val="65"/>
              <dgm:constr type="l" for="ch" forName="image_accent_2" refType="w" fact="0.3747"/>
              <dgm:constr type="t" for="ch" forName="image_accent_2" refType="h" fact="0.3883"/>
              <dgm:constr type="w" for="ch" forName="image_accent_2" refType="w" fact="0.1253"/>
              <dgm:constr type="h" for="ch" forName="image_accent_2" refType="h" fact="0.4"/>
              <dgm:constr type="l" for="ch" forName="image_2" refType="w" fact="0.3821"/>
              <dgm:constr type="t" for="ch" forName="image_2" refType="h" fact="0.4118"/>
              <dgm:constr type="w" for="ch" forName="image_2" refType="w" fact="0.1105"/>
              <dgm:constr type="h" for="ch" forName="image_2" refType="h" fact="0.3529"/>
              <dgm:constr type="l" for="ch" forName="parent_text_1" refType="w" fact="0.6447"/>
              <dgm:constr type="t" for="ch" forName="parent_text_1" refType="h" fact="0"/>
              <dgm:constr type="w" for="ch" forName="parent_text_1" refType="w" fact="0.3553"/>
              <dgm:constr type="h" for="ch" forName="parent_text_1" refType="h" fact="0.215"/>
              <dgm:constr type="l" for="ch" forName="parent_text_2" refType="w" fact="0"/>
              <dgm:constr type="t" for="ch" forName="parent_text_2" refType="h" fact="0.4118"/>
              <dgm:constr type="w" for="ch" forName="parent_text_2" refType="w" fact="0.3553"/>
              <dgm:constr type="h" for="ch" forName="parent_text_2" refType="h" fact="0.3529"/>
              <dgm:constr type="l" for="ch" forName="image_accent_1" refType="w" fact="0.5263"/>
              <dgm:constr type="t" for="ch" forName="image_accent_1" refType="h" fact="0.2354"/>
              <dgm:constr type="w" for="ch" forName="image_accent_1" refType="w" fact="0.2394"/>
              <dgm:constr type="h" for="ch" forName="image_accent_1" refType="h" fact="0.7646"/>
              <dgm:constr type="l" for="ch" forName="image_1" refType="w" fact="0.5355"/>
              <dgm:constr type="t" for="ch" forName="image_1" refType="h" fact="0.2648"/>
              <dgm:constr type="w" for="ch" forName="image_1" refType="w" fact="0.2211"/>
              <dgm:constr type="h" for="ch" forName="image_1" refType="h" fact="0.7058"/>
              <dgm:constr type="l" for="ch" forName="accent_1" refType="w" fact="0.3289"/>
              <dgm:constr type="t" for="ch" forName="accent_1" refType="h" fact="0.7899"/>
              <dgm:constr type="w" for="ch" forName="accent_1" refType="w" fact="0.0395"/>
              <dgm:constr type="h" for="ch" forName="accent_1" refType="h" fact="0.126"/>
            </dgm:constrLst>
          </dgm:else>
        </dgm:choose>
      </dgm:if>
      <dgm:if name="Name10" axis="ch" ptType="node" func="cnt" op="equ" val="3">
        <dgm:alg type="composite">
          <dgm:param type="ar" val="2.4052"/>
        </dgm:alg>
        <dgm:choose name="Name11">
          <dgm:if name="Name12" func="var" arg="dir" op="equ" val="norm">
            <dgm:constrLst>
              <dgm:constr type="primFontSz" for="des" ptType="node" op="equ" val="65"/>
              <dgm:constr type="l" for="ch" forName="accent_3" refType="w" fact="0.6316"/>
              <dgm:constr type="t" for="ch" forName="accent_3" refType="h" fact="0.8355"/>
              <dgm:constr type="w" for="ch" forName="accent_3" refType="w" fact="0.0395"/>
              <dgm:constr type="h" for="ch" forName="accent_3" refType="h" fact="0.0949"/>
              <dgm:constr type="l" for="ch" forName="image_accent_2" refType="w" fact="0.4936"/>
              <dgm:constr type="t" for="ch" forName="image_accent_2" refType="h" fact="0.5329"/>
              <dgm:constr type="w" for="ch" forName="image_accent_2" refType="w" fact="0.1253"/>
              <dgm:constr type="h" for="ch" forName="image_accent_2" refType="h" fact="0.3013"/>
              <dgm:constr type="l" for="ch" forName="image_2" refType="w" fact="0.501"/>
              <dgm:constr type="t" for="ch" forName="image_2" refType="h" fact="0.5507"/>
              <dgm:constr type="w" for="ch" forName="image_2" refType="w" fact="0.1105"/>
              <dgm:constr type="h" for="ch" forName="image_2" refType="h" fact="0.2658"/>
              <dgm:constr type="l" for="ch" forName="image_accent_3" refType="w" fact="0.4446"/>
              <dgm:constr type="t" for="ch" forName="image_accent_3" refType="h" fact="0.1076"/>
              <dgm:constr type="w" for="ch" forName="image_accent_3" refType="w" fact="0.1606"/>
              <dgm:constr type="h" for="ch" forName="image_accent_3" refType="h" fact="0.3864"/>
              <dgm:constr type="l" for="ch" forName="image_3" refType="w" fact="0.4531"/>
              <dgm:constr type="t" for="ch" forName="image_3" refType="h" fact="0.128"/>
              <dgm:constr type="w" for="ch" forName="image_3" refType="w" fact="0.1437"/>
              <dgm:constr type="h" for="ch" forName="image_3" refType="h" fact="0.3456"/>
              <dgm:constr type="l" for="ch" forName="image_accent_1" refType="w" fact="0.2368"/>
              <dgm:constr type="t" for="ch" forName="image_accent_1" refType="h" fact="0.4241"/>
              <dgm:constr type="w" for="ch" forName="image_accent_1" refType="w" fact="0.2394"/>
              <dgm:constr type="h" for="ch" forName="image_accent_1" refType="h" fact="0.5759"/>
              <dgm:constr type="l" for="ch" forName="image_1" refType="w" fact="0.246"/>
              <dgm:constr type="t" for="ch" forName="image_1" refType="h" fact="0.4462"/>
              <dgm:constr type="w" for="ch" forName="image_1" refType="w" fact="0.2211"/>
              <dgm:constr type="h" for="ch" forName="image_1" refType="h" fact="0.5317"/>
              <dgm:constr type="l" for="ch" forName="parent_text_1" refType="w" fact="0"/>
              <dgm:constr type="t" for="ch" forName="parent_text_1" refType="h" fact="0.128"/>
              <dgm:constr type="w" for="ch" forName="parent_text_1" refType="w" fact="0.3553"/>
              <dgm:constr type="h" for="ch" forName="parent_text_1" refType="h" fact="0.2775"/>
              <dgm:constr type="l" for="ch" forName="accent_1" refType="w" fact="0.3895"/>
              <dgm:constr type="t" for="ch" forName="accent_1" refType="h" fact="0"/>
              <dgm:constr type="w" for="ch" forName="accent_1" refType="w" fact="0.0711"/>
              <dgm:constr type="h" for="ch" forName="accent_1" refType="h" fact="0.1709"/>
              <dgm:constr type="l" for="ch" forName="parent_text_2" refType="w" fact="0.6447"/>
              <dgm:constr type="t" for="ch" forName="parent_text_2" refType="h" fact="0.5507"/>
              <dgm:constr type="w" for="ch" forName="parent_text_2" refType="w" fact="0.3553"/>
              <dgm:constr type="h" for="ch" forName="parent_text_2" refType="h" fact="0.2658"/>
              <dgm:constr type="l" for="ch" forName="parent_text_3" refType="w" fact="0.6316"/>
              <dgm:constr type="t" for="ch" forName="parent_text_3" refType="h" fact="0.128"/>
              <dgm:constr type="w" for="ch" forName="parent_text_3" refType="w" fact="0.3553"/>
              <dgm:constr type="h" for="ch" forName="parent_text_3" refType="h" fact="0.3456"/>
              <dgm:constr type="l" for="ch" forName="accent_2" refType="w" fact="0.5789"/>
              <dgm:constr type="t" for="ch" forName="accent_2" refType="h" fact="0.0127"/>
              <dgm:constr type="w" for="ch" forName="accent_2" refType="w" fact="0.0526"/>
              <dgm:constr type="h" for="ch" forName="accent_2" refType="h" fact="0.1266"/>
            </dgm:constrLst>
          </dgm:if>
          <dgm:else name="Name13">
            <dgm:constrLst>
              <dgm:constr type="primFontSz" for="des" ptType="node" op="equ" val="65"/>
              <dgm:constr type="l" for="ch" forName="accent_1" refType="w" fact="0.3289"/>
              <dgm:constr type="t" for="ch" forName="accent_1" refType="h" fact="0.8355"/>
              <dgm:constr type="w" for="ch" forName="accent_1" refType="w" fact="0.0395"/>
              <dgm:constr type="h" for="ch" forName="accent_1" refType="h" fact="0.0949"/>
              <dgm:constr type="l" for="ch" forName="image_accent_2" refType="w" fact="0.3811"/>
              <dgm:constr type="t" for="ch" forName="image_accent_2" refType="h" fact="0.5329"/>
              <dgm:constr type="w" for="ch" forName="image_accent_2" refType="w" fact="0.1253"/>
              <dgm:constr type="h" for="ch" forName="image_accent_2" refType="h" fact="0.3013"/>
              <dgm:constr type="l" for="ch" forName="image_2" refType="w" fact="0.3885"/>
              <dgm:constr type="t" for="ch" forName="image_2" refType="h" fact="0.5507"/>
              <dgm:constr type="w" for="ch" forName="image_2" refType="w" fact="0.1105"/>
              <dgm:constr type="h" for="ch" forName="image_2" refType="h" fact="0.2658"/>
              <dgm:constr type="l" for="ch" forName="image_accent_3" refType="w" fact="0.3947"/>
              <dgm:constr type="t" for="ch" forName="image_accent_3" refType="h" fact="0.1076"/>
              <dgm:constr type="w" for="ch" forName="image_accent_3" refType="w" fact="0.1606"/>
              <dgm:constr type="h" for="ch" forName="image_accent_3" refType="h" fact="0.3864"/>
              <dgm:constr type="l" for="ch" forName="image_3" refType="w" fact="0.4032"/>
              <dgm:constr type="t" for="ch" forName="image_3" refType="h" fact="0.128"/>
              <dgm:constr type="w" for="ch" forName="image_3" refType="w" fact="0.1437"/>
              <dgm:constr type="h" for="ch" forName="image_3" refType="h" fact="0.3456"/>
              <dgm:constr type="l" for="ch" forName="image_accent_1" refType="w" fact="0.5237"/>
              <dgm:constr type="t" for="ch" forName="image_accent_1" refType="h" fact="0.4241"/>
              <dgm:constr type="w" for="ch" forName="image_accent_1" refType="w" fact="0.2394"/>
              <dgm:constr type="h" for="ch" forName="image_accent_1" refType="h" fact="0.5759"/>
              <dgm:constr type="l" for="ch" forName="image_1" refType="w" fact="0.5329"/>
              <dgm:constr type="t" for="ch" forName="image_1" refType="h" fact="0.4462"/>
              <dgm:constr type="w" for="ch" forName="image_1" refType="w" fact="0.2211"/>
              <dgm:constr type="h" for="ch" forName="image_1" refType="h" fact="0.5317"/>
              <dgm:constr type="l" for="ch" forName="parent_text_1" refType="w" fact="0.6447"/>
              <dgm:constr type="t" for="ch" forName="parent_text_1" refType="h" fact="0.128"/>
              <dgm:constr type="w" for="ch" forName="parent_text_1" refType="w" fact="0.3553"/>
              <dgm:constr type="h" for="ch" forName="parent_text_1" refType="h" fact="0.2775"/>
              <dgm:constr type="l" for="ch" forName="accent_2" refType="w" fact="0.5395"/>
              <dgm:constr type="t" for="ch" forName="accent_2" refType="h" fact="0"/>
              <dgm:constr type="w" for="ch" forName="accent_2" refType="w" fact="0.0711"/>
              <dgm:constr type="h" for="ch" forName="accent_2" refType="h" fact="0.1709"/>
              <dgm:constr type="l" for="ch" forName="parent_text_3" refType="w" fact="0.0132"/>
              <dgm:constr type="t" for="ch" forName="parent_text_3" refType="h" fact="0.128"/>
              <dgm:constr type="w" for="ch" forName="parent_text_3" refType="w" fact="0.3553"/>
              <dgm:constr type="h" for="ch" forName="parent_text_3" refType="h" fact="0.3456"/>
              <dgm:constr type="l" for="ch" forName="parent_text_2" refType="w" fact="0"/>
              <dgm:constr type="t" for="ch" forName="parent_text_2" refType="h" fact="0.5507"/>
              <dgm:constr type="w" for="ch" forName="parent_text_2" refType="w" fact="0.3553"/>
              <dgm:constr type="h" for="ch" forName="parent_text_2" refType="h" fact="0.2658"/>
              <dgm:constr type="l" for="ch" forName="accent_3" refType="w" fact="0.3684"/>
              <dgm:constr type="t" for="ch" forName="accent_3" refType="h" fact="0.0127"/>
              <dgm:constr type="w" for="ch" forName="accent_3" refType="w" fact="0.0526"/>
              <dgm:constr type="h" for="ch" forName="accent_3" refType="h" fact="0.1266"/>
            </dgm:constrLst>
          </dgm:else>
        </dgm:choose>
      </dgm:if>
      <dgm:if name="Name14" axis="ch" ptType="node" func="cnt" op="equ" val="4">
        <dgm:alg type="composite">
          <dgm:param type="ar" val="1.6704"/>
        </dgm:alg>
        <dgm:choose name="Name15">
          <dgm:if name="Name16" func="var" arg="dir" op="equ" val="norm">
            <dgm:constrLst>
              <dgm:constr type="primFontSz" for="des" ptType="node" op="equ" val="65"/>
              <dgm:constr type="l" for="ch" forName="image_accent_4" refType="w" fact="0.4626"/>
              <dgm:constr type="t" for="ch" forName="image_accent_4" refType="h" fact="0.1415"/>
              <dgm:constr type="w" for="ch" forName="image_accent_4" refType="w" fact="0.1126"/>
              <dgm:constr type="h" for="ch" forName="image_accent_4" refType="h" fact="0.1881"/>
              <dgm:constr type="l" for="ch" forName="image_4" refType="w" fact="0.4692"/>
              <dgm:constr type="t" for="ch" forName="image_4" refType="h" fact="0.1526"/>
              <dgm:constr type="w" for="ch" forName="image_4" refType="w" fact="0.0994"/>
              <dgm:constr type="h" for="ch" forName="image_4" refType="h" fact="0.166"/>
              <dgm:constr type="l" for="ch" forName="image_accent_2" refType="w" fact="0.4936"/>
              <dgm:constr type="t" for="ch" forName="image_accent_2" refType="h" fact="0.6756"/>
              <dgm:constr type="w" for="ch" forName="image_accent_2" refType="w" fact="0.1253"/>
              <dgm:constr type="h" for="ch" forName="image_accent_2" refType="h" fact="0.2092"/>
              <dgm:constr type="l" for="ch" forName="image_2" refType="w" fact="0.501"/>
              <dgm:constr type="t" for="ch" forName="image_2" refType="h" fact="0.6879"/>
              <dgm:constr type="w" for="ch" forName="image_2" refType="w" fact="0.1105"/>
              <dgm:constr type="h" for="ch" forName="image_2" refType="h" fact="0.1846"/>
              <dgm:constr type="l" for="ch" forName="image_accent_3" refType="w" fact="0.4446"/>
              <dgm:constr type="t" for="ch" forName="image_accent_3" refType="h" fact="0.3802"/>
              <dgm:constr type="w" for="ch" forName="image_accent_3" refType="w" fact="0.1606"/>
              <dgm:constr type="h" for="ch" forName="image_accent_3" refType="h" fact="0.2683"/>
              <dgm:constr type="l" for="ch" forName="image_3" refType="w" fact="0.4531"/>
              <dgm:constr type="t" for="ch" forName="image_3" refType="h" fact="0.3944"/>
              <dgm:constr type="w" for="ch" forName="image_3" refType="w" fact="0.1437"/>
              <dgm:constr type="h" for="ch" forName="image_3" refType="h" fact="0.24"/>
              <dgm:constr type="l" for="ch" forName="image_accent_1" refType="w" fact="0.2368"/>
              <dgm:constr type="t" for="ch" forName="image_accent_1" refType="h" fact="0.6"/>
              <dgm:constr type="w" for="ch" forName="image_accent_1" refType="w" fact="0.2394"/>
              <dgm:constr type="h" for="ch" forName="image_accent_1" refType="h" fact="0.4"/>
              <dgm:constr type="l" for="ch" forName="image_1" refType="w" fact="0.246"/>
              <dgm:constr type="t" for="ch" forName="image_1" refType="h" fact="0.6154"/>
              <dgm:constr type="w" for="ch" forName="image_1" refType="w" fact="0.2211"/>
              <dgm:constr type="h" for="ch" forName="image_1" refType="h" fact="0.3692"/>
              <dgm:constr type="l" for="ch" forName="parent_text_1" refType="w" fact="0"/>
              <dgm:constr type="t" for="ch" forName="parent_text_1" refType="h" fact="0.3944"/>
              <dgm:constr type="w" for="ch" forName="parent_text_1" refType="w" fact="0.3553"/>
              <dgm:constr type="h" for="ch" forName="parent_text_1" refType="h" fact="0.1931"/>
              <dgm:constr type="l" for="ch" forName="accent_1" refType="w" fact="0.3895"/>
              <dgm:constr type="t" for="ch" forName="accent_1" refType="h" fact="0.3055"/>
              <dgm:constr type="w" for="ch" forName="accent_1" refType="w" fact="0.0711"/>
              <dgm:constr type="h" for="ch" forName="accent_1" refType="h" fact="0.1187"/>
              <dgm:constr type="l" for="ch" forName="parent_text_3" refType="w" fact="0.6316"/>
              <dgm:constr type="t" for="ch" forName="parent_text_3" refType="h" fact="0.3944"/>
              <dgm:constr type="w" for="ch" forName="parent_text_3" refType="w" fact="0.3553"/>
              <dgm:constr type="h" for="ch" forName="parent_text_3" refType="h" fact="0.24"/>
              <dgm:constr type="l" for="ch" forName="parent_text_2" refType="w" fact="0.6447"/>
              <dgm:constr type="t" for="ch" forName="parent_text_2" refType="h" fact="0.6879"/>
              <dgm:constr type="w" for="ch" forName="parent_text_2" refType="w" fact="0.3553"/>
              <dgm:constr type="h" for="ch" forName="parent_text_2" refType="h" fact="0.1846"/>
              <dgm:constr type="l" for="ch" forName="accent_2" refType="w" fact="0.5347"/>
              <dgm:constr type="t" for="ch" forName="accent_2" refType="h" fact="0.044"/>
              <dgm:constr type="w" for="ch" forName="accent_2" refType="w" fact="0.0526"/>
              <dgm:constr type="h" for="ch" forName="accent_2" refType="h" fact="0.0879"/>
              <dgm:constr type="l" for="ch" forName="accent_3" refType="w" fact="0.6005"/>
              <dgm:constr type="t" for="ch" forName="accent_3" refType="h" fact="0"/>
              <dgm:constr type="w" for="ch" forName="accent_3" refType="w" fact="0.0263"/>
              <dgm:constr type="h" for="ch" forName="accent_3" refType="h" fact="0.044"/>
              <dgm:constr type="l" for="ch" forName="parent_text_4" refType="w" fact="0.6005"/>
              <dgm:constr type="t" for="ch" forName="parent_text_4" refType="h" fact="0.1526"/>
              <dgm:constr type="w" for="ch" forName="parent_text_4" refType="w" fact="0.3553"/>
              <dgm:constr type="h" for="ch" forName="parent_text_4" refType="h" fact="0.166"/>
              <dgm:constr type="l" for="ch" forName="accent_4" refType="w" fact="0.6268"/>
              <dgm:constr type="t" for="ch" forName="accent_4" refType="h" fact="0.8791"/>
              <dgm:constr type="w" for="ch" forName="accent_4" refType="w" fact="0.0395"/>
              <dgm:constr type="h" for="ch" forName="accent_4" refType="h" fact="0.0659"/>
            </dgm:constrLst>
          </dgm:if>
          <dgm:else name="Name17">
            <dgm:constrLst>
              <dgm:constr type="primFontSz" for="des" ptType="node" op="equ" val="65"/>
              <dgm:constr type="l" for="ch" forName="image_accent_4" refType="w" fact="0.4248"/>
              <dgm:constr type="t" for="ch" forName="image_accent_4" refType="h" fact="0.1415"/>
              <dgm:constr type="w" for="ch" forName="image_accent_4" refType="w" fact="0.1126"/>
              <dgm:constr type="h" for="ch" forName="image_accent_4" refType="h" fact="0.1881"/>
              <dgm:constr type="l" for="ch" forName="image_4" refType="w" fact="0.4314"/>
              <dgm:constr type="t" for="ch" forName="image_4" refType="h" fact="0.1526"/>
              <dgm:constr type="w" for="ch" forName="image_4" refType="w" fact="0.0994"/>
              <dgm:constr type="h" for="ch" forName="image_4" refType="h" fact="0.166"/>
              <dgm:constr type="l" for="ch" forName="image_accent_2" refType="w" fact="0.3811"/>
              <dgm:constr type="t" for="ch" forName="image_accent_2" refType="h" fact="0.6756"/>
              <dgm:constr type="w" for="ch" forName="image_accent_2" refType="w" fact="0.1253"/>
              <dgm:constr type="h" for="ch" forName="image_accent_2" refType="h" fact="0.2092"/>
              <dgm:constr type="l" for="ch" forName="image_2" refType="w" fact="0.3885"/>
              <dgm:constr type="t" for="ch" forName="image_2" refType="h" fact="0.6879"/>
              <dgm:constr type="w" for="ch" forName="image_2" refType="w" fact="0.1105"/>
              <dgm:constr type="h" for="ch" forName="image_2" refType="h" fact="0.1846"/>
              <dgm:constr type="l" for="ch" forName="image_accent_3" refType="w" fact="0.3947"/>
              <dgm:constr type="t" for="ch" forName="image_accent_3" refType="h" fact="0.3802"/>
              <dgm:constr type="w" for="ch" forName="image_accent_3" refType="w" fact="0.1606"/>
              <dgm:constr type="h" for="ch" forName="image_accent_3" refType="h" fact="0.2683"/>
              <dgm:constr type="l" for="ch" forName="image_3" refType="w" fact="0.4032"/>
              <dgm:constr type="t" for="ch" forName="image_3" refType="h" fact="0.3944"/>
              <dgm:constr type="w" for="ch" forName="image_3" refType="w" fact="0.1437"/>
              <dgm:constr type="h" for="ch" forName="image_3" refType="h" fact="0.24"/>
              <dgm:constr type="l" for="ch" forName="image_accent_1" refType="w" fact="0.5237"/>
              <dgm:constr type="t" for="ch" forName="image_accent_1" refType="h" fact="0.6"/>
              <dgm:constr type="w" for="ch" forName="image_accent_1" refType="w" fact="0.2394"/>
              <dgm:constr type="h" for="ch" forName="image_accent_1" refType="h" fact="0.4"/>
              <dgm:constr type="l" for="ch" forName="image_1" refType="w" fact="0.5329"/>
              <dgm:constr type="t" for="ch" forName="image_1" refType="h" fact="0.6154"/>
              <dgm:constr type="w" for="ch" forName="image_1" refType="w" fact="0.2211"/>
              <dgm:constr type="h" for="ch" forName="image_1" refType="h" fact="0.3692"/>
              <dgm:constr type="l" for="ch" forName="parent_text_1" refType="w" fact="0.6447"/>
              <dgm:constr type="t" for="ch" forName="parent_text_1" refType="h" fact="0.3944"/>
              <dgm:constr type="w" for="ch" forName="parent_text_1" refType="w" fact="0.3553"/>
              <dgm:constr type="h" for="ch" forName="parent_text_1" refType="h" fact="0.1931"/>
              <dgm:constr type="l" for="ch" forName="accent_1" refType="w" fact="0.5395"/>
              <dgm:constr type="t" for="ch" forName="accent_1" refType="h" fact="0.3055"/>
              <dgm:constr type="w" for="ch" forName="accent_1" refType="w" fact="0.0711"/>
              <dgm:constr type="h" for="ch" forName="accent_1" refType="h" fact="0.1187"/>
              <dgm:constr type="l" for="ch" forName="parent_text_3" refType="w" fact="0.0132"/>
              <dgm:constr type="t" for="ch" forName="parent_text_3" refType="h" fact="0.3944"/>
              <dgm:constr type="w" for="ch" forName="parent_text_3" refType="w" fact="0.3553"/>
              <dgm:constr type="h" for="ch" forName="parent_text_3" refType="h" fact="0.24"/>
              <dgm:constr type="l" for="ch" forName="parent_text_2" refType="w" fact="0"/>
              <dgm:constr type="t" for="ch" forName="parent_text_2" refType="h" fact="0.6879"/>
              <dgm:constr type="w" for="ch" forName="parent_text_2" refType="w" fact="0.3553"/>
              <dgm:constr type="h" for="ch" forName="parent_text_2" refType="h" fact="0.1846"/>
              <dgm:constr type="l" for="ch" forName="accent_2" refType="w" fact="0.4126"/>
              <dgm:constr type="t" for="ch" forName="accent_2" refType="h" fact="0.044"/>
              <dgm:constr type="w" for="ch" forName="accent_2" refType="w" fact="0.0526"/>
              <dgm:constr type="h" for="ch" forName="accent_2" refType="h" fact="0.0879"/>
              <dgm:constr type="l" for="ch" forName="accent_3" refType="w" fact="0.3732"/>
              <dgm:constr type="t" for="ch" forName="accent_3" refType="h" fact="0"/>
              <dgm:constr type="w" for="ch" forName="accent_3" refType="w" fact="0.0263"/>
              <dgm:constr type="h" for="ch" forName="accent_3" refType="h" fact="0.044"/>
              <dgm:constr type="l" for="ch" forName="parent_text_4" refType="w" fact="0.0442"/>
              <dgm:constr type="t" for="ch" forName="parent_text_4" refType="h" fact="0.1526"/>
              <dgm:constr type="w" for="ch" forName="parent_text_4" refType="w" fact="0.3553"/>
              <dgm:constr type="h" for="ch" forName="parent_text_4" refType="h" fact="0.166"/>
              <dgm:constr type="l" for="ch" forName="accent_4" refType="w" fact="0.3337"/>
              <dgm:constr type="t" for="ch" forName="accent_4" refType="h" fact="0.8791"/>
              <dgm:constr type="w" for="ch" forName="accent_4" refType="w" fact="0.0395"/>
              <dgm:constr type="h" for="ch" forName="accent_4" refType="h" fact="0.0659"/>
            </dgm:constrLst>
          </dgm:else>
        </dgm:choose>
      </dgm:if>
      <dgm:if name="Name18" axis="ch" ptType="node" func="cnt" op="equ" val="5">
        <dgm:alg type="composite">
          <dgm:param type="ar" val="1.5076"/>
        </dgm:alg>
        <dgm:choose name="Name19">
          <dgm:if name="Name20" func="var" arg="dir" op="equ" val="norm">
            <dgm:constrLst>
              <dgm:constr type="primFontSz" for="des" ptType="node" op="equ" val="65"/>
              <dgm:constr type="l" for="ch" forName="image_accent_5" refType="w" fact="0.5301"/>
              <dgm:constr type="t" for="ch" forName="image_accent_5" refType="h" fact="0.0862"/>
              <dgm:constr type="w" for="ch" forName="image_accent_5" refType="w" fact="0.1022"/>
              <dgm:constr type="h" for="ch" forName="image_accent_5" refType="h" fact="0.1541"/>
              <dgm:constr type="l" for="ch" forName="image_5" refType="w" fact="0.5361"/>
              <dgm:constr type="t" for="ch" forName="image_5" refType="h" fact="0.0953"/>
              <dgm:constr type="w" for="ch" forName="image_5" refType="w" fact="0.0902"/>
              <dgm:constr type="h" for="ch" forName="image_5" refType="h" fact="0.1359"/>
              <dgm:constr type="l" for="ch" forName="image_accent_4" refType="w" fact="0.4528"/>
              <dgm:constr type="t" for="ch" forName="image_accent_4" refType="h" fact="0.2416"/>
              <dgm:constr type="w" for="ch" forName="image_accent_4" refType="w" fact="0.1103"/>
              <dgm:constr type="h" for="ch" forName="image_accent_4" refType="h" fact="0.1662"/>
              <dgm:constr type="l" for="ch" forName="image_4" refType="w" fact="0.4593"/>
              <dgm:constr type="t" for="ch" forName="image_4" refType="h" fact="0.2513"/>
              <dgm:constr type="w" for="ch" forName="image_4" refType="w" fact="0.0973"/>
              <dgm:constr type="h" for="ch" forName="image_4" refType="h" fact="0.1467"/>
              <dgm:constr type="l" for="ch" forName="image_accent_2" refType="w" fact="0.4832"/>
              <dgm:constr type="t" for="ch" forName="image_accent_2" refType="h" fact="0.7134"/>
              <dgm:constr type="w" for="ch" forName="image_accent_2" refType="w" fact="0.1226"/>
              <dgm:constr type="h" for="ch" forName="image_accent_2" refType="h" fact="0.1849"/>
              <dgm:constr type="l" for="ch" forName="image_2" refType="w" fact="0.4904"/>
              <dgm:constr type="t" for="ch" forName="image_2" refType="h" fact="0.7243"/>
              <dgm:constr type="w" for="ch" forName="image_2" refType="w" fact="0.1082"/>
              <dgm:constr type="h" for="ch" forName="image_2" refType="h" fact="0.1631"/>
              <dgm:constr type="l" for="ch" forName="image_accent_3" refType="w" fact="0.4352"/>
              <dgm:constr type="t" for="ch" forName="image_accent_3" refType="h" fact="0.4525"/>
              <dgm:constr type="w" for="ch" forName="image_accent_3" refType="w" fact="0.1573"/>
              <dgm:constr type="h" for="ch" forName="image_accent_3" refType="h" fact="0.2371"/>
              <dgm:constr type="l" for="ch" forName="image_3" refType="w" fact="0.4435"/>
              <dgm:constr type="t" for="ch" forName="image_3" refType="h" fact="0.465"/>
              <dgm:constr type="w" for="ch" forName="image_3" refType="w" fact="0.1407"/>
              <dgm:constr type="h" for="ch" forName="image_3" refType="h" fact="0.212"/>
              <dgm:constr type="l" for="ch" forName="image_accent_1" refType="w" fact="0.2318"/>
              <dgm:constr type="t" for="ch" forName="image_accent_1" refType="h" fact="0.6466"/>
              <dgm:constr type="w" for="ch" forName="image_accent_1" refType="w" fact="0.2344"/>
              <dgm:constr type="h" for="ch" forName="image_accent_1" refType="h" fact="0.3534"/>
              <dgm:constr type="l" for="ch" forName="image_1" refType="w" fact="0.2408"/>
              <dgm:constr type="t" for="ch" forName="image_1" refType="h" fact="0.6602"/>
              <dgm:constr type="w" for="ch" forName="image_1" refType="w" fact="0.2164"/>
              <dgm:constr type="h" for="ch" forName="image_1" refType="h" fact="0.3262"/>
              <dgm:constr type="l" for="ch" forName="parent_text_1" refType="w" fact="0"/>
              <dgm:constr type="t" for="ch" forName="parent_text_1" refType="h" fact="0.465"/>
              <dgm:constr type="w" for="ch" forName="parent_text_1" refType="w" fact="0.3478"/>
              <dgm:constr type="h" for="ch" forName="parent_text_1" refType="h" fact="0.165"/>
              <dgm:constr type="l" for="ch" forName="accent_1" refType="w" fact="0.3813"/>
              <dgm:constr type="t" for="ch" forName="accent_1" refType="h" fact="0.3864"/>
              <dgm:constr type="w" for="ch" forName="accent_1" refType="w" fact="0.0696"/>
              <dgm:constr type="h" for="ch" forName="accent_1" refType="h" fact="0.1049"/>
              <dgm:constr type="l" for="ch" forName="parent_text_3" refType="w" fact="0.6182"/>
              <dgm:constr type="t" for="ch" forName="parent_text_3" refType="h" fact="0.465"/>
              <dgm:constr type="w" for="ch" forName="parent_text_3" refType="w" fact="0.3478"/>
              <dgm:constr type="h" for="ch" forName="parent_text_3" refType="h" fact="0.212"/>
              <dgm:constr type="l" for="ch" forName="parent_text_2" refType="w" fact="0.6311"/>
              <dgm:constr type="t" for="ch" forName="parent_text_2" refType="h" fact="0.7243"/>
              <dgm:constr type="w" for="ch" forName="parent_text_2" refType="w" fact="0.3478"/>
              <dgm:constr type="h" for="ch" forName="parent_text_2" refType="h" fact="0.1631"/>
              <dgm:constr type="l" for="ch" forName="parent_text_4" refType="w" fact="0.5878"/>
              <dgm:constr type="t" for="ch" forName="parent_text_4" refType="h" fact="0.2513"/>
              <dgm:constr type="w" for="ch" forName="parent_text_4" refType="w" fact="0.3478"/>
              <dgm:constr type="h" for="ch" forName="parent_text_4" refType="h" fact="0.1467"/>
              <dgm:constr type="l" for="ch" forName="accent_2" refType="w" fact="0.6265"/>
              <dgm:constr type="t" for="ch" forName="accent_2" refType="h" fact="0.0194"/>
              <dgm:constr type="w" for="ch" forName="accent_2" refType="w" fact="0.0515"/>
              <dgm:constr type="h" for="ch" forName="accent_2" refType="h" fact="0.0777"/>
              <dgm:constr type="l" for="ch" forName="accent_3" refType="w" fact="0.7038"/>
              <dgm:constr type="t" for="ch" forName="accent_3" refType="h" fact="0"/>
              <dgm:constr type="w" for="ch" forName="accent_3" refType="w" fact="0.0258"/>
              <dgm:constr type="h" for="ch" forName="accent_3" refType="h" fact="0.0388"/>
              <dgm:constr type="l" for="ch" forName="parent_text_5" refType="w" fact="0.6522"/>
              <dgm:constr type="t" for="ch" forName="parent_text_5" refType="h" fact="0.0953"/>
              <dgm:constr type="w" for="ch" forName="parent_text_5" refType="w" fact="0.3478"/>
              <dgm:constr type="h" for="ch" forName="parent_text_5" refType="h" fact="0.1359"/>
              <dgm:constr type="l" for="ch" forName="accent_4" refType="w" fact="0.6136"/>
              <dgm:constr type="t" for="ch" forName="accent_4" refType="h" fact="0.8932"/>
              <dgm:constr type="w" for="ch" forName="accent_4" refType="w" fact="0.0386"/>
              <dgm:constr type="h" for="ch" forName="accent_4" refType="h" fact="0.0583"/>
            </dgm:constrLst>
          </dgm:if>
          <dgm:else name="Name21">
            <dgm:constrLst>
              <dgm:constr type="primFontSz" for="des" ptType="node" op="equ" val="65"/>
              <dgm:constr type="l" for="ch" forName="image_accent_5" refType="w" fact="0.3677"/>
              <dgm:constr type="t" for="ch" forName="image_accent_5" refType="h" fact="0.0862"/>
              <dgm:constr type="w" for="ch" forName="image_accent_5" refType="w" fact="0.1022"/>
              <dgm:constr type="h" for="ch" forName="image_accent_5" refType="h" fact="0.1541"/>
              <dgm:constr type="l" for="ch" forName="image_5" refType="w" fact="0.3738"/>
              <dgm:constr type="t" for="ch" forName="image_5" refType="h" fact="0.0953"/>
              <dgm:constr type="w" for="ch" forName="image_5" refType="w" fact="0.0902"/>
              <dgm:constr type="h" for="ch" forName="image_5" refType="h" fact="0.1359"/>
              <dgm:constr type="l" for="ch" forName="image_accent_4" refType="w" fact="0.437"/>
              <dgm:constr type="t" for="ch" forName="image_accent_4" refType="h" fact="0.2416"/>
              <dgm:constr type="w" for="ch" forName="image_accent_4" refType="w" fact="0.1103"/>
              <dgm:constr type="h" for="ch" forName="image_accent_4" refType="h" fact="0.1662"/>
              <dgm:constr type="l" for="ch" forName="image_4" refType="w" fact="0.4434"/>
              <dgm:constr type="t" for="ch" forName="image_4" refType="h" fact="0.2513"/>
              <dgm:constr type="w" for="ch" forName="image_4" refType="w" fact="0.0973"/>
              <dgm:constr type="h" for="ch" forName="image_4" refType="h" fact="0.1467"/>
              <dgm:constr type="l" for="ch" forName="image_accent_2" refType="w" fact="0.3942"/>
              <dgm:constr type="t" for="ch" forName="image_accent_2" refType="h" fact="0.7134"/>
              <dgm:constr type="w" for="ch" forName="image_accent_2" refType="w" fact="0.1226"/>
              <dgm:constr type="h" for="ch" forName="image_accent_2" refType="h" fact="0.1849"/>
              <dgm:constr type="l" for="ch" forName="image_2" refType="w" fact="0.4014"/>
              <dgm:constr type="t" for="ch" forName="image_2" refType="h" fact="0.7243"/>
              <dgm:constr type="w" for="ch" forName="image_2" refType="w" fact="0.1082"/>
              <dgm:constr type="h" for="ch" forName="image_2" refType="h" fact="0.1631"/>
              <dgm:constr type="l" for="ch" forName="image_accent_3" refType="w" fact="0.4075"/>
              <dgm:constr type="t" for="ch" forName="image_accent_3" refType="h" fact="0.4525"/>
              <dgm:constr type="w" for="ch" forName="image_accent_3" refType="w" fact="0.1573"/>
              <dgm:constr type="h" for="ch" forName="image_accent_3" refType="h" fact="0.2371"/>
              <dgm:constr type="l" for="ch" forName="image_3" refType="w" fact="0.4158"/>
              <dgm:constr type="t" for="ch" forName="image_3" refType="h" fact="0.465"/>
              <dgm:constr type="w" for="ch" forName="image_3" refType="w" fact="0.1407"/>
              <dgm:constr type="h" for="ch" forName="image_3" refType="h" fact="0.212"/>
              <dgm:constr type="l" for="ch" forName="image_accent_1" refType="w" fact="0.5338"/>
              <dgm:constr type="t" for="ch" forName="image_accent_1" refType="h" fact="0.6466"/>
              <dgm:constr type="w" for="ch" forName="image_accent_1" refType="w" fact="0.2344"/>
              <dgm:constr type="h" for="ch" forName="image_accent_1" refType="h" fact="0.3534"/>
              <dgm:constr type="l" for="ch" forName="image_1" refType="w" fact="0.5428"/>
              <dgm:constr type="t" for="ch" forName="image_1" refType="h" fact="0.6602"/>
              <dgm:constr type="w" for="ch" forName="image_1" refType="w" fact="0.2164"/>
              <dgm:constr type="h" for="ch" forName="image_1" refType="h" fact="0.3262"/>
              <dgm:constr type="l" for="ch" forName="parent_text_1" refType="w" fact="0.6522"/>
              <dgm:constr type="t" for="ch" forName="parent_text_1" refType="h" fact="0.465"/>
              <dgm:constr type="w" for="ch" forName="parent_text_1" refType="w" fact="0.3478"/>
              <dgm:constr type="h" for="ch" forName="parent_text_1" refType="h" fact="0.165"/>
              <dgm:constr type="l" for="ch" forName="accent_1" refType="w" fact="0.5492"/>
              <dgm:constr type="t" for="ch" forName="accent_1" refType="h" fact="0.3864"/>
              <dgm:constr type="w" for="ch" forName="accent_1" refType="w" fact="0.0696"/>
              <dgm:constr type="h" for="ch" forName="accent_1" refType="h" fact="0.1049"/>
              <dgm:constr type="l" for="ch" forName="parent_text_3" refType="w" fact="0.034"/>
              <dgm:constr type="t" for="ch" forName="parent_text_3" refType="h" fact="0.465"/>
              <dgm:constr type="w" for="ch" forName="parent_text_3" refType="w" fact="0.3478"/>
              <dgm:constr type="h" for="ch" forName="parent_text_3" refType="h" fact="0.212"/>
              <dgm:constr type="l" for="ch" forName="parent_text_2" refType="w" fact="0.0211"/>
              <dgm:constr type="t" for="ch" forName="parent_text_2" refType="h" fact="0.7243"/>
              <dgm:constr type="w" for="ch" forName="parent_text_2" refType="w" fact="0.3478"/>
              <dgm:constr type="h" for="ch" forName="parent_text_2" refType="h" fact="0.1631"/>
              <dgm:constr type="l" for="ch" forName="parent_text_4" refType="w" fact="0.0644"/>
              <dgm:constr type="t" for="ch" forName="parent_text_4" refType="h" fact="0.2513"/>
              <dgm:constr type="w" for="ch" forName="parent_text_4" refType="w" fact="0.3478"/>
              <dgm:constr type="h" for="ch" forName="parent_text_4" refType="h" fact="0.1467"/>
              <dgm:constr type="l" for="ch" forName="accent_2" refType="w" fact="0.322"/>
              <dgm:constr type="t" for="ch" forName="accent_2" refType="h" fact="0.0194"/>
              <dgm:constr type="w" for="ch" forName="accent_2" refType="w" fact="0.0515"/>
              <dgm:constr type="h" for="ch" forName="accent_2" refType="h" fact="0.0777"/>
              <dgm:constr type="l" for="ch" forName="accent_3" refType="w" fact="0.2705"/>
              <dgm:constr type="t" for="ch" forName="accent_3" refType="h" fact="0"/>
              <dgm:constr type="w" for="ch" forName="accent_3" refType="w" fact="0.0258"/>
              <dgm:constr type="h" for="ch" forName="accent_3" refType="h" fact="0.0388"/>
              <dgm:constr type="l" for="ch" forName="parent_text_5" refType="w" fact="0"/>
              <dgm:constr type="t" for="ch" forName="parent_text_5" refType="h" fact="0.0953"/>
              <dgm:constr type="w" for="ch" forName="parent_text_5" refType="w" fact="0.3478"/>
              <dgm:constr type="h" for="ch" forName="parent_text_5" refType="h" fact="0.1359"/>
              <dgm:constr type="l" for="ch" forName="accent_4" refType="w" fact="0.3478"/>
              <dgm:constr type="t" for="ch" forName="accent_4" refType="h" fact="0.8932"/>
              <dgm:constr type="w" for="ch" forName="accent_4" refType="w" fact="0.0386"/>
              <dgm:constr type="h" for="ch" forName="accent_4" refType="h" fact="0.0583"/>
            </dgm:constrLst>
          </dgm:else>
        </dgm:choose>
      </dgm:if>
      <dgm:if name="Name22" axis="ch" ptType="node" func="cnt" op="equ" val="6">
        <dgm:alg type="composite">
          <dgm:param type="ar" val="1.1351"/>
        </dgm:alg>
        <dgm:choose name="Name23">
          <dgm:if name="Name24" func="var" arg="dir" op="equ" val="norm">
            <dgm:constrLst>
              <dgm:constr type="primFontSz" for="des" ptType="node" op="equ" val="65"/>
              <dgm:constr type="l" for="ch" forName="image_accent_6" refType="w" fact="0.3864"/>
              <dgm:constr type="t" for="ch" forName="image_accent_6" refType="h" fact="0.7456"/>
              <dgm:constr type="w" for="ch" forName="image_accent_6" refType="w" fact="0.1757"/>
              <dgm:constr type="h" for="ch" forName="image_accent_6" refType="h" fact="0.1995"/>
              <dgm:constr type="l" for="ch" forName="image_6" refType="w" fact="0.3957"/>
              <dgm:constr type="t" for="ch" forName="image_6" refType="h" fact="0.7561"/>
              <dgm:constr type="w" for="ch" forName="image_6" refType="w" fact="0.1572"/>
              <dgm:constr type="h" for="ch" forName="image_6" refType="h" fact="0.1784"/>
              <dgm:constr type="l" for="ch" forName="image_accent_5" refType="w" fact="0.5301"/>
              <dgm:constr type="t" for="ch" forName="image_accent_5" refType="h" fact="0.0649"/>
              <dgm:constr type="w" for="ch" forName="image_accent_5" refType="w" fact="0.1022"/>
              <dgm:constr type="h" for="ch" forName="image_accent_5" refType="h" fact="0.116"/>
              <dgm:constr type="l" for="ch" forName="image_5" refType="w" fact="0.5361"/>
              <dgm:constr type="t" for="ch" forName="image_5" refType="h" fact="0.0717"/>
              <dgm:constr type="w" for="ch" forName="image_5" refType="w" fact="0.0902"/>
              <dgm:constr type="h" for="ch" forName="image_5" refType="h" fact="0.1023"/>
              <dgm:constr type="l" for="ch" forName="image_accent_4" refType="w" fact="0.4528"/>
              <dgm:constr type="t" for="ch" forName="image_accent_4" refType="h" fact="0.1819"/>
              <dgm:constr type="w" for="ch" forName="image_accent_4" refType="w" fact="0.1103"/>
              <dgm:constr type="h" for="ch" forName="image_accent_4" refType="h" fact="0.1251"/>
              <dgm:constr type="l" for="ch" forName="image_4" refType="w" fact="0.4593"/>
              <dgm:constr type="t" for="ch" forName="image_4" refType="h" fact="0.1892"/>
              <dgm:constr type="w" for="ch" forName="image_4" refType="w" fact="0.0973"/>
              <dgm:constr type="h" for="ch" forName="image_4" refType="h" fact="0.1104"/>
              <dgm:constr type="l" for="ch" forName="image_accent_2" refType="w" fact="0.4832"/>
              <dgm:constr type="t" for="ch" forName="image_accent_2" refType="h" fact="0.5371"/>
              <dgm:constr type="w" for="ch" forName="image_accent_2" refType="w" fact="0.1226"/>
              <dgm:constr type="h" for="ch" forName="image_accent_2" refType="h" fact="0.1392"/>
              <dgm:constr type="l" for="ch" forName="image_2" refType="w" fact="0.4904"/>
              <dgm:constr type="t" for="ch" forName="image_2" refType="h" fact="0.5453"/>
              <dgm:constr type="w" for="ch" forName="image_2" refType="w" fact="0.1082"/>
              <dgm:constr type="h" for="ch" forName="image_2" refType="h" fact="0.1228"/>
              <dgm:constr type="l" for="ch" forName="image_accent_3" refType="w" fact="0.4352"/>
              <dgm:constr type="t" for="ch" forName="image_accent_3" refType="h" fact="0.3407"/>
              <dgm:constr type="w" for="ch" forName="image_accent_3" refType="w" fact="0.1573"/>
              <dgm:constr type="h" for="ch" forName="image_accent_3" refType="h" fact="0.1785"/>
              <dgm:constr type="l" for="ch" forName="image_3" refType="w" fact="0.4435"/>
              <dgm:constr type="t" for="ch" forName="image_3" refType="h" fact="0.3501"/>
              <dgm:constr type="w" for="ch" forName="image_3" refType="w" fact="0.1407"/>
              <dgm:constr type="h" for="ch" forName="image_3" refType="h" fact="0.1596"/>
              <dgm:constr type="l" for="ch" forName="image_accent_1" refType="w" fact="0.2318"/>
              <dgm:constr type="t" for="ch" forName="image_accent_1" refType="h" fact="0.4869"/>
              <dgm:constr type="w" for="ch" forName="image_accent_1" refType="w" fact="0.2344"/>
              <dgm:constr type="h" for="ch" forName="image_accent_1" refType="h" fact="0.2661"/>
              <dgm:constr type="l" for="ch" forName="image_1" refType="w" fact="0.2401"/>
              <dgm:constr type="t" for="ch" forName="image_1" refType="h" fact="0.4971"/>
              <dgm:constr type="w" for="ch" forName="image_1" refType="w" fact="0.2164"/>
              <dgm:constr type="h" for="ch" forName="image_1" refType="h" fact="0.2456"/>
              <dgm:constr type="l" for="ch" forName="parent_text_1" refType="w" fact="0"/>
              <dgm:constr type="t" for="ch" forName="parent_text_1" refType="h" fact="0.3501"/>
              <dgm:constr type="w" for="ch" forName="parent_text_1" refType="w" fact="0.3478"/>
              <dgm:constr type="h" for="ch" forName="parent_text_1" refType="h" fact="0.125"/>
              <dgm:constr type="l" for="ch" forName="accent_1" refType="w" fact="0.3813"/>
              <dgm:constr type="t" for="ch" forName="accent_1" refType="h" fact="0.2909"/>
              <dgm:constr type="w" for="ch" forName="accent_1" refType="w" fact="0.0696"/>
              <dgm:constr type="h" for="ch" forName="accent_1" refType="h" fact="0.0789"/>
              <dgm:constr type="l" for="ch" forName="parent_text_2" refType="w" fact="0.6311"/>
              <dgm:constr type="t" for="ch" forName="parent_text_2" refType="h" fact="0.5453"/>
              <dgm:constr type="w" for="ch" forName="parent_text_2" refType="w" fact="0.3478"/>
              <dgm:constr type="h" for="ch" forName="parent_text_2" refType="h" fact="0.1228"/>
              <dgm:constr type="l" for="ch" forName="parent_text_4" refType="w" fact="0.5878"/>
              <dgm:constr type="t" for="ch" forName="parent_text_4" refType="h" fact="0.1892"/>
              <dgm:constr type="w" for="ch" forName="parent_text_4" refType="w" fact="0.3478"/>
              <dgm:constr type="h" for="ch" forName="parent_text_4" refType="h" fact="0.1104"/>
              <dgm:constr type="l" for="ch" forName="accent_2" refType="w" fact="0.6265"/>
              <dgm:constr type="t" for="ch" forName="accent_2" refType="h" fact="0.0146"/>
              <dgm:constr type="w" for="ch" forName="accent_2" refType="w" fact="0.0515"/>
              <dgm:constr type="h" for="ch" forName="accent_2" refType="h" fact="0.0585"/>
              <dgm:constr type="l" for="ch" forName="accent_3" refType="w" fact="0.7038"/>
              <dgm:constr type="t" for="ch" forName="accent_3" refType="h" fact="0"/>
              <dgm:constr type="w" for="ch" forName="accent_3" refType="w" fact="0.0258"/>
              <dgm:constr type="h" for="ch" forName="accent_3" refType="h" fact="0.0292"/>
              <dgm:constr type="l" for="ch" forName="parent_text_5" refType="w" fact="0.6522"/>
              <dgm:constr type="t" for="ch" forName="parent_text_5" refType="h" fact="0.0717"/>
              <dgm:constr type="w" for="ch" forName="parent_text_5" refType="w" fact="0.3478"/>
              <dgm:constr type="h" for="ch" forName="parent_text_5" refType="h" fact="0.1023"/>
              <dgm:constr type="l" for="ch" forName="parent_text_3" refType="w" fact="0.6182"/>
              <dgm:constr type="t" for="ch" forName="parent_text_3" refType="h" fact="0.3501"/>
              <dgm:constr type="w" for="ch" forName="parent_text_3" refType="w" fact="0.3478"/>
              <dgm:constr type="h" for="ch" forName="parent_text_3" refType="h" fact="0.1596"/>
              <dgm:constr type="l" for="ch" forName="accent_4" refType="w" fact="0.5538"/>
              <dgm:constr type="t" for="ch" forName="accent_4" refType="h" fact="0.9211"/>
              <dgm:constr type="w" for="ch" forName="accent_4" refType="w" fact="0.0696"/>
              <dgm:constr type="h" for="ch" forName="accent_4" refType="h" fact="0.0789"/>
              <dgm:constr type="l" for="ch" forName="parent_text_6" refType="w" fact="0.0195"/>
              <dgm:constr type="t" for="ch" forName="parent_text_6" refType="h" fact="0.7561"/>
              <dgm:constr type="w" for="ch" forName="parent_text_6" refType="w" fact="0.3478"/>
              <dgm:constr type="h" for="ch" forName="parent_text_6" refType="h" fact="0.1784"/>
              <dgm:constr type="l" for="ch" forName="accent_5" refType="w" fact="0.6182"/>
              <dgm:constr type="t" for="ch" forName="accent_5" refType="h" fact="0.6725"/>
              <dgm:constr type="w" for="ch" forName="accent_5" refType="w" fact="0.0386"/>
              <dgm:constr type="h" for="ch" forName="accent_5" refType="h" fact="0.0439"/>
            </dgm:constrLst>
          </dgm:if>
          <dgm:else name="Name25">
            <dgm:constrLst>
              <dgm:constr type="primFontSz" for="des" ptType="node" op="equ" val="65"/>
              <dgm:constr type="l" for="ch" forName="image_accent_6" refType="w" fact="0.4379"/>
              <dgm:constr type="t" for="ch" forName="image_accent_6" refType="h" fact="0.7456"/>
              <dgm:constr type="w" for="ch" forName="image_accent_6" refType="w" fact="0.1757"/>
              <dgm:constr type="h" for="ch" forName="image_accent_6" refType="h" fact="0.1995"/>
              <dgm:constr type="l" for="ch" forName="image_6" refType="w" fact="0.4471"/>
              <dgm:constr type="t" for="ch" forName="image_6" refType="h" fact="0.7561"/>
              <dgm:constr type="w" for="ch" forName="image_6" refType="w" fact="0.1572"/>
              <dgm:constr type="h" for="ch" forName="image_6" refType="h" fact="0.1784"/>
              <dgm:constr type="l" for="ch" forName="image_accent_5" refType="w" fact="0.3677"/>
              <dgm:constr type="t" for="ch" forName="image_accent_5" refType="h" fact="0.0649"/>
              <dgm:constr type="w" for="ch" forName="image_accent_5" refType="w" fact="0.1022"/>
              <dgm:constr type="h" for="ch" forName="image_accent_5" refType="h" fact="0.116"/>
              <dgm:constr type="l" for="ch" forName="image_5" refType="w" fact="0.3738"/>
              <dgm:constr type="t" for="ch" forName="image_5" refType="h" fact="0.0717"/>
              <dgm:constr type="w" for="ch" forName="image_5" refType="w" fact="0.0902"/>
              <dgm:constr type="h" for="ch" forName="image_5" refType="h" fact="0.1023"/>
              <dgm:constr type="l" for="ch" forName="image_accent_4" refType="w" fact="0.437"/>
              <dgm:constr type="t" for="ch" forName="image_accent_4" refType="h" fact="0.1819"/>
              <dgm:constr type="w" for="ch" forName="image_accent_4" refType="w" fact="0.1103"/>
              <dgm:constr type="h" for="ch" forName="image_accent_4" refType="h" fact="0.1251"/>
              <dgm:constr type="l" for="ch" forName="image_4" refType="w" fact="0.4434"/>
              <dgm:constr type="t" for="ch" forName="image_4" refType="h" fact="0.1892"/>
              <dgm:constr type="w" for="ch" forName="image_4" refType="w" fact="0.0973"/>
              <dgm:constr type="h" for="ch" forName="image_4" refType="h" fact="0.1104"/>
              <dgm:constr type="l" for="ch" forName="image_accent_2" refType="w" fact="0.3942"/>
              <dgm:constr type="t" for="ch" forName="image_accent_2" refType="h" fact="0.5371"/>
              <dgm:constr type="w" for="ch" forName="image_accent_2" refType="w" fact="0.1226"/>
              <dgm:constr type="h" for="ch" forName="image_accent_2" refType="h" fact="0.1392"/>
              <dgm:constr type="l" for="ch" forName="image_2" refType="w" fact="0.4014"/>
              <dgm:constr type="t" for="ch" forName="image_2" refType="h" fact="0.5453"/>
              <dgm:constr type="w" for="ch" forName="image_2" refType="w" fact="0.1082"/>
              <dgm:constr type="h" for="ch" forName="image_2" refType="h" fact="0.1228"/>
              <dgm:constr type="l" for="ch" forName="image_accent_3" refType="w" fact="0.4075"/>
              <dgm:constr type="t" for="ch" forName="image_accent_3" refType="h" fact="0.3407"/>
              <dgm:constr type="w" for="ch" forName="image_accent_3" refType="w" fact="0.1573"/>
              <dgm:constr type="h" for="ch" forName="image_accent_3" refType="h" fact="0.1785"/>
              <dgm:constr type="l" for="ch" forName="image_3" refType="w" fact="0.4158"/>
              <dgm:constr type="t" for="ch" forName="image_3" refType="h" fact="0.3501"/>
              <dgm:constr type="w" for="ch" forName="image_3" refType="w" fact="0.1407"/>
              <dgm:constr type="h" for="ch" forName="image_3" refType="h" fact="0.1596"/>
              <dgm:constr type="l" for="ch" forName="image_accent_1" refType="w" fact="0.5338"/>
              <dgm:constr type="t" for="ch" forName="image_accent_1" refType="h" fact="0.4869"/>
              <dgm:constr type="w" for="ch" forName="image_accent_1" refType="w" fact="0.2344"/>
              <dgm:constr type="h" for="ch" forName="image_accent_1" refType="h" fact="0.2661"/>
              <dgm:constr type="l" for="ch" forName="image_1" refType="w" fact="0.5435"/>
              <dgm:constr type="t" for="ch" forName="image_1" refType="h" fact="0.4971"/>
              <dgm:constr type="w" for="ch" forName="image_1" refType="w" fact="0.2164"/>
              <dgm:constr type="h" for="ch" forName="image_1" refType="h" fact="0.2456"/>
              <dgm:constr type="l" for="ch" forName="parent_text_1" refType="w" fact="0.6522"/>
              <dgm:constr type="t" for="ch" forName="parent_text_1" refType="h" fact="0.3501"/>
              <dgm:constr type="w" for="ch" forName="parent_text_1" refType="w" fact="0.3478"/>
              <dgm:constr type="h" for="ch" forName="parent_text_1" refType="h" fact="0.125"/>
              <dgm:constr type="l" for="ch" forName="accent_1" refType="w" fact="0.5492"/>
              <dgm:constr type="t" for="ch" forName="accent_1" refType="h" fact="0.2909"/>
              <dgm:constr type="w" for="ch" forName="accent_1" refType="w" fact="0.0696"/>
              <dgm:constr type="h" for="ch" forName="accent_1" refType="h" fact="0.0789"/>
              <dgm:constr type="l" for="ch" forName="parent_text_2" refType="w" fact="0.0211"/>
              <dgm:constr type="t" for="ch" forName="parent_text_2" refType="h" fact="0.5453"/>
              <dgm:constr type="w" for="ch" forName="parent_text_2" refType="w" fact="0.3478"/>
              <dgm:constr type="h" for="ch" forName="parent_text_2" refType="h" fact="0.1228"/>
              <dgm:constr type="l" for="ch" forName="parent_text_4" refType="w" fact="0.0644"/>
              <dgm:constr type="t" for="ch" forName="parent_text_4" refType="h" fact="0.1892"/>
              <dgm:constr type="w" for="ch" forName="parent_text_4" refType="w" fact="0.3478"/>
              <dgm:constr type="h" for="ch" forName="parent_text_4" refType="h" fact="0.1104"/>
              <dgm:constr type="l" for="ch" forName="accent_2" refType="w" fact="0.322"/>
              <dgm:constr type="t" for="ch" forName="accent_2" refType="h" fact="0.0146"/>
              <dgm:constr type="w" for="ch" forName="accent_2" refType="w" fact="0.0515"/>
              <dgm:constr type="h" for="ch" forName="accent_2" refType="h" fact="0.0585"/>
              <dgm:constr type="l" for="ch" forName="accent_3" refType="w" fact="0.2705"/>
              <dgm:constr type="t" for="ch" forName="accent_3" refType="h" fact="0"/>
              <dgm:constr type="w" for="ch" forName="accent_3" refType="w" fact="0.0258"/>
              <dgm:constr type="h" for="ch" forName="accent_3" refType="h" fact="0.0292"/>
              <dgm:constr type="l" for="ch" forName="parent_text_5" refType="w" fact="0"/>
              <dgm:constr type="t" for="ch" forName="parent_text_5" refType="h" fact="0.0717"/>
              <dgm:constr type="w" for="ch" forName="parent_text_5" refType="w" fact="0.3478"/>
              <dgm:constr type="h" for="ch" forName="parent_text_5" refType="h" fact="0.1023"/>
              <dgm:constr type="l" for="ch" forName="parent_text_3" refType="w" fact="0.034"/>
              <dgm:constr type="t" for="ch" forName="parent_text_3" refType="h" fact="0.3501"/>
              <dgm:constr type="w" for="ch" forName="parent_text_3" refType="w" fact="0.3478"/>
              <dgm:constr type="h" for="ch" forName="parent_text_3" refType="h" fact="0.1596"/>
              <dgm:constr type="l" for="ch" forName="accent_4" refType="w" fact="0.3766"/>
              <dgm:constr type="t" for="ch" forName="accent_4" refType="h" fact="0.9211"/>
              <dgm:constr type="w" for="ch" forName="accent_4" refType="w" fact="0.0696"/>
              <dgm:constr type="h" for="ch" forName="accent_4" refType="h" fact="0.0789"/>
              <dgm:constr type="l" for="ch" forName="parent_text_6" refType="w" fact="0.6328"/>
              <dgm:constr type="t" for="ch" forName="parent_text_6" refType="h" fact="0.7561"/>
              <dgm:constr type="w" for="ch" forName="parent_text_6" refType="w" fact="0.3478"/>
              <dgm:constr type="h" for="ch" forName="parent_text_6" refType="h" fact="0.1784"/>
              <dgm:constr type="l" for="ch" forName="accent_5" refType="w" fact="0.3431"/>
              <dgm:constr type="t" for="ch" forName="accent_5" refType="h" fact="0.6725"/>
              <dgm:constr type="w" for="ch" forName="accent_5" refType="w" fact="0.0386"/>
              <dgm:constr type="h" for="ch" forName="accent_5" refType="h" fact="0.0439"/>
            </dgm:constrLst>
          </dgm:else>
        </dgm:choose>
      </dgm:if>
      <dgm:if name="Name26" axis="ch" ptType="node" func="cnt" op="equ" val="7">
        <dgm:alg type="composite">
          <dgm:param type="ar" val="1.0352"/>
        </dgm:alg>
        <dgm:choose name="Name27">
          <dgm:if name="Name28" func="var" arg="dir" op="equ" val="norm">
            <dgm:constrLst>
              <dgm:constr type="primFontSz" for="des" ptType="node" op="equ" val="65"/>
              <dgm:constr type="l" for="ch" forName="accent_1" refType="w" fact="0.7553"/>
              <dgm:constr type="t" for="ch" forName="accent_1" refType="h" fact="0.96"/>
              <dgm:constr type="w" for="ch" forName="accent_1" refType="w" fact="0.0386"/>
              <dgm:constr type="h" for="ch" forName="accent_1" refType="h" fact="0.04"/>
              <dgm:constr type="l" for="ch" forName="image_accent_2" refType="w" fact="0.4832"/>
              <dgm:constr type="t" for="ch" forName="image_accent_2" refType="h" fact="0.4899"/>
              <dgm:constr type="w" for="ch" forName="image_accent_2" refType="w" fact="0.1226"/>
              <dgm:constr type="h" for="ch" forName="image_accent_2" refType="h" fact="0.1269"/>
              <dgm:constr type="l" for="ch" forName="image_2" refType="w" fact="0.4904"/>
              <dgm:constr type="t" for="ch" forName="image_2" refType="h" fact="0.4973"/>
              <dgm:constr type="w" for="ch" forName="image_2" refType="w" fact="0.1082"/>
              <dgm:constr type="h" for="ch" forName="image_2" refType="h" fact="0.112"/>
              <dgm:constr type="l" for="ch" forName="image_accent_3" refType="w" fact="0.4352"/>
              <dgm:constr type="t" for="ch" forName="image_accent_3" refType="h" fact="0.3107"/>
              <dgm:constr type="w" for="ch" forName="image_accent_3" refType="w" fact="0.1573"/>
              <dgm:constr type="h" for="ch" forName="image_accent_3" refType="h" fact="0.1628"/>
              <dgm:constr type="l" for="ch" forName="image_3" refType="w" fact="0.4435"/>
              <dgm:constr type="t" for="ch" forName="image_3" refType="h" fact="0.3193"/>
              <dgm:constr type="w" for="ch" forName="image_3" refType="w" fact="0.1407"/>
              <dgm:constr type="h" for="ch" forName="image_3" refType="h" fact="0.1456"/>
              <dgm:constr type="l" for="ch" forName="image_accent_4" refType="w" fact="0.4528"/>
              <dgm:constr type="t" for="ch" forName="image_accent_4" refType="h" fact="0.1659"/>
              <dgm:constr type="w" for="ch" forName="image_accent_4" refType="w" fact="0.1103"/>
              <dgm:constr type="h" for="ch" forName="image_accent_4" refType="h" fact="0.1141"/>
              <dgm:constr type="l" for="ch" forName="image_4" refType="w" fact="0.4593"/>
              <dgm:constr type="t" for="ch" forName="image_4" refType="h" fact="0.1726"/>
              <dgm:constr type="w" for="ch" forName="image_4" refType="w" fact="0.0973"/>
              <dgm:constr type="h" for="ch" forName="image_4" refType="h" fact="0.1007"/>
              <dgm:constr type="l" for="ch" forName="image_accent_5" refType="w" fact="0.5301"/>
              <dgm:constr type="t" for="ch" forName="image_accent_5" refType="h" fact="0.0592"/>
              <dgm:constr type="w" for="ch" forName="image_accent_5" refType="w" fact="0.1022"/>
              <dgm:constr type="h" for="ch" forName="image_accent_5" refType="h" fact="0.1058"/>
              <dgm:constr type="l" for="ch" forName="image_5" refType="w" fact="0.5361"/>
              <dgm:constr type="t" for="ch" forName="image_5" refType="h" fact="0.0654"/>
              <dgm:constr type="w" for="ch" forName="image_5" refType="w" fact="0.0902"/>
              <dgm:constr type="h" for="ch" forName="image_5" refType="h" fact="0.0933"/>
              <dgm:constr type="l" for="ch" forName="image_accent_6" refType="w" fact="0.3864"/>
              <dgm:constr type="t" for="ch" forName="image_accent_6" refType="h" fact="0.68"/>
              <dgm:constr type="w" for="ch" forName="image_accent_6" refType="w" fact="0.1757"/>
              <dgm:constr type="h" for="ch" forName="image_accent_6" refType="h" fact="0.1819"/>
              <dgm:constr type="l" for="ch" forName="image_6" refType="w" fact="0.3957"/>
              <dgm:constr type="t" for="ch" forName="image_6" refType="h" fact="0.6896"/>
              <dgm:constr type="w" for="ch" forName="image_6" refType="w" fact="0.1572"/>
              <dgm:constr type="h" for="ch" forName="image_6" refType="h" fact="0.1627"/>
              <dgm:constr type="l" for="ch" forName="image_accent_7" refType="w" fact="0.5291"/>
              <dgm:constr type="t" for="ch" forName="image_accent_7" refType="h" fact="0.8325"/>
              <dgm:constr type="w" for="ch" forName="image_accent_7" refType="w" fact="0.1103"/>
              <dgm:constr type="h" for="ch" forName="image_accent_7" refType="h" fact="0.1141"/>
              <dgm:constr type="l" for="ch" forName="image_7" refType="w" fact="0.5356"/>
              <dgm:constr type="t" for="ch" forName="image_7" refType="h" fact="0.8392"/>
              <dgm:constr type="w" for="ch" forName="image_7" refType="w" fact="0.0973"/>
              <dgm:constr type="h" for="ch" forName="image_7" refType="h" fact="0.1007"/>
              <dgm:constr type="l" for="ch" forName="image_accent_1" refType="w" fact="0.2318"/>
              <dgm:constr type="t" for="ch" forName="image_accent_1" refType="h" fact="0.444"/>
              <dgm:constr type="w" for="ch" forName="image_accent_1" refType="w" fact="0.2344"/>
              <dgm:constr type="h" for="ch" forName="image_accent_1" refType="h" fact="0.2426"/>
              <dgm:constr type="l" for="ch" forName="image_1" refType="w" fact="0.2408"/>
              <dgm:constr type="t" for="ch" forName="image_1" refType="h" fact="0.4533"/>
              <dgm:constr type="w" for="ch" forName="image_1" refType="w" fact="0.2164"/>
              <dgm:constr type="h" for="ch" forName="image_1" refType="h" fact="0.224"/>
              <dgm:constr type="l" for="ch" forName="parent_text_1" refType="w" fact="0"/>
              <dgm:constr type="t" for="ch" forName="parent_text_1" refType="h" fact="0.3193"/>
              <dgm:constr type="w" for="ch" forName="parent_text_1" refType="w" fact="0.3478"/>
              <dgm:constr type="h" for="ch" forName="parent_text_1" refType="h" fact="0.115"/>
              <dgm:constr type="l" for="ch" forName="accent_2" refType="w" fact="0.3813"/>
              <dgm:constr type="t" for="ch" forName="accent_2" refType="h" fact="0.2653"/>
              <dgm:constr type="w" for="ch" forName="accent_2" refType="w" fact="0.0696"/>
              <dgm:constr type="h" for="ch" forName="accent_2" refType="h" fact="0.072"/>
              <dgm:constr type="l" for="ch" forName="parent_text_2" refType="w" fact="0.6311"/>
              <dgm:constr type="t" for="ch" forName="parent_text_2" refType="h" fact="0.4973"/>
              <dgm:constr type="w" for="ch" forName="parent_text_2" refType="w" fact="0.3478"/>
              <dgm:constr type="h" for="ch" forName="parent_text_2" refType="h" fact="0.112"/>
              <dgm:constr type="l" for="ch" forName="parent_text_4" refType="w" fact="0.5878"/>
              <dgm:constr type="t" for="ch" forName="parent_text_4" refType="h" fact="0.1726"/>
              <dgm:constr type="w" for="ch" forName="parent_text_4" refType="w" fact="0.3478"/>
              <dgm:constr type="h" for="ch" forName="parent_text_4" refType="h" fact="0.1007"/>
              <dgm:constr type="l" for="ch" forName="accent_3" refType="w" fact="0.7038"/>
              <dgm:constr type="t" for="ch" forName="accent_3" refType="h" fact="0"/>
              <dgm:constr type="w" for="ch" forName="accent_3" refType="w" fact="0.0258"/>
              <dgm:constr type="h" for="ch" forName="accent_3" refType="h" fact="0.0267"/>
              <dgm:constr type="l" for="ch" forName="parent_text_5" refType="w" fact="0.6522"/>
              <dgm:constr type="t" for="ch" forName="parent_text_5" refType="h" fact="0.0654"/>
              <dgm:constr type="w" for="ch" forName="parent_text_5" refType="w" fact="0.3478"/>
              <dgm:constr type="h" for="ch" forName="parent_text_5" refType="h" fact="0.0933"/>
              <dgm:constr type="l" for="ch" forName="parent_text_3" refType="w" fact="0.6182"/>
              <dgm:constr type="t" for="ch" forName="parent_text_3" refType="h" fact="0.3193"/>
              <dgm:constr type="w" for="ch" forName="parent_text_3" refType="w" fact="0.3478"/>
              <dgm:constr type="h" for="ch" forName="parent_text_3" refType="h" fact="0.1456"/>
              <dgm:constr type="l" for="ch" forName="parent_text_6" refType="w" fact="0.02"/>
              <dgm:constr type="t" for="ch" forName="parent_text_6" refType="h" fact="0.6896"/>
              <dgm:constr type="w" for="ch" forName="parent_text_6" refType="w" fact="0.3478"/>
              <dgm:constr type="h" for="ch" forName="parent_text_6" refType="h" fact="0.1627"/>
              <dgm:constr type="l" for="ch" forName="accent_4" refType="w" fact="0.6265"/>
              <dgm:constr type="t" for="ch" forName="accent_4" refType="h" fact="0.0213"/>
              <dgm:constr type="w" for="ch" forName="accent_4" refType="w" fact="0.0515"/>
              <dgm:constr type="h" for="ch" forName="accent_4" refType="h" fact="0.0533"/>
              <dgm:constr type="l" for="ch" forName="accent_5" refType="w" fact="0.6522"/>
              <dgm:constr type="t" for="ch" forName="accent_5" refType="h" fact="0.92"/>
              <dgm:constr type="w" for="ch" forName="accent_5" refType="w" fact="0.0696"/>
              <dgm:constr type="h" for="ch" forName="accent_5" refType="h" fact="0.072"/>
              <dgm:constr type="l" for="ch" forName="parent_text_7" refType="w" fact="0.105"/>
              <dgm:constr type="t" for="ch" forName="parent_text_7" refType="h" fact="0.87"/>
              <dgm:constr type="w" for="ch" forName="parent_text_7" refType="w" fact="0.407"/>
              <dgm:constr type="h" for="ch" forName="parent_text_7" refType="h" fact="0.13"/>
              <dgm:constr type="l" for="ch" forName="accent_6" refType="w" fact="0.6136"/>
              <dgm:constr type="t" for="ch" forName="accent_6" refType="h" fact="0.6133"/>
              <dgm:constr type="w" for="ch" forName="accent_6" refType="w" fact="0.0386"/>
              <dgm:constr type="h" for="ch" forName="accent_6" refType="h" fact="0.04"/>
            </dgm:constrLst>
          </dgm:if>
          <dgm:else name="Name29">
            <dgm:constrLst>
              <dgm:constr type="primFontSz" for="des" ptType="node" op="equ" val="65"/>
              <dgm:constr type="l" for="ch" forName="accent_1" refType="w" fact="0.2061"/>
              <dgm:constr type="t" for="ch" forName="accent_1" refType="h" fact="0.96"/>
              <dgm:constr type="w" for="ch" forName="accent_1" refType="w" fact="0.0386"/>
              <dgm:constr type="h" for="ch" forName="accent_1" refType="h" fact="0.04"/>
              <dgm:constr type="l" for="ch" forName="image_accent_7" refType="w" fact="0.3606"/>
              <dgm:constr type="t" for="ch" forName="image_accent_7" refType="h" fact="0.8325"/>
              <dgm:constr type="w" for="ch" forName="image_accent_7" refType="w" fact="0.1103"/>
              <dgm:constr type="h" for="ch" forName="image_accent_7" refType="h" fact="0.1141"/>
              <dgm:constr type="l" for="ch" forName="image_7" refType="w" fact="0.3671"/>
              <dgm:constr type="t" for="ch" forName="image_7" refType="h" fact="0.8392"/>
              <dgm:constr type="w" for="ch" forName="image_7" refType="w" fact="0.0973"/>
              <dgm:constr type="h" for="ch" forName="image_7" refType="h" fact="0.1007"/>
              <dgm:constr type="l" for="ch" forName="image_accent_6" refType="w" fact="0.4379"/>
              <dgm:constr type="t" for="ch" forName="image_accent_6" refType="h" fact="0.68"/>
              <dgm:constr type="w" for="ch" forName="image_accent_6" refType="w" fact="0.1757"/>
              <dgm:constr type="h" for="ch" forName="image_accent_6" refType="h" fact="0.1819"/>
              <dgm:constr type="l" for="ch" forName="image_6" refType="w" fact="0.4471"/>
              <dgm:constr type="t" for="ch" forName="image_6" refType="h" fact="0.6896"/>
              <dgm:constr type="w" for="ch" forName="image_6" refType="w" fact="0.1572"/>
              <dgm:constr type="h" for="ch" forName="image_6" refType="h" fact="0.1627"/>
              <dgm:constr type="l" for="ch" forName="image_accent_5" refType="w" fact="0.3677"/>
              <dgm:constr type="t" for="ch" forName="image_accent_5" refType="h" fact="0.0592"/>
              <dgm:constr type="w" for="ch" forName="image_accent_5" refType="w" fact="0.1022"/>
              <dgm:constr type="h" for="ch" forName="image_accent_5" refType="h" fact="0.1058"/>
              <dgm:constr type="l" for="ch" forName="image_5" refType="w" fact="0.3738"/>
              <dgm:constr type="t" for="ch" forName="image_5" refType="h" fact="0.0654"/>
              <dgm:constr type="w" for="ch" forName="image_5" refType="w" fact="0.0902"/>
              <dgm:constr type="h" for="ch" forName="image_5" refType="h" fact="0.0933"/>
              <dgm:constr type="l" for="ch" forName="image_accent_4" refType="w" fact="0.437"/>
              <dgm:constr type="t" for="ch" forName="image_accent_4" refType="h" fact="0.1659"/>
              <dgm:constr type="w" for="ch" forName="image_accent_4" refType="w" fact="0.1103"/>
              <dgm:constr type="h" for="ch" forName="image_accent_4" refType="h" fact="0.1141"/>
              <dgm:constr type="l" for="ch" forName="image_4" refType="w" fact="0.4434"/>
              <dgm:constr type="t" for="ch" forName="image_4" refType="h" fact="0.1726"/>
              <dgm:constr type="w" for="ch" forName="image_4" refType="w" fact="0.0973"/>
              <dgm:constr type="h" for="ch" forName="image_4" refType="h" fact="0.1007"/>
              <dgm:constr type="l" for="ch" forName="image_accent_2" refType="w" fact="0.3942"/>
              <dgm:constr type="t" for="ch" forName="image_accent_2" refType="h" fact="0.4899"/>
              <dgm:constr type="w" for="ch" forName="image_accent_2" refType="w" fact="0.1226"/>
              <dgm:constr type="h" for="ch" forName="image_accent_2" refType="h" fact="0.1269"/>
              <dgm:constr type="l" for="ch" forName="image_2" refType="w" fact="0.4014"/>
              <dgm:constr type="t" for="ch" forName="image_2" refType="h" fact="0.4973"/>
              <dgm:constr type="w" for="ch" forName="image_2" refType="w" fact="0.1082"/>
              <dgm:constr type="h" for="ch" forName="image_2" refType="h" fact="0.112"/>
              <dgm:constr type="l" for="ch" forName="image_accent_3" refType="w" fact="0.4075"/>
              <dgm:constr type="t" for="ch" forName="image_accent_3" refType="h" fact="0.3107"/>
              <dgm:constr type="w" for="ch" forName="image_accent_3" refType="w" fact="0.1573"/>
              <dgm:constr type="h" for="ch" forName="image_accent_3" refType="h" fact="0.1628"/>
              <dgm:constr type="l" for="ch" forName="image_3" refType="w" fact="0.4158"/>
              <dgm:constr type="t" for="ch" forName="image_3" refType="h" fact="0.3193"/>
              <dgm:constr type="w" for="ch" forName="image_3" refType="w" fact="0.1407"/>
              <dgm:constr type="h" for="ch" forName="image_3" refType="h" fact="0.1456"/>
              <dgm:constr type="l" for="ch" forName="image_accent_1" refType="w" fact="0.5338"/>
              <dgm:constr type="t" for="ch" forName="image_accent_1" refType="h" fact="0.444"/>
              <dgm:constr type="w" for="ch" forName="image_accent_1" refType="w" fact="0.2344"/>
              <dgm:constr type="h" for="ch" forName="image_accent_1" refType="h" fact="0.2426"/>
              <dgm:constr type="l" for="ch" forName="image_1" refType="w" fact="0.5428"/>
              <dgm:constr type="t" for="ch" forName="image_1" refType="h" fact="0.4533"/>
              <dgm:constr type="w" for="ch" forName="image_1" refType="w" fact="0.2164"/>
              <dgm:constr type="h" for="ch" forName="image_1" refType="h" fact="0.224"/>
              <dgm:constr type="l" for="ch" forName="parent_text_1" refType="w" fact="0.6522"/>
              <dgm:constr type="t" for="ch" forName="parent_text_1" refType="h" fact="0.3193"/>
              <dgm:constr type="w" for="ch" forName="parent_text_1" refType="w" fact="0.3478"/>
              <dgm:constr type="h" for="ch" forName="parent_text_1" refType="h" fact="0.115"/>
              <dgm:constr type="l" for="ch" forName="accent_2" refType="w" fact="0.5492"/>
              <dgm:constr type="t" for="ch" forName="accent_2" refType="h" fact="0.2653"/>
              <dgm:constr type="w" for="ch" forName="accent_2" refType="w" fact="0.0696"/>
              <dgm:constr type="h" for="ch" forName="accent_2" refType="h" fact="0.072"/>
              <dgm:constr type="l" for="ch" forName="parent_text_2" refType="w" fact="0.0211"/>
              <dgm:constr type="t" for="ch" forName="parent_text_2" refType="h" fact="0.4973"/>
              <dgm:constr type="w" for="ch" forName="parent_text_2" refType="w" fact="0.3478"/>
              <dgm:constr type="h" for="ch" forName="parent_text_2" refType="h" fact="0.112"/>
              <dgm:constr type="l" for="ch" forName="parent_text_4" refType="w" fact="0.0644"/>
              <dgm:constr type="t" for="ch" forName="parent_text_4" refType="h" fact="0.1726"/>
              <dgm:constr type="w" for="ch" forName="parent_text_4" refType="w" fact="0.3478"/>
              <dgm:constr type="h" for="ch" forName="parent_text_4" refType="h" fact="0.1007"/>
              <dgm:constr type="l" for="ch" forName="accent_3" refType="w" fact="0.2705"/>
              <dgm:constr type="t" for="ch" forName="accent_3" refType="h" fact="0"/>
              <dgm:constr type="w" for="ch" forName="accent_3" refType="w" fact="0.0258"/>
              <dgm:constr type="h" for="ch" forName="accent_3" refType="h" fact="0.0267"/>
              <dgm:constr type="l" for="ch" forName="parent_text_5" refType="w" fact="0"/>
              <dgm:constr type="t" for="ch" forName="parent_text_5" refType="h" fact="0.0654"/>
              <dgm:constr type="w" for="ch" forName="parent_text_5" refType="w" fact="0.3478"/>
              <dgm:constr type="h" for="ch" forName="parent_text_5" refType="h" fact="0.0933"/>
              <dgm:constr type="l" for="ch" forName="parent_text_3" refType="w" fact="0.034"/>
              <dgm:constr type="t" for="ch" forName="parent_text_3" refType="h" fact="0.3193"/>
              <dgm:constr type="w" for="ch" forName="parent_text_3" refType="w" fact="0.3478"/>
              <dgm:constr type="h" for="ch" forName="parent_text_3" refType="h" fact="0.1456"/>
              <dgm:constr type="l" for="ch" forName="parent_text_6" refType="w" fact="0.63"/>
              <dgm:constr type="t" for="ch" forName="parent_text_6" refType="h" fact="0.6896"/>
              <dgm:constr type="w" for="ch" forName="parent_text_6" refType="w" fact="0.3478"/>
              <dgm:constr type="h" for="ch" forName="parent_text_6" refType="h" fact="0.1627"/>
              <dgm:constr type="l" for="ch" forName="accent_4" refType="w" fact="0.322"/>
              <dgm:constr type="t" for="ch" forName="accent_4" refType="h" fact="0.0213"/>
              <dgm:constr type="w" for="ch" forName="accent_4" refType="w" fact="0.0515"/>
              <dgm:constr type="h" for="ch" forName="accent_4" refType="h" fact="0.0533"/>
              <dgm:constr type="l" for="ch" forName="accent_5" refType="w" fact="0.2782"/>
              <dgm:constr type="t" for="ch" forName="accent_5" refType="h" fact="0.92"/>
              <dgm:constr type="w" for="ch" forName="accent_5" refType="w" fact="0.0696"/>
              <dgm:constr type="h" for="ch" forName="accent_5" refType="h" fact="0.072"/>
              <dgm:constr type="l" for="ch" forName="parent_text_7" refType="w" fact="0.485"/>
              <dgm:constr type="t" for="ch" forName="parent_text_7" refType="h" fact="0.87"/>
              <dgm:constr type="w" for="ch" forName="parent_text_7" refType="w" fact="0.347"/>
              <dgm:constr type="h" for="ch" forName="parent_text_7" refType="h" fact="0.13"/>
              <dgm:constr type="l" for="ch" forName="accent_6" refType="w" fact="0.3478"/>
              <dgm:constr type="t" for="ch" forName="accent_6" refType="h" fact="0.6133"/>
              <dgm:constr type="w" for="ch" forName="accent_6" refType="w" fact="0.0386"/>
              <dgm:constr type="h" for="ch" forName="accent_6" refType="h" fact="0.04"/>
            </dgm:constrLst>
          </dgm:else>
        </dgm:choose>
        <dgm:layoutNode name="accent_6" styleLbl="alignNode1">
          <dgm:alg type="sp"/>
          <dgm:shape xmlns:r="http://schemas.openxmlformats.org/officeDocument/2006/relationships" type="donut" r:blip="">
            <dgm:adjLst>
              <dgm:adj idx="1" val="0.0746"/>
            </dgm:adjLst>
          </dgm:shape>
          <dgm:presOf/>
        </dgm:layoutNode>
      </dgm:if>
      <dgm:else name="Name30">
        <dgm:alg type="composite">
          <dgm:param type="ar" val="0.9705"/>
        </dgm:alg>
        <dgm:choose name="Name31">
          <dgm:if name="Name32" func="var" arg="dir" op="equ" val="norm">
            <dgm:constrLst>
              <dgm:constr type="primFontSz" for="des" ptType="node" op="equ" val="65"/>
              <dgm:constr type="l" for="ch" forName="accent_1" refType="w" fact="0.7599"/>
              <dgm:constr type="t" for="ch" forName="accent_1" refType="h" fact="0.925"/>
              <dgm:constr type="w" for="ch" forName="accent_1" refType="w" fact="0.0386"/>
              <dgm:constr type="h" for="ch" forName="accent_1" refType="h" fact="0.0375"/>
              <dgm:constr type="l" for="ch" forName="accent_2" refType="w" fact="0.6182"/>
              <dgm:constr type="t" for="ch" forName="accent_2" refType="h" fact="0.575"/>
              <dgm:constr type="w" for="ch" forName="accent_2" refType="w" fact="0.0386"/>
              <dgm:constr type="h" for="ch" forName="accent_2" refType="h" fact="0.0375"/>
              <dgm:constr type="l" for="ch" forName="image_accent_8" refType="w" fact="0.6449"/>
              <dgm:constr type="t" for="ch" forName="image_accent_8" refType="h" fact="0.8508"/>
              <dgm:constr type="w" for="ch" forName="image_accent_8" refType="w" fact="0.1022"/>
              <dgm:constr type="h" for="ch" forName="image_accent_8" refType="h" fact="0.0992"/>
              <dgm:constr type="l" for="ch" forName="image_8" refType="w" fact="0.6538"/>
              <dgm:constr type="t" for="ch" forName="image_8" refType="h" fact="0.8595"/>
              <dgm:constr type="w" for="ch" forName="image_8" refType="w" fact="0.0844"/>
              <dgm:constr type="h" for="ch" forName="image_8" refType="h" fact="0.0819"/>
              <dgm:constr type="l" for="ch" forName="image_accent_7" refType="w" fact="0.5291"/>
              <dgm:constr type="t" for="ch" forName="image_accent_7" refType="h" fact="0.7805"/>
              <dgm:constr type="w" for="ch" forName="image_accent_7" refType="w" fact="0.1103"/>
              <dgm:constr type="h" for="ch" forName="image_accent_7" refType="h" fact="0.107"/>
              <dgm:constr type="l" for="ch" forName="image_7" refType="w" fact="0.5356"/>
              <dgm:constr type="t" for="ch" forName="image_7" refType="h" fact="0.7868"/>
              <dgm:constr type="w" for="ch" forName="image_7" refType="w" fact="0.0973"/>
              <dgm:constr type="h" for="ch" forName="image_7" refType="h" fact="0.0944"/>
              <dgm:constr type="l" for="ch" forName="image_accent_6" refType="w" fact="0.3864"/>
              <dgm:constr type="t" for="ch" forName="image_accent_6" refType="h" fact="0.6375"/>
              <dgm:constr type="w" for="ch" forName="image_accent_6" refType="w" fact="0.1757"/>
              <dgm:constr type="h" for="ch" forName="image_accent_6" refType="h" fact="0.1706"/>
              <dgm:constr type="l" for="ch" forName="image_6" refType="w" fact="0.3957"/>
              <dgm:constr type="t" for="ch" forName="image_6" refType="h" fact="0.6465"/>
              <dgm:constr type="w" for="ch" forName="image_6" refType="w" fact="0.1572"/>
              <dgm:constr type="h" for="ch" forName="image_6" refType="h" fact="0.1525"/>
              <dgm:constr type="l" for="ch" forName="image_accent_5" refType="w" fact="0.5301"/>
              <dgm:constr type="t" for="ch" forName="image_accent_5" refType="h" fact="0.0555"/>
              <dgm:constr type="w" for="ch" forName="image_accent_5" refType="w" fact="0.1022"/>
              <dgm:constr type="h" for="ch" forName="image_accent_5" refType="h" fact="0.0992"/>
              <dgm:constr type="l" for="ch" forName="image_5" refType="w" fact="0.5361"/>
              <dgm:constr type="t" for="ch" forName="image_5" refType="h" fact="0.0613"/>
              <dgm:constr type="w" for="ch" forName="image_5" refType="w" fact="0.0902"/>
              <dgm:constr type="h" for="ch" forName="image_5" refType="h" fact="0.0875"/>
              <dgm:constr type="l" for="ch" forName="image_accent_4" refType="w" fact="0.4528"/>
              <dgm:constr type="t" for="ch" forName="image_accent_4" refType="h" fact="0.1555"/>
              <dgm:constr type="w" for="ch" forName="image_accent_4" refType="w" fact="0.1103"/>
              <dgm:constr type="h" for="ch" forName="image_accent_4" refType="h" fact="0.107"/>
              <dgm:constr type="l" for="ch" forName="image_4" refType="w" fact="0.4593"/>
              <dgm:constr type="t" for="ch" forName="image_4" refType="h" fact="0.1618"/>
              <dgm:constr type="w" for="ch" forName="image_4" refType="w" fact="0.0973"/>
              <dgm:constr type="h" for="ch" forName="image_4" refType="h" fact="0.0944"/>
              <dgm:constr type="l" for="ch" forName="image_accent_2" refType="w" fact="0.4832"/>
              <dgm:constr type="t" for="ch" forName="image_accent_2" refType="h" fact="0.4593"/>
              <dgm:constr type="w" for="ch" forName="image_accent_2" refType="w" fact="0.1226"/>
              <dgm:constr type="h" for="ch" forName="image_accent_2" refType="h" fact="0.119"/>
              <dgm:constr type="l" for="ch" forName="image_2" refType="w" fact="0.4904"/>
              <dgm:constr type="t" for="ch" forName="image_2" refType="h" fact="0.4663"/>
              <dgm:constr type="w" for="ch" forName="image_2" refType="w" fact="0.1082"/>
              <dgm:constr type="h" for="ch" forName="image_2" refType="h" fact="0.105"/>
              <dgm:constr type="l" for="ch" forName="image_accent_3" refType="w" fact="0.4352"/>
              <dgm:constr type="t" for="ch" forName="image_accent_3" refType="h" fact="0.2913"/>
              <dgm:constr type="w" for="ch" forName="image_accent_3" refType="w" fact="0.1573"/>
              <dgm:constr type="h" for="ch" forName="image_accent_3" refType="h" fact="0.1526"/>
              <dgm:constr type="l" for="ch" forName="image_3" refType="w" fact="0.4435"/>
              <dgm:constr type="t" for="ch" forName="image_3" refType="h" fact="0.2993"/>
              <dgm:constr type="w" for="ch" forName="image_3" refType="w" fact="0.1407"/>
              <dgm:constr type="h" for="ch" forName="image_3" refType="h" fact="0.1365"/>
              <dgm:constr type="l" for="ch" forName="image_accent_1" refType="w" fact="0.2318"/>
              <dgm:constr type="t" for="ch" forName="image_accent_1" refType="h" fact="0.4163"/>
              <dgm:constr type="w" for="ch" forName="image_accent_1" refType="w" fact="0.2344"/>
              <dgm:constr type="h" for="ch" forName="image_accent_1" refType="h" fact="0.2275"/>
              <dgm:constr type="l" for="ch" forName="image_1" refType="w" fact="0.2408"/>
              <dgm:constr type="t" for="ch" forName="image_1" refType="h" fact="0.425"/>
              <dgm:constr type="w" for="ch" forName="image_1" refType="w" fact="0.2164"/>
              <dgm:constr type="h" for="ch" forName="image_1" refType="h" fact="0.21"/>
              <dgm:constr type="l" for="ch" forName="parent_text_1" refType="w" fact="0"/>
              <dgm:constr type="t" for="ch" forName="parent_text_1" refType="h" fact="0.2993"/>
              <dgm:constr type="w" for="ch" forName="parent_text_1" refType="w" fact="0.3478"/>
              <dgm:constr type="h" for="ch" forName="parent_text_1" refType="h" fact="0.11"/>
              <dgm:constr type="l" for="ch" forName="accent_3" refType="w" fact="0.3813"/>
              <dgm:constr type="t" for="ch" forName="accent_3" refType="h" fact="0.2488"/>
              <dgm:constr type="w" for="ch" forName="accent_3" refType="w" fact="0.0696"/>
              <dgm:constr type="h" for="ch" forName="accent_3" refType="h" fact="0.0675"/>
              <dgm:constr type="l" for="ch" forName="parent_text_2" refType="w" fact="0.6311"/>
              <dgm:constr type="t" for="ch" forName="parent_text_2" refType="h" fact="0.4663"/>
              <dgm:constr type="w" for="ch" forName="parent_text_2" refType="w" fact="0.3478"/>
              <dgm:constr type="h" for="ch" forName="parent_text_2" refType="h" fact="0.105"/>
              <dgm:constr type="l" for="ch" forName="parent_text_4" refType="w" fact="0.5878"/>
              <dgm:constr type="t" for="ch" forName="parent_text_4" refType="h" fact="0.1618"/>
              <dgm:constr type="w" for="ch" forName="parent_text_4" refType="w" fact="0.3478"/>
              <dgm:constr type="h" for="ch" forName="parent_text_4" refType="h" fact="0.0944"/>
              <dgm:constr type="l" for="ch" forName="accent_4" refType="w" fact="0.7038"/>
              <dgm:constr type="t" for="ch" forName="accent_4" refType="h" fact="0"/>
              <dgm:constr type="w" for="ch" forName="accent_4" refType="w" fact="0.0258"/>
              <dgm:constr type="h" for="ch" forName="accent_4" refType="h" fact="0.025"/>
              <dgm:constr type="l" for="ch" forName="parent_text_5" refType="w" fact="0.6522"/>
              <dgm:constr type="t" for="ch" forName="parent_text_5" refType="h" fact="0.0625"/>
              <dgm:constr type="w" for="ch" forName="parent_text_5" refType="w" fact="0.3478"/>
              <dgm:constr type="h" for="ch" forName="parent_text_5" refType="h" fact="0.0863"/>
              <dgm:constr type="l" for="ch" forName="parent_text_3" refType="w" fact="0.6182"/>
              <dgm:constr type="t" for="ch" forName="parent_text_3" refType="h" fact="0.2993"/>
              <dgm:constr type="w" for="ch" forName="parent_text_3" refType="w" fact="0.3478"/>
              <dgm:constr type="h" for="ch" forName="parent_text_3" refType="h" fact="0.1365"/>
              <dgm:constr type="l" for="ch" forName="parent_text_6" refType="w" fact="0.02"/>
              <dgm:constr type="t" for="ch" forName="parent_text_6" refType="h" fact="0.6465"/>
              <dgm:constr type="w" for="ch" forName="parent_text_6" refType="w" fact="0.3478"/>
              <dgm:constr type="h" for="ch" forName="parent_text_6" refType="h" fact="0.1525"/>
              <dgm:constr type="l" for="ch" forName="accent_5" refType="w" fact="0.6265"/>
              <dgm:constr type="t" for="ch" forName="accent_5" refType="h" fact="0.02"/>
              <dgm:constr type="w" for="ch" forName="accent_5" refType="w" fact="0.0515"/>
              <dgm:constr type="h" for="ch" forName="accent_5" refType="h" fact="0.05"/>
              <dgm:constr type="l" for="ch" forName="parent_text_7" refType="w" fact="0.165"/>
              <dgm:constr type="t" for="ch" forName="parent_text_7" refType="h" fact="0.81"/>
              <dgm:constr type="w" for="ch" forName="parent_text_7" refType="w" fact="0.3478"/>
              <dgm:constr type="h" for="ch" forName="parent_text_7" refType="h" fact="0.077"/>
              <dgm:constr type="l" for="ch" forName="parent_text_8" refType="w" fact="0.275"/>
              <dgm:constr type="t" for="ch" forName="parent_text_8" refType="h" fact="0.89"/>
              <dgm:constr type="w" for="ch" forName="parent_text_8" refType="w" fact="0.3478"/>
              <dgm:constr type="h" for="ch" forName="parent_text_8" refType="h" fact="0.11"/>
            </dgm:constrLst>
          </dgm:if>
          <dgm:else name="Name33">
            <dgm:constrLst>
              <dgm:constr type="primFontSz" for="des" ptType="node" op="equ" val="65"/>
              <dgm:constr type="l" for="ch" forName="accent_1" refType="w" fact="0.2014"/>
              <dgm:constr type="t" for="ch" forName="accent_1" refType="h" fact="0.925"/>
              <dgm:constr type="w" for="ch" forName="accent_1" refType="w" fact="0.0386"/>
              <dgm:constr type="h" for="ch" forName="accent_1" refType="h" fact="0.0375"/>
              <dgm:constr type="l" for="ch" forName="accent_2" refType="w" fact="0.3431"/>
              <dgm:constr type="t" for="ch" forName="accent_2" refType="h" fact="0.575"/>
              <dgm:constr type="w" for="ch" forName="accent_2" refType="w" fact="0.0386"/>
              <dgm:constr type="h" for="ch" forName="accent_2" refType="h" fact="0.0375"/>
              <dgm:constr type="l" for="ch" forName="image_accent_8" refType="w" fact="0.253"/>
              <dgm:constr type="t" for="ch" forName="image_accent_8" refType="h" fact="0.8508"/>
              <dgm:constr type="w" for="ch" forName="image_accent_8" refType="w" fact="0.1022"/>
              <dgm:constr type="h" for="ch" forName="image_accent_8" refType="h" fact="0.0992"/>
              <dgm:constr type="l" for="ch" forName="image_8" refType="w" fact="0.2619"/>
              <dgm:constr type="t" for="ch" forName="image_8" refType="h" fact="0.8595"/>
              <dgm:constr type="w" for="ch" forName="image_8" refType="w" fact="0.0844"/>
              <dgm:constr type="h" for="ch" forName="image_8" refType="h" fact="0.0819"/>
              <dgm:constr type="l" for="ch" forName="image_accent_7" refType="w" fact="0.3606"/>
              <dgm:constr type="t" for="ch" forName="image_accent_7" refType="h" fact="0.7805"/>
              <dgm:constr type="w" for="ch" forName="image_accent_7" refType="w" fact="0.1103"/>
              <dgm:constr type="h" for="ch" forName="image_accent_7" refType="h" fact="0.107"/>
              <dgm:constr type="l" for="ch" forName="image_7" refType="w" fact="0.3671"/>
              <dgm:constr type="t" for="ch" forName="image_7" refType="h" fact="0.7868"/>
              <dgm:constr type="w" for="ch" forName="image_7" refType="w" fact="0.0973"/>
              <dgm:constr type="h" for="ch" forName="image_7" refType="h" fact="0.0944"/>
              <dgm:constr type="l" for="ch" forName="image_accent_6" refType="w" fact="0.4379"/>
              <dgm:constr type="t" for="ch" forName="image_accent_6" refType="h" fact="0.6375"/>
              <dgm:constr type="w" for="ch" forName="image_accent_6" refType="w" fact="0.1757"/>
              <dgm:constr type="h" for="ch" forName="image_accent_6" refType="h" fact="0.1706"/>
              <dgm:constr type="l" for="ch" forName="image_6" refType="w" fact="0.4471"/>
              <dgm:constr type="t" for="ch" forName="image_6" refType="h" fact="0.6465"/>
              <dgm:constr type="w" for="ch" forName="image_6" refType="w" fact="0.1572"/>
              <dgm:constr type="h" for="ch" forName="image_6" refType="h" fact="0.1525"/>
              <dgm:constr type="l" for="ch" forName="image_accent_5" refType="w" fact="0.3677"/>
              <dgm:constr type="t" for="ch" forName="image_accent_5" refType="h" fact="0.0555"/>
              <dgm:constr type="w" for="ch" forName="image_accent_5" refType="w" fact="0.1022"/>
              <dgm:constr type="h" for="ch" forName="image_accent_5" refType="h" fact="0.0992"/>
              <dgm:constr type="l" for="ch" forName="image_5" refType="w" fact="0.3738"/>
              <dgm:constr type="t" for="ch" forName="image_5" refType="h" fact="0.0613"/>
              <dgm:constr type="w" for="ch" forName="image_5" refType="w" fact="0.0902"/>
              <dgm:constr type="h" for="ch" forName="image_5" refType="h" fact="0.0875"/>
              <dgm:constr type="l" for="ch" forName="image_accent_4" refType="w" fact="0.437"/>
              <dgm:constr type="t" for="ch" forName="image_accent_4" refType="h" fact="0.1555"/>
              <dgm:constr type="w" for="ch" forName="image_accent_4" refType="w" fact="0.1103"/>
              <dgm:constr type="h" for="ch" forName="image_accent_4" refType="h" fact="0.107"/>
              <dgm:constr type="l" for="ch" forName="image_4" refType="w" fact="0.4434"/>
              <dgm:constr type="t" for="ch" forName="image_4" refType="h" fact="0.1618"/>
              <dgm:constr type="w" for="ch" forName="image_4" refType="w" fact="0.0973"/>
              <dgm:constr type="h" for="ch" forName="image_4" refType="h" fact="0.0944"/>
              <dgm:constr type="l" for="ch" forName="image_accent_2" refType="w" fact="0.3942"/>
              <dgm:constr type="t" for="ch" forName="image_accent_2" refType="h" fact="0.4593"/>
              <dgm:constr type="w" for="ch" forName="image_accent_2" refType="w" fact="0.1226"/>
              <dgm:constr type="h" for="ch" forName="image_accent_2" refType="h" fact="0.119"/>
              <dgm:constr type="l" for="ch" forName="image_2" refType="w" fact="0.4014"/>
              <dgm:constr type="t" for="ch" forName="image_2" refType="h" fact="0.4663"/>
              <dgm:constr type="w" for="ch" forName="image_2" refType="w" fact="0.1082"/>
              <dgm:constr type="h" for="ch" forName="image_2" refType="h" fact="0.105"/>
              <dgm:constr type="l" for="ch" forName="image_accent_3" refType="w" fact="0.4075"/>
              <dgm:constr type="t" for="ch" forName="image_accent_3" refType="h" fact="0.2913"/>
              <dgm:constr type="w" for="ch" forName="image_accent_3" refType="w" fact="0.1573"/>
              <dgm:constr type="h" for="ch" forName="image_accent_3" refType="h" fact="0.1526"/>
              <dgm:constr type="l" for="ch" forName="image_3" refType="w" fact="0.4158"/>
              <dgm:constr type="t" for="ch" forName="image_3" refType="h" fact="0.2993"/>
              <dgm:constr type="w" for="ch" forName="image_3" refType="w" fact="0.1407"/>
              <dgm:constr type="h" for="ch" forName="image_3" refType="h" fact="0.1365"/>
              <dgm:constr type="l" for="ch" forName="image_accent_1" refType="w" fact="0.5338"/>
              <dgm:constr type="t" for="ch" forName="image_accent_1" refType="h" fact="0.4163"/>
              <dgm:constr type="w" for="ch" forName="image_accent_1" refType="w" fact="0.2344"/>
              <dgm:constr type="h" for="ch" forName="image_accent_1" refType="h" fact="0.2275"/>
              <dgm:constr type="l" for="ch" forName="image_1" refType="w" fact="0.5428"/>
              <dgm:constr type="t" for="ch" forName="image_1" refType="h" fact="0.425"/>
              <dgm:constr type="w" for="ch" forName="image_1" refType="w" fact="0.2164"/>
              <dgm:constr type="h" for="ch" forName="image_1" refType="h" fact="0.21"/>
              <dgm:constr type="l" for="ch" forName="parent_text_1" refType="w" fact="0.6522"/>
              <dgm:constr type="t" for="ch" forName="parent_text_1" refType="h" fact="0.2993"/>
              <dgm:constr type="w" for="ch" forName="parent_text_1" refType="w" fact="0.3478"/>
              <dgm:constr type="h" for="ch" forName="parent_text_1" refType="h" fact="0.11"/>
              <dgm:constr type="l" for="ch" forName="accent_3" refType="w" fact="0.5492"/>
              <dgm:constr type="t" for="ch" forName="accent_3" refType="h" fact="0.2488"/>
              <dgm:constr type="w" for="ch" forName="accent_3" refType="w" fact="0.0696"/>
              <dgm:constr type="h" for="ch" forName="accent_3" refType="h" fact="0.0675"/>
              <dgm:constr type="l" for="ch" forName="parent_text_2" refType="w" fact="0.0211"/>
              <dgm:constr type="t" for="ch" forName="parent_text_2" refType="h" fact="0.4663"/>
              <dgm:constr type="w" for="ch" forName="parent_text_2" refType="w" fact="0.3478"/>
              <dgm:constr type="h" for="ch" forName="parent_text_2" refType="h" fact="0.105"/>
              <dgm:constr type="l" for="ch" forName="parent_text_4" refType="w" fact="0.0635"/>
              <dgm:constr type="t" for="ch" forName="parent_text_4" refType="h" fact="0.1618"/>
              <dgm:constr type="w" for="ch" forName="parent_text_4" refType="w" fact="0.3478"/>
              <dgm:constr type="h" for="ch" forName="parent_text_4" refType="h" fact="0.0944"/>
              <dgm:constr type="l" for="ch" forName="accent_4" refType="w" fact="0.2705"/>
              <dgm:constr type="t" for="ch" forName="accent_4" refType="h" fact="0"/>
              <dgm:constr type="w" for="ch" forName="accent_4" refType="w" fact="0.0258"/>
              <dgm:constr type="h" for="ch" forName="accent_4" refType="h" fact="0.025"/>
              <dgm:constr type="l" for="ch" forName="parent_text_5" refType="w" fact="0"/>
              <dgm:constr type="t" for="ch" forName="parent_text_5" refType="h" fact="0.0625"/>
              <dgm:constr type="w" for="ch" forName="parent_text_5" refType="w" fact="0.3478"/>
              <dgm:constr type="h" for="ch" forName="parent_text_5" refType="h" fact="0.0863"/>
              <dgm:constr type="l" for="ch" forName="parent_text_3" refType="w" fact="0.034"/>
              <dgm:constr type="t" for="ch" forName="parent_text_3" refType="h" fact="0.2993"/>
              <dgm:constr type="w" for="ch" forName="parent_text_3" refType="w" fact="0.3478"/>
              <dgm:constr type="h" for="ch" forName="parent_text_3" refType="h" fact="0.1365"/>
              <dgm:constr type="l" for="ch" forName="parent_text_6" refType="w" fact="0.635"/>
              <dgm:constr type="t" for="ch" forName="parent_text_6" refType="h" fact="0.6465"/>
              <dgm:constr type="w" for="ch" forName="parent_text_6" refType="w" fact="0.3478"/>
              <dgm:constr type="h" for="ch" forName="parent_text_6" refType="h" fact="0.1525"/>
              <dgm:constr type="l" for="ch" forName="accent_5" refType="w" fact="0.322"/>
              <dgm:constr type="t" for="ch" forName="accent_5" refType="h" fact="0.02"/>
              <dgm:constr type="w" for="ch" forName="accent_5" refType="w" fact="0.0515"/>
              <dgm:constr type="h" for="ch" forName="accent_5" refType="h" fact="0.05"/>
              <dgm:constr type="l" for="ch" forName="parent_text_7" refType="w" fact="0.49"/>
              <dgm:constr type="t" for="ch" forName="parent_text_7" refType="h" fact="0.81"/>
              <dgm:constr type="w" for="ch" forName="parent_text_7" refType="w" fact="0.3478"/>
              <dgm:constr type="h" for="ch" forName="parent_text_7" refType="h" fact="0.077"/>
              <dgm:constr type="l" for="ch" forName="parent_text_8" refType="w" fact="0.375"/>
              <dgm:constr type="t" for="ch" forName="parent_text_8" refType="h" fact="0.89"/>
              <dgm:constr type="w" for="ch" forName="parent_text_8" refType="w" fact="0.3478"/>
              <dgm:constr type="h" for="ch" forName="parent_text_8" refType="h" fact="0.11"/>
            </dgm:constrLst>
          </dgm:else>
        </dgm:choose>
      </dgm:else>
    </dgm:choose>
    <dgm:forEach name="wrapper" axis="self" ptType="parTrans">
      <dgm:forEach name="wrapper2" axis="self" ptType="sibTrans" st="2">
        <dgm:forEach name="imageAccentRepeat" axis="self">
          <dgm:layoutNode name="imageAccentRepeatNode" styleLbl="alignNode1">
            <dgm:alg type="sp"/>
            <dgm:shape xmlns:r="http://schemas.openxmlformats.org/officeDocument/2006/relationships" type="ellipse" r:blip="">
              <dgm:adjLst/>
            </dgm:shape>
            <dgm:presOf/>
          </dgm:layoutNode>
        </dgm:forEach>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forEach name="Name34" axis="ch" ptType="node" cnt="1">
      <dgm:layoutNode name="parent_text_1" styleLbl="revTx">
        <dgm:varLst>
          <dgm:chMax val="0"/>
          <dgm:chPref val="0"/>
          <dgm:bulletEnabled val="1"/>
        </dgm:varLst>
        <dgm:choose name="Name35">
          <dgm:if name="Name36" func="var" arg="dir" op="equ" val="norm">
            <dgm:alg type="tx">
              <dgm:param type="parTxLTRAlign" val="r"/>
              <dgm:param type="shpTxLTRAlignCh" val="r"/>
              <dgm:param type="txAnchorVert" val="b"/>
              <dgm:param type="lnSpCh" val="15"/>
            </dgm:alg>
          </dgm:if>
          <dgm:else name="Name37">
            <dgm:alg type="tx">
              <dgm:param type="parTxLTRAlign" val="l"/>
              <dgm:param type="shpTxLTRAlignCh" val="l"/>
              <dgm:param type="txAnchorVert" val="b"/>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01"/>
        </dgm:constrLst>
        <dgm:ruleLst>
          <dgm:rule type="primFontSz" val="5" fact="NaN" max="NaN"/>
        </dgm:ruleLst>
      </dgm:layoutNode>
      <dgm:layoutNode name="image_accent_1">
        <dgm:alg type="sp"/>
        <dgm:shape xmlns:r="http://schemas.openxmlformats.org/officeDocument/2006/relationships" r:blip="">
          <dgm:adjLst/>
        </dgm:shape>
        <dgm:presOf/>
        <dgm:constrLst/>
        <dgm:forEach name="Name38" ref="imageAccentRepeat"/>
      </dgm:layoutNode>
      <dgm:layoutNode name="accent_1" styleLbl="alignNode1">
        <dgm:alg type="sp"/>
        <dgm:shape xmlns:r="http://schemas.openxmlformats.org/officeDocument/2006/relationships" type="donut" r:blip="">
          <dgm:adjLst>
            <dgm:adj idx="1" val="0.0746"/>
          </dgm:adjLst>
        </dgm:shape>
        <dgm:presOf/>
      </dgm:layoutNode>
    </dgm:forEach>
    <dgm:forEach name="Name39" axis="ch" ptType="sibTrans" hideLastTrans="0" cnt="1">
      <dgm:layoutNode name="image_1">
        <dgm:alg type="sp"/>
        <dgm:shape xmlns:r="http://schemas.openxmlformats.org/officeDocument/2006/relationships" r:blip="">
          <dgm:adjLst/>
        </dgm:shape>
        <dgm:presOf/>
        <dgm:constrLst/>
        <dgm:forEach name="Name40" ref="imageRepeat"/>
      </dgm:layoutNode>
    </dgm:forEach>
    <dgm:forEach name="Name41" axis="ch" ptType="node" st="2" cnt="1">
      <dgm:layoutNode name="parent_text_2" styleLbl="revTx">
        <dgm:varLst>
          <dgm:chMax val="0"/>
          <dgm:chPref val="0"/>
          <dgm:bulletEnabled val="1"/>
        </dgm:varLst>
        <dgm:choose name="Name42">
          <dgm:if name="Name43" func="var" arg="dir" op="equ" val="norm">
            <dgm:alg type="tx">
              <dgm:param type="parTxLTRAlign" val="l"/>
              <dgm:param type="lnSpCh" val="15"/>
            </dgm:alg>
          </dgm:if>
          <dgm:else name="Name44">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2">
        <dgm:alg type="sp"/>
        <dgm:shape xmlns:r="http://schemas.openxmlformats.org/officeDocument/2006/relationships" r:blip="">
          <dgm:adjLst/>
        </dgm:shape>
        <dgm:presOf/>
        <dgm:constrLst/>
        <dgm:forEach name="Name45" ref="imageAccentRepeat"/>
      </dgm:layoutNode>
    </dgm:forEach>
    <dgm:forEach name="Name46" axis="ch" ptType="sibTrans" hideLastTrans="0" st="2" cnt="1">
      <dgm:layoutNode name="image_2">
        <dgm:alg type="sp"/>
        <dgm:shape xmlns:r="http://schemas.openxmlformats.org/officeDocument/2006/relationships" r:blip="">
          <dgm:adjLst/>
        </dgm:shape>
        <dgm:presOf/>
        <dgm:constrLst/>
        <dgm:forEach name="Name47" ref="imageRepeat"/>
      </dgm:layoutNode>
    </dgm:forEach>
    <dgm:forEach name="Name48" axis="ch" ptType="node" st="3" cnt="1">
      <dgm:layoutNode name="image_accent_3">
        <dgm:alg type="sp"/>
        <dgm:shape xmlns:r="http://schemas.openxmlformats.org/officeDocument/2006/relationships" r:blip="">
          <dgm:adjLst/>
        </dgm:shape>
        <dgm:presOf/>
        <dgm:constrLst/>
        <dgm:forEach name="Name49" ref="imageAccentRepeat"/>
      </dgm:layoutNode>
      <dgm:layoutNode name="parent_text_3" styleLbl="revTx">
        <dgm:varLst>
          <dgm:chMax val="0"/>
          <dgm:chPref val="0"/>
          <dgm:bulletEnabled val="1"/>
        </dgm:varLst>
        <dgm:choose name="Name50">
          <dgm:if name="Name51" func="var" arg="dir" op="equ" val="norm">
            <dgm:alg type="tx">
              <dgm:param type="parTxLTRAlign" val="l"/>
              <dgm:param type="lnSpCh" val="15"/>
            </dgm:alg>
          </dgm:if>
          <dgm:else name="Name52">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2" styleLbl="alignNode1">
        <dgm:alg type="sp"/>
        <dgm:shape xmlns:r="http://schemas.openxmlformats.org/officeDocument/2006/relationships" type="donut" r:blip="">
          <dgm:adjLst>
            <dgm:adj idx="1" val="0.0746"/>
          </dgm:adjLst>
        </dgm:shape>
        <dgm:presOf/>
      </dgm:layoutNode>
      <dgm:layoutNode name="accent_3" styleLbl="alignNode1">
        <dgm:alg type="sp"/>
        <dgm:shape xmlns:r="http://schemas.openxmlformats.org/officeDocument/2006/relationships" type="donut" r:blip="">
          <dgm:adjLst>
            <dgm:adj idx="1" val="0.0746"/>
          </dgm:adjLst>
        </dgm:shape>
        <dgm:presOf/>
      </dgm:layoutNode>
    </dgm:forEach>
    <dgm:forEach name="Name53" axis="ch" ptType="sibTrans" hideLastTrans="0" st="3" cnt="1">
      <dgm:layoutNode name="image_3">
        <dgm:alg type="sp"/>
        <dgm:shape xmlns:r="http://schemas.openxmlformats.org/officeDocument/2006/relationships" r:blip="">
          <dgm:adjLst/>
        </dgm:shape>
        <dgm:presOf/>
        <dgm:constrLst/>
        <dgm:forEach name="Name54" ref="imageRepeat"/>
      </dgm:layoutNode>
    </dgm:forEach>
    <dgm:forEach name="Name55" axis="ch" ptType="node" st="4" cnt="1">
      <dgm:layoutNode name="image_accent_4">
        <dgm:alg type="sp"/>
        <dgm:shape xmlns:r="http://schemas.openxmlformats.org/officeDocument/2006/relationships" r:blip="">
          <dgm:adjLst/>
        </dgm:shape>
        <dgm:presOf/>
        <dgm:constrLst/>
        <dgm:forEach name="Name56" ref="imageAccentRepeat"/>
      </dgm:layoutNode>
      <dgm:layoutNode name="parent_text_4" styleLbl="revTx">
        <dgm:varLst>
          <dgm:chMax val="0"/>
          <dgm:chPref val="0"/>
          <dgm:bulletEnabled val="1"/>
        </dgm:varLst>
        <dgm:choose name="Name57">
          <dgm:if name="Name58" func="var" arg="dir" op="equ" val="norm">
            <dgm:alg type="tx">
              <dgm:param type="parTxLTRAlign" val="l"/>
              <dgm:param type="lnSpCh" val="15"/>
            </dgm:alg>
          </dgm:if>
          <dgm:else name="Name59">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4" styleLbl="alignNode1">
        <dgm:alg type="sp"/>
        <dgm:shape xmlns:r="http://schemas.openxmlformats.org/officeDocument/2006/relationships" type="donut" r:blip="">
          <dgm:adjLst>
            <dgm:adj idx="1" val="0.0746"/>
          </dgm:adjLst>
        </dgm:shape>
        <dgm:presOf/>
      </dgm:layoutNode>
    </dgm:forEach>
    <dgm:forEach name="Name60" axis="ch" ptType="sibTrans" hideLastTrans="0" st="4" cnt="1">
      <dgm:layoutNode name="image_4">
        <dgm:alg type="sp"/>
        <dgm:shape xmlns:r="http://schemas.openxmlformats.org/officeDocument/2006/relationships" r:blip="">
          <dgm:adjLst/>
        </dgm:shape>
        <dgm:presOf/>
        <dgm:constrLst/>
        <dgm:forEach name="Name61" ref="imageRepeat"/>
      </dgm:layoutNode>
    </dgm:forEach>
    <dgm:forEach name="Name62" axis="ch" ptType="node" st="5" cnt="1">
      <dgm:layoutNode name="image_accent_5">
        <dgm:alg type="sp"/>
        <dgm:shape xmlns:r="http://schemas.openxmlformats.org/officeDocument/2006/relationships" r:blip="">
          <dgm:adjLst/>
        </dgm:shape>
        <dgm:presOf/>
        <dgm:constrLst/>
        <dgm:forEach name="Name63" ref="imageAccentRepeat"/>
      </dgm:layoutNode>
      <dgm:layoutNode name="parent_text_5" styleLbl="revTx">
        <dgm:varLst>
          <dgm:chMax val="0"/>
          <dgm:chPref val="0"/>
          <dgm:bulletEnabled val="1"/>
        </dgm:varLst>
        <dgm:choose name="Name64">
          <dgm:if name="Name65" func="var" arg="dir" op="equ" val="norm">
            <dgm:alg type="tx">
              <dgm:param type="parTxLTRAlign" val="l"/>
              <dgm:param type="lnSpCh" val="15"/>
            </dgm:alg>
          </dgm:if>
          <dgm:else name="Name66">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sibTrans" hideLastTrans="0" st="5" cnt="1">
      <dgm:layoutNode name="image_5">
        <dgm:alg type="sp"/>
        <dgm:shape xmlns:r="http://schemas.openxmlformats.org/officeDocument/2006/relationships" r:blip="">
          <dgm:adjLst/>
        </dgm:shape>
        <dgm:presOf/>
        <dgm:constrLst/>
        <dgm:forEach name="Name68" ref="imageRepeat"/>
      </dgm:layoutNode>
    </dgm:forEach>
    <dgm:forEach name="Name69" axis="ch" ptType="node" st="6" cnt="1">
      <dgm:layoutNode name="parent_text_6" styleLbl="revTx">
        <dgm:varLst>
          <dgm:chMax val="0"/>
          <dgm:chPref val="0"/>
          <dgm:bulletEnabled val="1"/>
        </dgm:varLst>
        <dgm:choose name="Name70">
          <dgm:if name="Name71" func="var" arg="dir" op="equ" val="norm">
            <dgm:alg type="tx">
              <dgm:param type="parTxLTRAlign" val="r"/>
              <dgm:param type="shpTxLTRAlignCh" val="r"/>
              <dgm:param type="lnSpCh" val="15"/>
            </dgm:alg>
          </dgm:if>
          <dgm:else name="Name72">
            <dgm:alg type="tx">
              <dgm:param type="parTxLTRAlign" val="l"/>
              <dgm:param type="shpTxLTRAlignCh" val="l"/>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6">
        <dgm:alg type="sp"/>
        <dgm:shape xmlns:r="http://schemas.openxmlformats.org/officeDocument/2006/relationships" r:blip="">
          <dgm:adjLst/>
        </dgm:shape>
        <dgm:presOf/>
        <dgm:constrLst/>
        <dgm:forEach name="Name73" ref="imageAccentRepeat"/>
      </dgm:layoutNode>
      <dgm:layoutNode name="accent_5" styleLbl="alignNode1">
        <dgm:alg type="sp"/>
        <dgm:shape xmlns:r="http://schemas.openxmlformats.org/officeDocument/2006/relationships" type="donut" r:blip="">
          <dgm:adjLst>
            <dgm:adj idx="1" val="0.0746"/>
          </dgm:adjLst>
        </dgm:shape>
        <dgm:presOf/>
      </dgm:layoutNode>
    </dgm:forEach>
    <dgm:forEach name="Name74" axis="ch" ptType="sibTrans" hideLastTrans="0" st="6" cnt="1">
      <dgm:layoutNode name="image_6">
        <dgm:alg type="sp"/>
        <dgm:shape xmlns:r="http://schemas.openxmlformats.org/officeDocument/2006/relationships" r:blip="">
          <dgm:adjLst/>
        </dgm:shape>
        <dgm:presOf/>
        <dgm:constrLst/>
        <dgm:forEach name="Name75" ref="imageRepeat"/>
      </dgm:layoutNode>
    </dgm:forEach>
    <dgm:forEach name="Name76" axis="ch" ptType="node" st="7" cnt="1">
      <dgm:layoutNode name="parent_text_7" styleLbl="revTx">
        <dgm:varLst>
          <dgm:chMax val="0"/>
          <dgm:chPref val="0"/>
          <dgm:bulletEnabled val="1"/>
        </dgm:varLst>
        <dgm:choose name="Name77">
          <dgm:if name="Name78" func="var" arg="dir" op="equ" val="norm">
            <dgm:alg type="tx">
              <dgm:param type="parTxLTRAlign" val="r"/>
              <dgm:param type="shpTxLTRAlignCh" val="r"/>
              <dgm:param type="txAnchorVert" val="t"/>
              <dgm:param type="lnSpCh" val="15"/>
            </dgm:alg>
          </dgm:if>
          <dgm:else name="Name79">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7">
        <dgm:alg type="sp"/>
        <dgm:shape xmlns:r="http://schemas.openxmlformats.org/officeDocument/2006/relationships" r:blip="">
          <dgm:adjLst/>
        </dgm:shape>
        <dgm:presOf/>
        <dgm:constrLst/>
        <dgm:forEach name="Name80" ref="imageAccentRepeat"/>
      </dgm:layoutNode>
    </dgm:forEach>
    <dgm:forEach name="Name81" axis="ch" ptType="sibTrans" hideLastTrans="0" st="7" cnt="1">
      <dgm:layoutNode name="image_7">
        <dgm:alg type="sp"/>
        <dgm:shape xmlns:r="http://schemas.openxmlformats.org/officeDocument/2006/relationships" r:blip="">
          <dgm:adjLst/>
        </dgm:shape>
        <dgm:presOf/>
        <dgm:constrLst/>
        <dgm:forEach name="Name82" ref="imageRepeat"/>
      </dgm:layoutNode>
    </dgm:forEach>
    <dgm:forEach name="Name83" axis="ch" ptType="node" st="8" cnt="1">
      <dgm:layoutNode name="parent_text_8" styleLbl="revTx">
        <dgm:varLst>
          <dgm:chMax val="0"/>
          <dgm:chPref val="0"/>
          <dgm:bulletEnabled val="1"/>
        </dgm:varLst>
        <dgm:choose name="Name84">
          <dgm:if name="Name85" func="var" arg="dir" op="equ" val="norm">
            <dgm:alg type="tx">
              <dgm:param type="parTxLTRAlign" val="r"/>
              <dgm:param type="shpTxLTRAlignCh" val="r"/>
              <dgm:param type="txAnchorVert" val="t"/>
              <dgm:param type="lnSpCh" val="15"/>
            </dgm:alg>
          </dgm:if>
          <dgm:else name="Name86">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8">
        <dgm:alg type="sp"/>
        <dgm:shape xmlns:r="http://schemas.openxmlformats.org/officeDocument/2006/relationships" r:blip="">
          <dgm:adjLst/>
        </dgm:shape>
        <dgm:presOf/>
        <dgm:constrLst/>
        <dgm:forEach name="Name87" ref="imageAccentRepeat"/>
      </dgm:layoutNode>
    </dgm:forEach>
    <dgm:forEach name="Name88" axis="ch" ptType="sibTrans" hideLastTrans="0" st="8" cnt="1">
      <dgm:layoutNode name="image_8">
        <dgm:alg type="sp"/>
        <dgm:shape xmlns:r="http://schemas.openxmlformats.org/officeDocument/2006/relationships" r:blip="">
          <dgm:adjLst/>
        </dgm:shape>
        <dgm:presOf/>
        <dgm:constrLst/>
        <dgm:forEach name="Name89" ref="imageRepea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9.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50F6CD6-891B-4A8E-8D14-AC722667A1F1}" type="datetimeFigureOut">
              <a:rPr lang="en-IN" smtClean="0"/>
              <a:t>28-04-2020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559CA5-7916-468D-AE9D-B23C31467635}" type="slidenum">
              <a:rPr lang="en-IN" smtClean="0"/>
              <a:t>‹#›</a:t>
            </a:fld>
            <a:endParaRPr lang="en-IN"/>
          </a:p>
        </p:txBody>
      </p:sp>
    </p:spTree>
    <p:extLst>
      <p:ext uri="{BB962C8B-B14F-4D97-AF65-F5344CB8AC3E}">
        <p14:creationId xmlns:p14="http://schemas.microsoft.com/office/powerpoint/2010/main" val="2344401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50F6CD6-891B-4A8E-8D14-AC722667A1F1}" type="datetimeFigureOut">
              <a:rPr lang="en-IN" smtClean="0"/>
              <a:t>28-04-2020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559CA5-7916-468D-AE9D-B23C31467635}" type="slidenum">
              <a:rPr lang="en-IN" smtClean="0"/>
              <a:t>‹#›</a:t>
            </a:fld>
            <a:endParaRPr lang="en-IN"/>
          </a:p>
        </p:txBody>
      </p:sp>
    </p:spTree>
    <p:extLst>
      <p:ext uri="{BB962C8B-B14F-4D97-AF65-F5344CB8AC3E}">
        <p14:creationId xmlns:p14="http://schemas.microsoft.com/office/powerpoint/2010/main" val="2053750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50F6CD6-891B-4A8E-8D14-AC722667A1F1}" type="datetimeFigureOut">
              <a:rPr lang="en-IN" smtClean="0"/>
              <a:t>28-04-2020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559CA5-7916-468D-AE9D-B23C31467635}" type="slidenum">
              <a:rPr lang="en-IN" smtClean="0"/>
              <a:t>‹#›</a:t>
            </a:fld>
            <a:endParaRPr lang="en-IN"/>
          </a:p>
        </p:txBody>
      </p:sp>
    </p:spTree>
    <p:extLst>
      <p:ext uri="{BB962C8B-B14F-4D97-AF65-F5344CB8AC3E}">
        <p14:creationId xmlns:p14="http://schemas.microsoft.com/office/powerpoint/2010/main" val="3904947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50F6CD6-891B-4A8E-8D14-AC722667A1F1}" type="datetimeFigureOut">
              <a:rPr lang="en-IN" smtClean="0"/>
              <a:t>28-04-2020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559CA5-7916-468D-AE9D-B23C31467635}" type="slidenum">
              <a:rPr lang="en-IN" smtClean="0"/>
              <a:t>‹#›</a:t>
            </a:fld>
            <a:endParaRPr lang="en-IN"/>
          </a:p>
        </p:txBody>
      </p:sp>
    </p:spTree>
    <p:extLst>
      <p:ext uri="{BB962C8B-B14F-4D97-AF65-F5344CB8AC3E}">
        <p14:creationId xmlns:p14="http://schemas.microsoft.com/office/powerpoint/2010/main" val="1181632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F6CD6-891B-4A8E-8D14-AC722667A1F1}" type="datetimeFigureOut">
              <a:rPr lang="en-IN" smtClean="0"/>
              <a:t>28-04-2020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559CA5-7916-468D-AE9D-B23C31467635}" type="slidenum">
              <a:rPr lang="en-IN" smtClean="0"/>
              <a:t>‹#›</a:t>
            </a:fld>
            <a:endParaRPr lang="en-IN"/>
          </a:p>
        </p:txBody>
      </p:sp>
    </p:spTree>
    <p:extLst>
      <p:ext uri="{BB962C8B-B14F-4D97-AF65-F5344CB8AC3E}">
        <p14:creationId xmlns:p14="http://schemas.microsoft.com/office/powerpoint/2010/main" val="3285936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50F6CD6-891B-4A8E-8D14-AC722667A1F1}" type="datetimeFigureOut">
              <a:rPr lang="en-IN" smtClean="0"/>
              <a:t>28-04-2020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559CA5-7916-468D-AE9D-B23C31467635}" type="slidenum">
              <a:rPr lang="en-IN" smtClean="0"/>
              <a:t>‹#›</a:t>
            </a:fld>
            <a:endParaRPr lang="en-IN"/>
          </a:p>
        </p:txBody>
      </p:sp>
    </p:spTree>
    <p:extLst>
      <p:ext uri="{BB962C8B-B14F-4D97-AF65-F5344CB8AC3E}">
        <p14:creationId xmlns:p14="http://schemas.microsoft.com/office/powerpoint/2010/main" val="293639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50F6CD6-891B-4A8E-8D14-AC722667A1F1}" type="datetimeFigureOut">
              <a:rPr lang="en-IN" smtClean="0"/>
              <a:t>28-04-2020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559CA5-7916-468D-AE9D-B23C31467635}" type="slidenum">
              <a:rPr lang="en-IN" smtClean="0"/>
              <a:t>‹#›</a:t>
            </a:fld>
            <a:endParaRPr lang="en-IN"/>
          </a:p>
        </p:txBody>
      </p:sp>
    </p:spTree>
    <p:extLst>
      <p:ext uri="{BB962C8B-B14F-4D97-AF65-F5344CB8AC3E}">
        <p14:creationId xmlns:p14="http://schemas.microsoft.com/office/powerpoint/2010/main" val="1410745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50F6CD6-891B-4A8E-8D14-AC722667A1F1}" type="datetimeFigureOut">
              <a:rPr lang="en-IN" smtClean="0"/>
              <a:t>28-04-2020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559CA5-7916-468D-AE9D-B23C31467635}" type="slidenum">
              <a:rPr lang="en-IN" smtClean="0"/>
              <a:t>‹#›</a:t>
            </a:fld>
            <a:endParaRPr lang="en-IN"/>
          </a:p>
        </p:txBody>
      </p:sp>
    </p:spTree>
    <p:extLst>
      <p:ext uri="{BB962C8B-B14F-4D97-AF65-F5344CB8AC3E}">
        <p14:creationId xmlns:p14="http://schemas.microsoft.com/office/powerpoint/2010/main" val="44784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F6CD6-891B-4A8E-8D14-AC722667A1F1}" type="datetimeFigureOut">
              <a:rPr lang="en-IN" smtClean="0"/>
              <a:t>28-04-2020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559CA5-7916-468D-AE9D-B23C31467635}" type="slidenum">
              <a:rPr lang="en-IN" smtClean="0"/>
              <a:t>‹#›</a:t>
            </a:fld>
            <a:endParaRPr lang="en-IN"/>
          </a:p>
        </p:txBody>
      </p:sp>
    </p:spTree>
    <p:extLst>
      <p:ext uri="{BB962C8B-B14F-4D97-AF65-F5344CB8AC3E}">
        <p14:creationId xmlns:p14="http://schemas.microsoft.com/office/powerpoint/2010/main" val="3402519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F6CD6-891B-4A8E-8D14-AC722667A1F1}" type="datetimeFigureOut">
              <a:rPr lang="en-IN" smtClean="0"/>
              <a:t>28-04-2020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559CA5-7916-468D-AE9D-B23C31467635}" type="slidenum">
              <a:rPr lang="en-IN" smtClean="0"/>
              <a:t>‹#›</a:t>
            </a:fld>
            <a:endParaRPr lang="en-IN"/>
          </a:p>
        </p:txBody>
      </p:sp>
    </p:spTree>
    <p:extLst>
      <p:ext uri="{BB962C8B-B14F-4D97-AF65-F5344CB8AC3E}">
        <p14:creationId xmlns:p14="http://schemas.microsoft.com/office/powerpoint/2010/main" val="2267279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F6CD6-891B-4A8E-8D14-AC722667A1F1}" type="datetimeFigureOut">
              <a:rPr lang="en-IN" smtClean="0"/>
              <a:t>28-04-2020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559CA5-7916-468D-AE9D-B23C31467635}" type="slidenum">
              <a:rPr lang="en-IN" smtClean="0"/>
              <a:t>‹#›</a:t>
            </a:fld>
            <a:endParaRPr lang="en-IN"/>
          </a:p>
        </p:txBody>
      </p:sp>
    </p:spTree>
    <p:extLst>
      <p:ext uri="{BB962C8B-B14F-4D97-AF65-F5344CB8AC3E}">
        <p14:creationId xmlns:p14="http://schemas.microsoft.com/office/powerpoint/2010/main" val="2174597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F6CD6-891B-4A8E-8D14-AC722667A1F1}" type="datetimeFigureOut">
              <a:rPr lang="en-IN" smtClean="0"/>
              <a:t>28-04-2020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59CA5-7916-468D-AE9D-B23C31467635}" type="slidenum">
              <a:rPr lang="en-IN" smtClean="0"/>
              <a:t>‹#›</a:t>
            </a:fld>
            <a:endParaRPr lang="en-IN"/>
          </a:p>
        </p:txBody>
      </p:sp>
    </p:spTree>
    <p:extLst>
      <p:ext uri="{BB962C8B-B14F-4D97-AF65-F5344CB8AC3E}">
        <p14:creationId xmlns:p14="http://schemas.microsoft.com/office/powerpoint/2010/main" val="2473550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slide" Target="slide5.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diagramLayout" Target="../diagrams/layout10.xml"/><Relationship Id="rId7" Type="http://schemas.openxmlformats.org/officeDocument/2006/relationships/slide" Target="slide5.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slide" Target="slide13.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slide" Target="slide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slide" Target="slide5.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slide" Target="slide5.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Layout" Target="../diagrams/layout8.xml"/><Relationship Id="rId7" Type="http://schemas.openxmlformats.org/officeDocument/2006/relationships/slide" Target="slide5.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11704190"/>
              </p:ext>
            </p:extLst>
          </p:nvPr>
        </p:nvGraphicFramePr>
        <p:xfrm>
          <a:off x="533400" y="1447800"/>
          <a:ext cx="8382000" cy="3657600"/>
        </p:xfrm>
        <a:graphic>
          <a:graphicData uri="http://schemas.openxmlformats.org/drawingml/2006/table">
            <a:tbl>
              <a:tblPr firstRow="1" bandRow="1">
                <a:tableStyleId>{5C22544A-7EE6-4342-B048-85BDC9FD1C3A}</a:tableStyleId>
              </a:tblPr>
              <a:tblGrid>
                <a:gridCol w="523876"/>
                <a:gridCol w="3667124"/>
                <a:gridCol w="733426"/>
                <a:gridCol w="3457574"/>
              </a:tblGrid>
              <a:tr h="1130531">
                <a:tc>
                  <a:txBody>
                    <a:bodyPr/>
                    <a:lstStyle/>
                    <a:p>
                      <a:r>
                        <a:rPr lang="en-US" sz="1400" dirty="0" smtClean="0"/>
                        <a:t>S.no</a:t>
                      </a:r>
                      <a:endParaRPr lang="en-IN" sz="1400" dirty="0"/>
                    </a:p>
                  </a:txBody>
                  <a:tcPr>
                    <a:cell3D prstMaterial="dkEdge">
                      <a:bevel/>
                      <a:lightRig rig="flood" dir="t"/>
                    </a:cell3D>
                  </a:tcPr>
                </a:tc>
                <a:tc>
                  <a:txBody>
                    <a:bodyPr/>
                    <a:lstStyle/>
                    <a:p>
                      <a:pPr algn="ctr"/>
                      <a:r>
                        <a:rPr lang="en-US" dirty="0" smtClean="0"/>
                        <a:t>NAME</a:t>
                      </a:r>
                      <a:endParaRPr lang="en-IN" dirty="0"/>
                    </a:p>
                  </a:txBody>
                  <a:tcPr>
                    <a:cell3D prstMaterial="dkEdge">
                      <a:bevel/>
                      <a:lightRig rig="flood" dir="t"/>
                    </a:cell3D>
                  </a:tcPr>
                </a:tc>
                <a:tc>
                  <a:txBody>
                    <a:bodyPr/>
                    <a:lstStyle/>
                    <a:p>
                      <a:pPr algn="ctr"/>
                      <a:r>
                        <a:rPr lang="en-US" sz="1400" dirty="0" smtClean="0"/>
                        <a:t>Roll.no.</a:t>
                      </a:r>
                      <a:endParaRPr lang="en-IN" sz="1400" dirty="0"/>
                    </a:p>
                  </a:txBody>
                  <a:tcPr>
                    <a:cell3D prstMaterial="dkEdge">
                      <a:bevel/>
                      <a:lightRig rig="flood" dir="t"/>
                    </a:cell3D>
                  </a:tcPr>
                </a:tc>
                <a:tc>
                  <a:txBody>
                    <a:bodyPr/>
                    <a:lstStyle/>
                    <a:p>
                      <a:pPr algn="ctr"/>
                      <a:r>
                        <a:rPr lang="en-US" dirty="0" smtClean="0"/>
                        <a:t>Registration no.</a:t>
                      </a:r>
                      <a:endParaRPr lang="en-IN" dirty="0"/>
                    </a:p>
                  </a:txBody>
                  <a:tcPr>
                    <a:cell3D prstMaterial="dkEdge">
                      <a:bevel/>
                      <a:lightRig rig="flood" dir="t"/>
                    </a:cell3D>
                  </a:tcPr>
                </a:tc>
              </a:tr>
              <a:tr h="809106">
                <a:tc>
                  <a:txBody>
                    <a:bodyPr/>
                    <a:lstStyle/>
                    <a:p>
                      <a:pPr algn="ctr"/>
                      <a:r>
                        <a:rPr lang="en-US" dirty="0" smtClean="0"/>
                        <a:t>1.</a:t>
                      </a:r>
                      <a:endParaRPr lang="en-IN" dirty="0"/>
                    </a:p>
                  </a:txBody>
                  <a:tcPr>
                    <a:cell3D prstMaterial="dkEdge">
                      <a:bevel/>
                      <a:lightRig rig="flood" dir="t"/>
                    </a:cell3D>
                  </a:tcPr>
                </a:tc>
                <a:tc>
                  <a:txBody>
                    <a:bodyPr/>
                    <a:lstStyle/>
                    <a:p>
                      <a:pPr algn="ctr"/>
                      <a:r>
                        <a:rPr lang="en-US" dirty="0" smtClean="0"/>
                        <a:t>Dhaireya</a:t>
                      </a:r>
                      <a:r>
                        <a:rPr lang="en-US" baseline="0" dirty="0" smtClean="0"/>
                        <a:t> Abhilashi</a:t>
                      </a:r>
                      <a:endParaRPr lang="en-IN" dirty="0"/>
                    </a:p>
                  </a:txBody>
                  <a:tcPr>
                    <a:cell3D prstMaterial="dkEdge">
                      <a:bevel/>
                      <a:lightRig rig="flood" dir="t"/>
                    </a:cell3D>
                  </a:tcPr>
                </a:tc>
                <a:tc>
                  <a:txBody>
                    <a:bodyPr/>
                    <a:lstStyle/>
                    <a:p>
                      <a:pPr algn="ctr"/>
                      <a:r>
                        <a:rPr lang="en-US" dirty="0" smtClean="0"/>
                        <a:t>28</a:t>
                      </a:r>
                      <a:endParaRPr lang="en-IN" dirty="0"/>
                    </a:p>
                  </a:txBody>
                  <a:tcPr>
                    <a:cell3D prstMaterial="dkEdge">
                      <a:bevel/>
                      <a:lightRig rig="flood" dir="t"/>
                    </a:cell3D>
                  </a:tcPr>
                </a:tc>
                <a:tc>
                  <a:txBody>
                    <a:bodyPr/>
                    <a:lstStyle/>
                    <a:p>
                      <a:pPr algn="ctr"/>
                      <a:r>
                        <a:rPr lang="en-US" dirty="0" smtClean="0"/>
                        <a:t>11912815</a:t>
                      </a:r>
                      <a:endParaRPr lang="en-IN" dirty="0"/>
                    </a:p>
                  </a:txBody>
                  <a:tcPr>
                    <a:cell3D prstMaterial="dkEdge">
                      <a:bevel/>
                      <a:lightRig rig="flood" dir="t"/>
                    </a:cell3D>
                  </a:tcPr>
                </a:tc>
              </a:tr>
              <a:tr h="809106">
                <a:tc>
                  <a:txBody>
                    <a:bodyPr/>
                    <a:lstStyle/>
                    <a:p>
                      <a:pPr algn="ctr"/>
                      <a:r>
                        <a:rPr lang="en-US" dirty="0" smtClean="0"/>
                        <a:t>2.</a:t>
                      </a:r>
                      <a:endParaRPr lang="en-IN" dirty="0"/>
                    </a:p>
                  </a:txBody>
                  <a:tcPr>
                    <a:cell3D prstMaterial="dkEdge">
                      <a:bevel/>
                      <a:lightRig rig="flood" dir="t"/>
                    </a:cell3D>
                  </a:tcPr>
                </a:tc>
                <a:tc>
                  <a:txBody>
                    <a:bodyPr/>
                    <a:lstStyle/>
                    <a:p>
                      <a:pPr algn="ctr"/>
                      <a:r>
                        <a:rPr lang="en-US" dirty="0" err="1" smtClean="0"/>
                        <a:t>Ashutosh</a:t>
                      </a:r>
                      <a:r>
                        <a:rPr lang="en-US" dirty="0" smtClean="0"/>
                        <a:t> </a:t>
                      </a:r>
                      <a:r>
                        <a:rPr lang="en-US" dirty="0" err="1" smtClean="0"/>
                        <a:t>Pandey</a:t>
                      </a:r>
                      <a:endParaRPr lang="en-IN" dirty="0"/>
                    </a:p>
                  </a:txBody>
                  <a:tcPr>
                    <a:cell3D prstMaterial="dkEdge">
                      <a:bevel/>
                      <a:lightRig rig="flood" dir="t"/>
                    </a:cell3D>
                  </a:tcPr>
                </a:tc>
                <a:tc>
                  <a:txBody>
                    <a:bodyPr/>
                    <a:lstStyle/>
                    <a:p>
                      <a:pPr algn="ctr"/>
                      <a:r>
                        <a:rPr lang="en-US" dirty="0" smtClean="0"/>
                        <a:t>29</a:t>
                      </a:r>
                      <a:endParaRPr lang="en-IN" dirty="0"/>
                    </a:p>
                  </a:txBody>
                  <a:tcPr>
                    <a:cell3D prstMaterial="dkEdge">
                      <a:bevel/>
                      <a:lightRig rig="flood" dir="t"/>
                    </a:cell3D>
                  </a:tcPr>
                </a:tc>
                <a:tc>
                  <a:txBody>
                    <a:bodyPr/>
                    <a:lstStyle/>
                    <a:p>
                      <a:pPr algn="ctr"/>
                      <a:r>
                        <a:rPr lang="en-US" dirty="0" smtClean="0"/>
                        <a:t>Didn't share </a:t>
                      </a:r>
                      <a:r>
                        <a:rPr lang="en-US" smtClean="0"/>
                        <a:t>it with me</a:t>
                      </a:r>
                      <a:endParaRPr lang="en-IN" dirty="0"/>
                    </a:p>
                  </a:txBody>
                  <a:tcPr>
                    <a:cell3D prstMaterial="dkEdge">
                      <a:bevel/>
                      <a:lightRig rig="flood" dir="t"/>
                    </a:cell3D>
                  </a:tcPr>
                </a:tc>
              </a:tr>
              <a:tr h="908857">
                <a:tc>
                  <a:txBody>
                    <a:bodyPr/>
                    <a:lstStyle/>
                    <a:p>
                      <a:pPr algn="ctr"/>
                      <a:r>
                        <a:rPr lang="en-US" dirty="0" smtClean="0"/>
                        <a:t>3.</a:t>
                      </a:r>
                      <a:endParaRPr lang="en-IN" dirty="0"/>
                    </a:p>
                  </a:txBody>
                  <a:tcPr>
                    <a:cell3D prstMaterial="dkEdge">
                      <a:bevel/>
                      <a:lightRig rig="flood" dir="t"/>
                    </a:cell3D>
                  </a:tcPr>
                </a:tc>
                <a:tc>
                  <a:txBody>
                    <a:bodyPr/>
                    <a:lstStyle/>
                    <a:p>
                      <a:pPr algn="ctr"/>
                      <a:r>
                        <a:rPr lang="en-US" dirty="0" err="1" smtClean="0"/>
                        <a:t>Jeeva</a:t>
                      </a:r>
                      <a:r>
                        <a:rPr lang="en-US" dirty="0" smtClean="0"/>
                        <a:t> </a:t>
                      </a:r>
                      <a:r>
                        <a:rPr lang="en-US" dirty="0" err="1" smtClean="0"/>
                        <a:t>Natraajan</a:t>
                      </a:r>
                      <a:endParaRPr lang="en-IN" dirty="0"/>
                    </a:p>
                  </a:txBody>
                  <a:tcPr>
                    <a:cell3D prstMaterial="dkEdge">
                      <a:bevel/>
                      <a:lightRig rig="flood" dir="t"/>
                    </a:cell3D>
                  </a:tcPr>
                </a:tc>
                <a:tc>
                  <a:txBody>
                    <a:bodyPr/>
                    <a:lstStyle/>
                    <a:p>
                      <a:pPr algn="ctr"/>
                      <a:r>
                        <a:rPr lang="en-US" dirty="0" smtClean="0"/>
                        <a:t>30</a:t>
                      </a:r>
                      <a:endParaRPr lang="en-IN" dirty="0"/>
                    </a:p>
                  </a:txBody>
                  <a:tcPr>
                    <a:cell3D prstMaterial="dkEdge">
                      <a:bevel/>
                      <a:lightRig rig="flood" dir="t"/>
                    </a:cell3D>
                  </a:tcPr>
                </a:tc>
                <a:tc>
                  <a:txBody>
                    <a:bodyPr/>
                    <a:lstStyle/>
                    <a:p>
                      <a:pPr algn="ctr"/>
                      <a:r>
                        <a:rPr lang="en-US" dirty="0" smtClean="0"/>
                        <a:t>11911793</a:t>
                      </a:r>
                      <a:endParaRPr lang="en-IN" dirty="0"/>
                    </a:p>
                  </a:txBody>
                  <a:tcPr>
                    <a:cell3D prstMaterial="dkEdge">
                      <a:bevel/>
                      <a:lightRig rig="flood" dir="t"/>
                    </a:cell3D>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55443433"/>
              </p:ext>
            </p:extLst>
          </p:nvPr>
        </p:nvGraphicFramePr>
        <p:xfrm>
          <a:off x="1447800" y="152400"/>
          <a:ext cx="6096000" cy="457200"/>
        </p:xfrm>
        <a:graphic>
          <a:graphicData uri="http://schemas.openxmlformats.org/drawingml/2006/table">
            <a:tbl>
              <a:tblPr firstRow="1" bandRow="1">
                <a:tableStyleId>{5C22544A-7EE6-4342-B048-85BDC9FD1C3A}</a:tableStyleId>
              </a:tblPr>
              <a:tblGrid>
                <a:gridCol w="6096000"/>
              </a:tblGrid>
              <a:tr h="370840">
                <a:tc>
                  <a:txBody>
                    <a:bodyPr/>
                    <a:lstStyle/>
                    <a:p>
                      <a:pPr algn="ctr"/>
                      <a:r>
                        <a:rPr lang="en-US" sz="2400" dirty="0" smtClean="0"/>
                        <a:t>GROUP MEMBER DETAILS</a:t>
                      </a:r>
                      <a:endParaRPr lang="en-IN" sz="2400" dirty="0"/>
                    </a:p>
                  </a:txBody>
                  <a:tcPr>
                    <a:cell3D prstMaterial="dkEdge">
                      <a:bevel/>
                      <a:lightRig rig="flood" dir="t"/>
                    </a:cell3D>
                  </a:tcPr>
                </a:tc>
              </a:tr>
            </a:tbl>
          </a:graphicData>
        </a:graphic>
      </p:graphicFrame>
    </p:spTree>
    <p:extLst>
      <p:ext uri="{BB962C8B-B14F-4D97-AF65-F5344CB8AC3E}">
        <p14:creationId xmlns:p14="http://schemas.microsoft.com/office/powerpoint/2010/main" val="29120766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930094296"/>
              </p:ext>
            </p:extLst>
          </p:nvPr>
        </p:nvGraphicFramePr>
        <p:xfrm>
          <a:off x="1524000" y="457200"/>
          <a:ext cx="70866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2819400" y="381000"/>
            <a:ext cx="3821752"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Contact us</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Left Arrow 3">
            <a:hlinkClick r:id="rId7" action="ppaction://hlinksldjump"/>
          </p:cNvPr>
          <p:cNvSpPr/>
          <p:nvPr/>
        </p:nvSpPr>
        <p:spPr>
          <a:xfrm>
            <a:off x="7772400" y="6248400"/>
            <a:ext cx="1066800" cy="533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7809781" y="6380466"/>
            <a:ext cx="2286000" cy="276999"/>
          </a:xfrm>
          <a:prstGeom prst="rect">
            <a:avLst/>
          </a:prstGeom>
          <a:noFill/>
        </p:spPr>
        <p:txBody>
          <a:bodyPr wrap="square" rtlCol="0">
            <a:spAutoFit/>
          </a:bodyPr>
          <a:lstStyle/>
          <a:p>
            <a:r>
              <a:rPr lang="en-US" sz="1200" b="1" dirty="0" smtClean="0">
                <a:solidFill>
                  <a:schemeClr val="bg1"/>
                </a:solidFill>
              </a:rPr>
              <a:t>Back to menu</a:t>
            </a:r>
            <a:endParaRPr lang="en-IN" sz="1200" b="1" dirty="0">
              <a:solidFill>
                <a:schemeClr val="bg1"/>
              </a:solidFill>
            </a:endParaRPr>
          </a:p>
        </p:txBody>
      </p:sp>
    </p:spTree>
    <p:extLst>
      <p:ext uri="{BB962C8B-B14F-4D97-AF65-F5344CB8AC3E}">
        <p14:creationId xmlns:p14="http://schemas.microsoft.com/office/powerpoint/2010/main" val="1262936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383287078"/>
              </p:ext>
            </p:extLst>
          </p:nvPr>
        </p:nvGraphicFramePr>
        <p:xfrm>
          <a:off x="0" y="76200"/>
          <a:ext cx="9067800" cy="678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2895600" y="2743200"/>
            <a:ext cx="3429000" cy="646331"/>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6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Health tips</a:t>
            </a:r>
            <a:endParaRPr lang="en-US" sz="36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Left Arrow 3">
            <a:hlinkClick r:id="rId7" action="ppaction://hlinksldjump"/>
          </p:cNvPr>
          <p:cNvSpPr/>
          <p:nvPr/>
        </p:nvSpPr>
        <p:spPr>
          <a:xfrm>
            <a:off x="7772400" y="6248400"/>
            <a:ext cx="1066800" cy="533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7809781" y="6380466"/>
            <a:ext cx="2286000" cy="276999"/>
          </a:xfrm>
          <a:prstGeom prst="rect">
            <a:avLst/>
          </a:prstGeom>
          <a:noFill/>
        </p:spPr>
        <p:txBody>
          <a:bodyPr wrap="square" rtlCol="0">
            <a:spAutoFit/>
          </a:bodyPr>
          <a:lstStyle/>
          <a:p>
            <a:r>
              <a:rPr lang="en-US" sz="1200" b="1" dirty="0" smtClean="0">
                <a:solidFill>
                  <a:schemeClr val="bg1"/>
                </a:solidFill>
              </a:rPr>
              <a:t>Back to menu</a:t>
            </a:r>
            <a:endParaRPr lang="en-IN" sz="1200" b="1" dirty="0">
              <a:solidFill>
                <a:schemeClr val="bg1"/>
              </a:solidFill>
            </a:endParaRPr>
          </a:p>
        </p:txBody>
      </p:sp>
      <p:sp>
        <p:nvSpPr>
          <p:cNvPr id="6" name="Right Arrow 5"/>
          <p:cNvSpPr/>
          <p:nvPr/>
        </p:nvSpPr>
        <p:spPr>
          <a:xfrm>
            <a:off x="7815532" y="228600"/>
            <a:ext cx="1328468"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hlinkClick r:id="rId8" action="ppaction://hlinksldjump"/>
          </p:cNvPr>
          <p:cNvSpPr txBox="1"/>
          <p:nvPr/>
        </p:nvSpPr>
        <p:spPr>
          <a:xfrm>
            <a:off x="7772400" y="318699"/>
            <a:ext cx="2514600" cy="276999"/>
          </a:xfrm>
          <a:prstGeom prst="rect">
            <a:avLst/>
          </a:prstGeom>
          <a:noFill/>
        </p:spPr>
        <p:txBody>
          <a:bodyPr wrap="square" rtlCol="0">
            <a:spAutoFit/>
          </a:bodyPr>
          <a:lstStyle/>
          <a:p>
            <a:r>
              <a:rPr lang="en-US" sz="1200" b="1" dirty="0" smtClean="0">
                <a:solidFill>
                  <a:schemeClr val="bg1"/>
                </a:solidFill>
              </a:rPr>
              <a:t>Technologies used</a:t>
            </a:r>
            <a:endParaRPr lang="en-IN" sz="1200" b="1" dirty="0">
              <a:solidFill>
                <a:schemeClr val="bg1"/>
              </a:solidFill>
            </a:endParaRPr>
          </a:p>
        </p:txBody>
      </p:sp>
    </p:spTree>
    <p:extLst>
      <p:ext uri="{BB962C8B-B14F-4D97-AF65-F5344CB8AC3E}">
        <p14:creationId xmlns:p14="http://schemas.microsoft.com/office/powerpoint/2010/main" val="31832470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388625768"/>
              </p:ext>
            </p:extLst>
          </p:nvPr>
        </p:nvGraphicFramePr>
        <p:xfrm>
          <a:off x="-762000" y="0"/>
          <a:ext cx="6858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5867400" y="1371600"/>
            <a:ext cx="2845010" cy="3139321"/>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Web-development tools</a:t>
            </a:r>
          </a:p>
          <a:p>
            <a:pPr algn="ctr"/>
            <a:endParaRPr lang="en-US"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algn="ctr"/>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Applications</a:t>
            </a:r>
          </a:p>
          <a:p>
            <a:pPr algn="ctr"/>
            <a:endPar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algn="ctr"/>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Online platforms</a:t>
            </a:r>
          </a:p>
          <a:p>
            <a:pPr algn="ctr"/>
            <a:endPar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algn="ctr"/>
            <a:r>
              <a:rPr lang="en-US"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Websites </a:t>
            </a:r>
          </a:p>
          <a:p>
            <a:pPr algn="ctr"/>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algn="ctr"/>
            <a:endParaRPr lang="en-US"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algn="ctr"/>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That we plan to use </a:t>
            </a:r>
          </a:p>
          <a:p>
            <a:pPr algn="ctr"/>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to build this website</a:t>
            </a:r>
            <a:endParaRPr lang="en-US"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Right Arrow 3">
            <a:hlinkClick r:id="rId7" action="ppaction://hlinksldjump"/>
          </p:cNvPr>
          <p:cNvSpPr/>
          <p:nvPr/>
        </p:nvSpPr>
        <p:spPr>
          <a:xfrm>
            <a:off x="6553200" y="5791200"/>
            <a:ext cx="1371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6581955" y="5835134"/>
            <a:ext cx="1752600" cy="369332"/>
          </a:xfrm>
          <a:prstGeom prst="rect">
            <a:avLst/>
          </a:prstGeom>
          <a:noFill/>
        </p:spPr>
        <p:txBody>
          <a:bodyPr wrap="square" rtlCol="0">
            <a:spAutoFit/>
          </a:bodyPr>
          <a:lstStyle/>
          <a:p>
            <a:r>
              <a:rPr lang="en-US" b="1" dirty="0" smtClean="0">
                <a:solidFill>
                  <a:schemeClr val="bg1"/>
                </a:solidFill>
              </a:rPr>
              <a:t>Next page</a:t>
            </a:r>
            <a:endParaRPr lang="en-IN" b="1" dirty="0">
              <a:solidFill>
                <a:schemeClr val="bg1"/>
              </a:solidFill>
            </a:endParaRPr>
          </a:p>
        </p:txBody>
      </p:sp>
    </p:spTree>
    <p:extLst>
      <p:ext uri="{BB962C8B-B14F-4D97-AF65-F5344CB8AC3E}">
        <p14:creationId xmlns:p14="http://schemas.microsoft.com/office/powerpoint/2010/main" val="25673569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4264588447"/>
              </p:ext>
            </p:extLst>
          </p:nvPr>
        </p:nvGraphicFramePr>
        <p:xfrm>
          <a:off x="0" y="1981200"/>
          <a:ext cx="9144000" cy="347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2664653" y="5257800"/>
            <a:ext cx="4955347" cy="52322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endParaRPr lang="en-US" sz="28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1763341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688308567"/>
              </p:ext>
            </p:extLst>
          </p:nvPr>
        </p:nvGraphicFramePr>
        <p:xfrm>
          <a:off x="1371600" y="762000"/>
          <a:ext cx="69342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63080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144275577"/>
              </p:ext>
            </p:extLst>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6433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14124005"/>
              </p:ext>
            </p:extLst>
          </p:nvPr>
        </p:nvGraphicFramePr>
        <p:xfrm>
          <a:off x="838200" y="1414253"/>
          <a:ext cx="7620000" cy="546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0" y="0"/>
            <a:ext cx="9144000" cy="1384995"/>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28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Standard elements</a:t>
            </a:r>
          </a:p>
          <a:p>
            <a:pPr algn="ctr"/>
            <a:endParaRPr lang="en-US" sz="28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a:p>
            <a:pPr algn="ctr"/>
            <a:r>
              <a:rPr lang="en-US" sz="28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which will be present in every page of the website</a:t>
            </a:r>
            <a:endParaRPr lang="en-US" sz="28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3079711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48664225"/>
              </p:ext>
            </p:extLst>
          </p:nvPr>
        </p:nvGraphicFramePr>
        <p:xfrm>
          <a:off x="1600200" y="76200"/>
          <a:ext cx="6096000" cy="370840"/>
        </p:xfrm>
        <a:graphic>
          <a:graphicData uri="http://schemas.openxmlformats.org/drawingml/2006/table">
            <a:tbl>
              <a:tblPr firstRow="1" bandRow="1">
                <a:tableStyleId>{7DF18680-E054-41AD-8BC1-D1AEF772440D}</a:tableStyleId>
              </a:tblPr>
              <a:tblGrid>
                <a:gridCol w="6096000"/>
              </a:tblGrid>
              <a:tr h="370840">
                <a:tc>
                  <a:txBody>
                    <a:bodyPr/>
                    <a:lstStyle/>
                    <a:p>
                      <a:pPr algn="ctr"/>
                      <a:r>
                        <a:rPr lang="en-US" dirty="0" smtClean="0"/>
                        <a:t>OVERVIEW OF THE TOPIC</a:t>
                      </a:r>
                      <a:endParaRPr lang="en-IN" dirty="0"/>
                    </a:p>
                  </a:txBody>
                  <a:tcPr>
                    <a:cell3D prstMaterial="dkEdge">
                      <a:bevel/>
                      <a:lightRig rig="flood" dir="t"/>
                    </a:cell3D>
                  </a:tcPr>
                </a:tc>
              </a:tr>
            </a:tbl>
          </a:graphicData>
        </a:graphic>
      </p:graphicFrame>
      <p:graphicFrame>
        <p:nvGraphicFramePr>
          <p:cNvPr id="3" name="Diagram 2"/>
          <p:cNvGraphicFramePr/>
          <p:nvPr>
            <p:extLst>
              <p:ext uri="{D42A27DB-BD31-4B8C-83A1-F6EECF244321}">
                <p14:modId xmlns:p14="http://schemas.microsoft.com/office/powerpoint/2010/main" val="1920479595"/>
              </p:ext>
            </p:extLst>
          </p:nvPr>
        </p:nvGraphicFramePr>
        <p:xfrm>
          <a:off x="762000" y="609600"/>
          <a:ext cx="7620000" cy="617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7620000" y="492341"/>
            <a:ext cx="1676400" cy="369332"/>
          </a:xfrm>
          <a:prstGeom prst="rect">
            <a:avLst/>
          </a:prstGeom>
          <a:noFill/>
        </p:spPr>
        <p:txBody>
          <a:bodyPr wrap="square" rtlCol="0">
            <a:spAutoFit/>
          </a:bodyPr>
          <a:lstStyle/>
          <a:p>
            <a:r>
              <a:rPr lang="en-US" dirty="0" smtClean="0"/>
              <a:t>Click on them</a:t>
            </a:r>
            <a:endParaRPr lang="en-IN" dirty="0"/>
          </a:p>
        </p:txBody>
      </p:sp>
    </p:spTree>
    <p:extLst>
      <p:ext uri="{BB962C8B-B14F-4D97-AF65-F5344CB8AC3E}">
        <p14:creationId xmlns:p14="http://schemas.microsoft.com/office/powerpoint/2010/main" val="2194651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660310005"/>
              </p:ext>
            </p:extLst>
          </p:nvPr>
        </p:nvGraphicFramePr>
        <p:xfrm>
          <a:off x="-914400" y="-172528"/>
          <a:ext cx="10210800" cy="7030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685800" y="-8626"/>
            <a:ext cx="809837" cy="7571303"/>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E</a:t>
            </a:r>
          </a:p>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L</a:t>
            </a:r>
          </a:p>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E</a:t>
            </a:r>
          </a:p>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M</a:t>
            </a:r>
          </a:p>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E</a:t>
            </a:r>
          </a:p>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N</a:t>
            </a:r>
          </a:p>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a:t>
            </a:r>
          </a:p>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a:t>
            </a:r>
          </a:p>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 name="Rectangle 4"/>
          <p:cNvSpPr/>
          <p:nvPr/>
        </p:nvSpPr>
        <p:spPr>
          <a:xfrm>
            <a:off x="6408071" y="152400"/>
            <a:ext cx="790601" cy="590931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O</a:t>
            </a:r>
          </a:p>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N</a:t>
            </a:r>
          </a:p>
          <a:p>
            <a:pPr algn="ct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H</a:t>
            </a:r>
          </a:p>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O</a:t>
            </a:r>
          </a:p>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M</a:t>
            </a:r>
          </a:p>
          <a:p>
            <a:pPr algn="ctr"/>
            <a:r>
              <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e</a:t>
            </a:r>
          </a:p>
        </p:txBody>
      </p:sp>
      <p:sp>
        <p:nvSpPr>
          <p:cNvPr id="6" name="Rectangle 5"/>
          <p:cNvSpPr/>
          <p:nvPr/>
        </p:nvSpPr>
        <p:spPr>
          <a:xfrm>
            <a:off x="7924800" y="1398895"/>
            <a:ext cx="625491" cy="341632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a:t>
            </a:r>
          </a:p>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a:t>
            </a:r>
          </a:p>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G</a:t>
            </a:r>
          </a:p>
          <a:p>
            <a:pPr algn="ctr"/>
            <a:r>
              <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e</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8" name="Left Arrow 7">
            <a:hlinkClick r:id="rId7" action="ppaction://hlinksldjump"/>
          </p:cNvPr>
          <p:cNvSpPr/>
          <p:nvPr/>
        </p:nvSpPr>
        <p:spPr>
          <a:xfrm>
            <a:off x="7772400" y="6248400"/>
            <a:ext cx="1066800" cy="533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7809781" y="6380466"/>
            <a:ext cx="2286000" cy="276999"/>
          </a:xfrm>
          <a:prstGeom prst="rect">
            <a:avLst/>
          </a:prstGeom>
          <a:noFill/>
        </p:spPr>
        <p:txBody>
          <a:bodyPr wrap="square" rtlCol="0">
            <a:spAutoFit/>
          </a:bodyPr>
          <a:lstStyle/>
          <a:p>
            <a:r>
              <a:rPr lang="en-US" sz="1200" b="1" dirty="0" smtClean="0">
                <a:solidFill>
                  <a:schemeClr val="bg1"/>
                </a:solidFill>
              </a:rPr>
              <a:t>Back to menu</a:t>
            </a:r>
            <a:endParaRPr lang="en-IN" sz="1200" b="1" dirty="0">
              <a:solidFill>
                <a:schemeClr val="bg1"/>
              </a:solidFill>
            </a:endParaRPr>
          </a:p>
        </p:txBody>
      </p:sp>
    </p:spTree>
    <p:extLst>
      <p:ext uri="{BB962C8B-B14F-4D97-AF65-F5344CB8AC3E}">
        <p14:creationId xmlns:p14="http://schemas.microsoft.com/office/powerpoint/2010/main" val="29161043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625592472"/>
              </p:ext>
            </p:extLst>
          </p:nvPr>
        </p:nvGraphicFramePr>
        <p:xfrm>
          <a:off x="1066800" y="762000"/>
          <a:ext cx="7467600" cy="530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2895600" y="152400"/>
            <a:ext cx="3191900"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About us</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Left Arrow 3">
            <a:hlinkClick r:id="rId7" action="ppaction://hlinksldjump"/>
          </p:cNvPr>
          <p:cNvSpPr/>
          <p:nvPr/>
        </p:nvSpPr>
        <p:spPr>
          <a:xfrm>
            <a:off x="7772400" y="6248400"/>
            <a:ext cx="1066800" cy="533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7809781" y="6380466"/>
            <a:ext cx="2286000" cy="276999"/>
          </a:xfrm>
          <a:prstGeom prst="rect">
            <a:avLst/>
          </a:prstGeom>
          <a:noFill/>
        </p:spPr>
        <p:txBody>
          <a:bodyPr wrap="square" rtlCol="0">
            <a:spAutoFit/>
          </a:bodyPr>
          <a:lstStyle/>
          <a:p>
            <a:r>
              <a:rPr lang="en-US" sz="1200" b="1" dirty="0" smtClean="0">
                <a:solidFill>
                  <a:schemeClr val="bg1"/>
                </a:solidFill>
              </a:rPr>
              <a:t>Back to menu</a:t>
            </a:r>
            <a:endParaRPr lang="en-IN" sz="1200" b="1" dirty="0">
              <a:solidFill>
                <a:schemeClr val="bg1"/>
              </a:solidFill>
            </a:endParaRPr>
          </a:p>
        </p:txBody>
      </p:sp>
    </p:spTree>
    <p:extLst>
      <p:ext uri="{BB962C8B-B14F-4D97-AF65-F5344CB8AC3E}">
        <p14:creationId xmlns:p14="http://schemas.microsoft.com/office/powerpoint/2010/main" val="3952267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161347221"/>
              </p:ext>
            </p:extLst>
          </p:nvPr>
        </p:nvGraphicFramePr>
        <p:xfrm>
          <a:off x="-1295400" y="76200"/>
          <a:ext cx="90678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8077200" y="381000"/>
            <a:ext cx="790601" cy="341632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M</a:t>
            </a:r>
          </a:p>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E</a:t>
            </a:r>
          </a:p>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N</a:t>
            </a:r>
          </a:p>
          <a:p>
            <a:pPr algn="ctr"/>
            <a:r>
              <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u</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Left Arrow 3"/>
          <p:cNvSpPr/>
          <p:nvPr/>
        </p:nvSpPr>
        <p:spPr>
          <a:xfrm>
            <a:off x="8077200" y="6395049"/>
            <a:ext cx="970472"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hlinkClick r:id="rId7" action="ppaction://hlinksldjump"/>
          </p:cNvPr>
          <p:cNvSpPr txBox="1"/>
          <p:nvPr/>
        </p:nvSpPr>
        <p:spPr>
          <a:xfrm>
            <a:off x="8077200" y="6485148"/>
            <a:ext cx="2286000" cy="276999"/>
          </a:xfrm>
          <a:prstGeom prst="rect">
            <a:avLst/>
          </a:prstGeom>
          <a:noFill/>
        </p:spPr>
        <p:txBody>
          <a:bodyPr wrap="square" rtlCol="0">
            <a:spAutoFit/>
          </a:bodyPr>
          <a:lstStyle/>
          <a:p>
            <a:r>
              <a:rPr lang="en-US" sz="1200" b="1" dirty="0" smtClean="0">
                <a:solidFill>
                  <a:schemeClr val="bg1"/>
                </a:solidFill>
              </a:rPr>
              <a:t>Back to menu</a:t>
            </a:r>
            <a:endParaRPr lang="en-IN" sz="1200" b="1" dirty="0">
              <a:solidFill>
                <a:schemeClr val="bg1"/>
              </a:solidFill>
            </a:endParaRPr>
          </a:p>
        </p:txBody>
      </p:sp>
    </p:spTree>
    <p:extLst>
      <p:ext uri="{BB962C8B-B14F-4D97-AF65-F5344CB8AC3E}">
        <p14:creationId xmlns:p14="http://schemas.microsoft.com/office/powerpoint/2010/main" val="2273015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779621440"/>
              </p:ext>
            </p:extLst>
          </p:nvPr>
        </p:nvGraphicFramePr>
        <p:xfrm>
          <a:off x="194498" y="1107057"/>
          <a:ext cx="76200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2209800" y="0"/>
            <a:ext cx="2706190"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Gallery</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2050" name="Picture 2">
            <a:hlinkClick r:id="rId7" action="ppaction://hlinksldjump"/>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24800" y="6172199"/>
            <a:ext cx="1090613" cy="56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924800" y="6313892"/>
            <a:ext cx="2286000" cy="276999"/>
          </a:xfrm>
          <a:prstGeom prst="rect">
            <a:avLst/>
          </a:prstGeom>
          <a:noFill/>
        </p:spPr>
        <p:txBody>
          <a:bodyPr wrap="square" rtlCol="0">
            <a:spAutoFit/>
          </a:bodyPr>
          <a:lstStyle/>
          <a:p>
            <a:r>
              <a:rPr lang="en-US" sz="1200" b="1" dirty="0" smtClean="0">
                <a:solidFill>
                  <a:schemeClr val="bg1"/>
                </a:solidFill>
              </a:rPr>
              <a:t>Back to menu</a:t>
            </a:r>
            <a:endParaRPr lang="en-IN" sz="1200" b="1" dirty="0">
              <a:solidFill>
                <a:schemeClr val="bg1"/>
              </a:solidFill>
            </a:endParaRPr>
          </a:p>
        </p:txBody>
      </p:sp>
    </p:spTree>
    <p:extLst>
      <p:ext uri="{BB962C8B-B14F-4D97-AF65-F5344CB8AC3E}">
        <p14:creationId xmlns:p14="http://schemas.microsoft.com/office/powerpoint/2010/main" val="37352663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1898</TotalTime>
  <Words>776</Words>
  <Application>Microsoft Office PowerPoint</Application>
  <PresentationFormat>On-screen Show (4:3)</PresentationFormat>
  <Paragraphs>128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31</cp:revision>
  <dcterms:created xsi:type="dcterms:W3CDTF">2020-02-21T04:33:35Z</dcterms:created>
  <dcterms:modified xsi:type="dcterms:W3CDTF">2020-04-28T06:28:37Z</dcterms:modified>
</cp:coreProperties>
</file>