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63" r:id="rId10"/>
    <p:sldId id="268" r:id="rId11"/>
    <p:sldId id="264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8D221-00B6-41B0-941B-894C4E7AC62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959E8-4F0E-4242-8864-BB690FFE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1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9483A-2ABE-42A1-B882-4355C9C60AB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A4A00-DF1E-435E-AACB-E01D594F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9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A4A00-DF1E-435E-AACB-E01D594FFD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F13F-D10B-4EA6-8DD1-5EA8444138C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4B40-557E-45CE-AACD-D549F2CAC1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F13F-D10B-4EA6-8DD1-5EA8444138C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4B40-557E-45CE-AACD-D549F2CAC1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F13F-D10B-4EA6-8DD1-5EA8444138C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4B40-557E-45CE-AACD-D549F2CAC1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F13F-D10B-4EA6-8DD1-5EA8444138C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4B40-557E-45CE-AACD-D549F2CAC1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F13F-D10B-4EA6-8DD1-5EA8444138C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4B40-557E-45CE-AACD-D549F2CAC1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F13F-D10B-4EA6-8DD1-5EA8444138C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4B40-557E-45CE-AACD-D549F2CAC1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F13F-D10B-4EA6-8DD1-5EA8444138C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4B40-557E-45CE-AACD-D549F2CAC1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F13F-D10B-4EA6-8DD1-5EA8444138C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4B40-557E-45CE-AACD-D549F2CAC1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F13F-D10B-4EA6-8DD1-5EA8444138C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4B40-557E-45CE-AACD-D549F2CAC1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F13F-D10B-4EA6-8DD1-5EA8444138C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4B40-557E-45CE-AACD-D549F2CAC1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F13F-D10B-4EA6-8DD1-5EA8444138C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4B40-557E-45CE-AACD-D549F2CAC1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2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802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5F13F-D10B-4EA6-8DD1-5EA8444138C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4B40-557E-45CE-AACD-D549F2CAC1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4267200"/>
            <a:ext cx="6934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PREDITCION OF INFLATION AND RATE HIKE IN US ECONOMY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720" y="5943600"/>
            <a:ext cx="4010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TUNG PHAM</a:t>
            </a:r>
          </a:p>
        </p:txBody>
      </p:sp>
      <p:pic>
        <p:nvPicPr>
          <p:cNvPr id="1026" name="Picture 2" descr="Mind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447800"/>
            <a:ext cx="382554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264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DATA </a:t>
            </a:r>
            <a:r>
              <a:rPr lang="en-US" dirty="0" smtClean="0">
                <a:latin typeface="Arial Rounded MT Bold" panose="020F0704030504030204" pitchFamily="34" charset="0"/>
              </a:rPr>
              <a:t>VISUALIZATION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17638"/>
            <a:ext cx="5257800" cy="45949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8688" y="6096000"/>
            <a:ext cx="4914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 QUAN GIỮA TỶ LỆ LẠM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TOÀN PHẦN VÀ TỶ LỆ THẤT NGHIỆP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15" y="1417638"/>
            <a:ext cx="5830222" cy="52684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48400" y="5634335"/>
            <a:ext cx="2912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MỨC ĐỘ ẢNH HƯỞNG CỦA GIÁ NHÀ ĐỐI VỚI LẠM PHÁT TOÀN PHẦN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8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DATA </a:t>
            </a:r>
            <a:r>
              <a:rPr lang="en-US" dirty="0" smtClean="0">
                <a:latin typeface="Arial Rounded MT Bold" panose="020F0704030504030204" pitchFamily="34" charset="0"/>
              </a:rPr>
              <a:t>PREDICTION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013" y="1397365"/>
            <a:ext cx="3820058" cy="1714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0999" y="1357686"/>
            <a:ext cx="8839200" cy="623514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model.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343400"/>
            <a:ext cx="4143953" cy="14194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3151783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KNeighborsRegressor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RandomForestRegressor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042" y="4343399"/>
            <a:ext cx="5171349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DATA </a:t>
            </a:r>
            <a:r>
              <a:rPr lang="en-US" dirty="0" smtClean="0">
                <a:latin typeface="Arial Rounded MT Bold" panose="020F0704030504030204" pitchFamily="34" charset="0"/>
              </a:rPr>
              <a:t>PREDICTION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7638"/>
            <a:ext cx="6496957" cy="498227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934200" y="1417638"/>
            <a:ext cx="4957560" cy="2982388"/>
            <a:chOff x="7000613" y="2819400"/>
            <a:chExt cx="4957560" cy="29823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0613" y="2819400"/>
              <a:ext cx="4954415" cy="2982388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7499059" y="4038600"/>
              <a:ext cx="4421015" cy="381000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15200" y="4832059"/>
              <a:ext cx="4642973" cy="381000"/>
            </a:xfrm>
            <a:prstGeom prst="rect">
              <a:avLst/>
            </a:prstGeom>
            <a:noFill/>
            <a:ln w="571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59385" y="5257800"/>
              <a:ext cx="4497215" cy="381000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943289" y="4572000"/>
            <a:ext cx="4029512" cy="19812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pPr algn="just"/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RandomForestRegressor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lâu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1800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Lãi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lạm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lạm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DATA </a:t>
            </a:r>
            <a:r>
              <a:rPr lang="en-US" dirty="0" smtClean="0">
                <a:latin typeface="Arial Rounded MT Bold" panose="020F0704030504030204" pitchFamily="34" charset="0"/>
              </a:rPr>
              <a:t>INSIGHT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32" y="1386616"/>
            <a:ext cx="3400900" cy="590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32" y="2113673"/>
            <a:ext cx="3400900" cy="1209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1386617"/>
            <a:ext cx="6629400" cy="902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3427545"/>
            <a:ext cx="4063767" cy="30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2529617"/>
            <a:ext cx="4791115" cy="384472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654859" y="3810000"/>
            <a:ext cx="402541" cy="30480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29400" y="5410200"/>
            <a:ext cx="402541" cy="30480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9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DATA INSIGHT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2744"/>
            <a:ext cx="5572125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966119"/>
            <a:ext cx="6102350" cy="301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3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228600"/>
            <a:ext cx="7162800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3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DATA OVERVIEW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305800" cy="4525963"/>
          </a:xfrm>
        </p:spPr>
        <p:txBody>
          <a:bodyPr>
            <a:noAutofit/>
          </a:bodyPr>
          <a:lstStyle/>
          <a:p>
            <a:pPr algn="just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DATE: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% Inflation: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lạm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% Energy Inflation: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lạm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% Food Inflation: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lạm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Median House Price: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FEDFUNDS: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lãi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FED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bang)</a:t>
            </a:r>
          </a:p>
          <a:p>
            <a:pPr algn="just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UNEMPLOYMENT: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</a:p>
          <a:p>
            <a:pPr marL="0" indent="0" algn="just">
              <a:buNone/>
            </a:pPr>
            <a:r>
              <a:rPr lang="en-US" sz="1400" i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Federal </a:t>
            </a:r>
            <a:r>
              <a:rPr lang="en-US" sz="1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 Economic Data | FRED | St. Louis Fed (stlouisfed.org</a:t>
            </a:r>
            <a:r>
              <a:rPr lang="en-US" sz="1400" i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n-US" sz="1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US Home Prices: Monthly Median from 1953-2022 (dqydj.com</a:t>
            </a:r>
            <a:r>
              <a:rPr lang="en-US" sz="1400" i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n-US" sz="1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https://www.usinflationcalculator.com</a:t>
            </a: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019800" cy="114300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DATA OVERVIEW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331270"/>
            <a:ext cx="9525000" cy="71596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 data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 columns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Value.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59403"/>
            <a:ext cx="6239746" cy="3886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842" y="2359403"/>
            <a:ext cx="2191056" cy="3886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6245603"/>
            <a:ext cx="6239746" cy="47631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098002" y="4112003"/>
            <a:ext cx="609600" cy="381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019800" cy="114300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DATA OVERVIEW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0999" y="1357686"/>
            <a:ext cx="8839200" cy="715962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column Time.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Column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data ở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2082" y="2362200"/>
            <a:ext cx="11147965" cy="4414867"/>
            <a:chOff x="892082" y="2362200"/>
            <a:chExt cx="11147965" cy="441486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082" y="2362200"/>
              <a:ext cx="7817036" cy="350986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2595" y="5872066"/>
              <a:ext cx="6516009" cy="90500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9200" y="4033484"/>
              <a:ext cx="3200847" cy="183858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5715000" y="2593133"/>
              <a:ext cx="609600" cy="1524000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79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40" y="1301242"/>
            <a:ext cx="9310860" cy="685799"/>
          </a:xfrm>
        </p:spPr>
        <p:txBody>
          <a:bodyPr>
            <a:no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column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0.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81200" y="274638"/>
            <a:ext cx="6019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 Rounded MT Bold" panose="020F0704030504030204" pitchFamily="34" charset="0"/>
              </a:rPr>
              <a:t>DATA OVERVIEW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5140" y="2229477"/>
            <a:ext cx="11368260" cy="4476123"/>
            <a:chOff x="595140" y="2229477"/>
            <a:chExt cx="11368260" cy="44761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140" y="2229477"/>
              <a:ext cx="2772119" cy="199078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5200" y="2229477"/>
              <a:ext cx="5990882" cy="5654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5200" y="2915276"/>
              <a:ext cx="8458200" cy="379032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848600" y="2906188"/>
              <a:ext cx="1447800" cy="2037724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41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DATA </a:t>
            </a:r>
            <a:r>
              <a:rPr lang="en-US" dirty="0" smtClean="0">
                <a:latin typeface="Arial Rounded MT Bold" panose="020F0704030504030204" pitchFamily="34" charset="0"/>
              </a:rPr>
              <a:t>VISUALIZATION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91" y="1295400"/>
            <a:ext cx="6489817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DATA </a:t>
            </a:r>
            <a:r>
              <a:rPr lang="en-US" dirty="0" smtClean="0">
                <a:latin typeface="Arial Rounded MT Bold" panose="020F0704030504030204" pitchFamily="34" charset="0"/>
              </a:rPr>
              <a:t>VISUALIZATION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11565705" cy="4221162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5851524"/>
            <a:ext cx="9829800" cy="5492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 QUAN GIỮA TỶ LỆ LẠM PHÁT VÀ LÃI SUẤT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DATA </a:t>
            </a:r>
            <a:r>
              <a:rPr lang="en-US" dirty="0" smtClean="0">
                <a:latin typeface="Arial Rounded MT Bold" panose="020F0704030504030204" pitchFamily="34" charset="0"/>
              </a:rPr>
              <a:t>VISUALIZATION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6750" y="5404129"/>
            <a:ext cx="4914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 QUAN GIỮA TỶ LỆ LẠM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TOÀN PHẦN VÀ LẠM PHÁT NĂNG LƯỢNG – THỰC PHẨM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7230" y="5404129"/>
            <a:ext cx="4923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 QUAN GIỮA TỶ LỆ LẠM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TOÀN PHẦN, LÃI SUẤT VÀ GIÁ NHÀ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255" y="1371600"/>
            <a:ext cx="5645238" cy="3996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04" y="1374784"/>
            <a:ext cx="5173592" cy="399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264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DATA </a:t>
            </a:r>
            <a:r>
              <a:rPr lang="en-US" dirty="0" smtClean="0">
                <a:latin typeface="Arial Rounded MT Bold" panose="020F0704030504030204" pitchFamily="34" charset="0"/>
              </a:rPr>
              <a:t>VISUALIZATION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5167541" cy="5440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141" y="1295400"/>
            <a:ext cx="5204884" cy="5440362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15000" y="5410200"/>
            <a:ext cx="2831042" cy="5492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MỨC ĐỘ ẢNH HƯỞNG CỦA LẠM PHÁT ĐẾN MỨC TĂNG LÃI SUẤT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8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Economy-PowerPoint-Template-27209</Template>
  <TotalTime>111</TotalTime>
  <Words>327</Words>
  <Application>Microsoft Office PowerPoint</Application>
  <PresentationFormat>Widescreen</PresentationFormat>
  <Paragraphs>42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Wingdings</vt:lpstr>
      <vt:lpstr>Office Theme</vt:lpstr>
      <vt:lpstr>PowerPoint Presentation</vt:lpstr>
      <vt:lpstr>DATA OVERVIEW</vt:lpstr>
      <vt:lpstr>DATA OVERVIEW</vt:lpstr>
      <vt:lpstr>DATA OVERVIEW</vt:lpstr>
      <vt:lpstr>PowerPoint Presentation</vt:lpstr>
      <vt:lpstr>DATA VISUALIZATION</vt:lpstr>
      <vt:lpstr>DATA VISUALIZATION</vt:lpstr>
      <vt:lpstr>DATA VISUALIZATION</vt:lpstr>
      <vt:lpstr>DATA VISUALIZATION</vt:lpstr>
      <vt:lpstr>DATA VISUALIZATION</vt:lpstr>
      <vt:lpstr>DATA PREDICTION</vt:lpstr>
      <vt:lpstr>DATA PREDICTION</vt:lpstr>
      <vt:lpstr>DATA INSIGHT</vt:lpstr>
      <vt:lpstr>DATA INSIGHT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</cp:revision>
  <dcterms:created xsi:type="dcterms:W3CDTF">2023-07-04T10:25:54Z</dcterms:created>
  <dcterms:modified xsi:type="dcterms:W3CDTF">2023-07-04T12:21:01Z</dcterms:modified>
</cp:coreProperties>
</file>