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F75A-84AD-47D7-8656-B8CABC98F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246BA-544B-48FF-9508-2CACDDB70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C0166-1C65-41CE-A01D-EFCF46FA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3BF2-89F1-4A90-B614-E245CA765F18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CF278-11CD-4BF2-8E60-748F8C1E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FCCD6-7AD9-4AD8-9FA0-9732481B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146A-EF56-4D76-B350-839A62F48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2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10CF-8895-4E63-A46E-1D7B2DFA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895B7-F7A4-4474-A169-E9E1DD7EB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D4800-252C-4416-89F3-6BBC22E8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3BF2-89F1-4A90-B614-E245CA765F18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3E705-4FE3-4B42-86AF-7C44E8D0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3F3CD-4F57-4509-96A5-886A259D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146A-EF56-4D76-B350-839A62F48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511AB-2D25-4B63-AAEF-CBA425FBC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6BA44-F3D1-4374-A0BA-B56AAD377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88A23-DFCA-4E4D-8D02-B6D6F628F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3BF2-89F1-4A90-B614-E245CA765F18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91C1A-3AE4-41CD-8A98-450339EE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FB0DC-894E-414E-8456-1FF07473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146A-EF56-4D76-B350-839A62F48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8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26EB-BCE9-4095-8D4A-3334BF80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52A1-6B4F-4D74-B4E1-5C4E92516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98CBC-E81A-4D60-9F14-8E548B55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3BF2-89F1-4A90-B614-E245CA765F18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5F29-4A60-4380-9D05-3939FE7B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44C7-EA97-40D5-A489-36803F60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146A-EF56-4D76-B350-839A62F48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9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3925-6F59-4E4F-8122-362EB522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C7617-798F-4765-843B-E22BEF208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4AFD7-E226-4574-A7E5-74A02AA7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3BF2-89F1-4A90-B614-E245CA765F18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7D291-DA5A-4EB3-982A-5B97F5C7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75F59-6ADB-4FF5-B0AF-8C32710A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146A-EF56-4D76-B350-839A62F48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7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B898-85A5-4529-BCFA-DE1D81F5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DA6E8-1B2F-443C-9D7F-07E6B2C05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22EB8-3C6E-45A6-86D4-A5F8AA401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009CF-96B2-4372-BED3-5568F3BB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3BF2-89F1-4A90-B614-E245CA765F18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813D4-59FE-4B97-A362-D43E7330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F531B-FF24-417C-B283-BA78917F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146A-EF56-4D76-B350-839A62F48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9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036F-FD64-4D37-99D1-56085B03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30C4F-AA5D-41C1-B8B6-C66CA049A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A2180-A41F-40F5-9A12-54FD2A391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28FB0-86BF-4BB4-94D5-293835971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C5103-F5E2-4A97-B52F-F081F4FAC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FFAA4-A426-44D4-A3D8-6531DAAE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3BF2-89F1-4A90-B614-E245CA765F18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FFD6F-E272-46D7-A906-EBDD02F9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EFE44-EE2A-4C82-8D5F-CBAA3693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146A-EF56-4D76-B350-839A62F48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7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DAA0-A15A-4704-9FEE-42C85AC7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B9EB9-ABD3-4AD5-AA1B-53D75950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3BF2-89F1-4A90-B614-E245CA765F18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A563D-2F24-4A87-B008-137DF1F4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765F8-CF73-4FC5-A4C2-0DD5F62C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146A-EF56-4D76-B350-839A62F48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3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0C4A9-ADAD-4733-8C75-0E9E65BF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3BF2-89F1-4A90-B614-E245CA765F18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DCCB1-4897-4519-8DD3-46F43D46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D3C7D-879F-4806-BFCC-6203D80E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146A-EF56-4D76-B350-839A62F48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4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9DB2-BE6C-4744-8341-4616EB2D4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0C122-3183-4F2F-A26F-3D6AEC04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F7DC4-5A38-43BA-8DB6-E1717DE42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11439-5226-4F6E-BFE6-F92AEC104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3BF2-89F1-4A90-B614-E245CA765F18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1E32D-8AAD-449D-8773-AE29DD79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8C536-FBD8-462A-A9E1-CF92717D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146A-EF56-4D76-B350-839A62F48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7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7AE2-95A0-4ED1-8BF4-F0E371E1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62844-19C1-432A-849E-9306A8E48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DFB2-F753-44A6-BFCE-6C08531F8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2E396-F680-4C43-A531-C01FE93F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3BF2-89F1-4A90-B614-E245CA765F18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EBE19-9166-44A0-9AA9-24E01F99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5E25E-9FA7-44E9-93AB-042EEAC3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146A-EF56-4D76-B350-839A62F48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9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DCB85-2394-45E9-8C01-4233F2E27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DACBC-21B2-4888-BE0C-2F336F0A2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4B876-EC3B-49EA-B40D-9D8717DC7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3BF2-89F1-4A90-B614-E245CA765F18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E4FCF-A690-4F5E-9320-C0DD3EFD6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EDEF8-7FB4-4506-9684-17D21EB58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2146A-EF56-4D76-B350-839A62F48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3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94FEDD00-E8BC-482C-AD88-DD217B9F2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224" y="1023571"/>
            <a:ext cx="2563691" cy="2563691"/>
          </a:xfrm>
          <a:prstGeom prst="rect">
            <a:avLst/>
          </a:prstGeom>
        </p:spPr>
      </p:pic>
      <p:pic>
        <p:nvPicPr>
          <p:cNvPr id="15" name="Picture 14" descr="A person wearing glasses posing for the camera&#10;&#10;Description generated with very high confidence">
            <a:extLst>
              <a:ext uri="{FF2B5EF4-FFF2-40B4-BE49-F238E27FC236}">
                <a16:creationId xmlns:a16="http://schemas.microsoft.com/office/drawing/2014/main" id="{B605BCD4-DDBA-4E4E-BD66-9503B641C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455" y="1023571"/>
            <a:ext cx="2563691" cy="2563691"/>
          </a:xfrm>
          <a:prstGeom prst="rect">
            <a:avLst/>
          </a:prstGeom>
        </p:spPr>
      </p:pic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63EBB230-7990-4DBF-8BE2-395ABF82A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915" y="4459460"/>
            <a:ext cx="2398540" cy="239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9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</dc:creator>
  <cp:lastModifiedBy>Douglas</cp:lastModifiedBy>
  <cp:revision>1</cp:revision>
  <dcterms:created xsi:type="dcterms:W3CDTF">2017-09-25T02:51:19Z</dcterms:created>
  <dcterms:modified xsi:type="dcterms:W3CDTF">2017-09-25T02:58:05Z</dcterms:modified>
</cp:coreProperties>
</file>