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251E1-254E-480F-8CC4-B7B429E3F197}" v="298" dt="2022-07-07T20:15:59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3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D7FAE-1E06-4F8C-8B13-AE83947D37CA}" type="datetime1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DDEDF6-FF44-4638-BB07-B63DE698F164}" type="datetime1">
              <a:rPr lang="en-GB" noProof="0" smtClean="0"/>
              <a:t>07/07/2022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Quarter level</a:t>
            </a:r>
          </a:p>
          <a:p>
            <a:pPr lvl="4" rt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D2CBF-DD1A-49F5-9C28-C03F4D74A285}" type="datetime1">
              <a:rPr lang="en-GB" noProof="0" smtClean="0"/>
              <a:t>07/07/2022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04A88-B56E-4F55-ADD5-10EE3162DD2B}" type="datetime1">
              <a:rPr lang="en-GB" noProof="0" smtClean="0"/>
              <a:t>07/07/2022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FFAA7-5064-4488-8B53-10886DEC73FE}" type="datetime1">
              <a:rPr lang="en-GB" noProof="0" smtClean="0"/>
              <a:t>07/07/2022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B201FC-9CBC-4C87-AE60-8563D1DE80CC}" type="datetime1">
              <a:rPr lang="en-GB" noProof="0" smtClean="0"/>
              <a:t>07/07/2022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36C29-4211-4FAF-B3EB-A82EC47BEFFE}" type="datetime1">
              <a:rPr lang="en-GB" noProof="0" smtClean="0"/>
              <a:t>07/07/2022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4910E-3833-41B3-AC2C-5793CCE0BBF0}" type="datetime1">
              <a:rPr lang="en-GB" noProof="0" smtClean="0"/>
              <a:t>07/07/2022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39FFE-31BB-4765-90EC-0F07D802BDFE}" type="datetime1">
              <a:rPr lang="en-GB" noProof="0" smtClean="0"/>
              <a:t>07/07/2022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E193C-7355-4818-A6F3-CD6C68EF57D0}" type="datetime1">
              <a:rPr lang="en-GB" noProof="0" smtClean="0"/>
              <a:t>07/07/2022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98390B-FAEC-4B87-A1FC-2864E4992899}" type="datetime1">
              <a:rPr lang="en-GB" noProof="0" smtClean="0"/>
              <a:t>07/07/2022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B0214-5A56-4176-89DC-7A389F9F9EA3}" type="datetime1">
              <a:rPr lang="en-GB" noProof="0" smtClean="0"/>
              <a:t>07/07/2022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6B2C1B-701C-4988-A67D-13495027ABCC}" type="datetime1">
              <a:rPr lang="en-GB" noProof="0" smtClean="0"/>
              <a:t>07/07/2022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  <a:p>
            <a:pPr lvl="5" rtl="0"/>
            <a:r>
              <a:rPr lang="en-GB" noProof="0"/>
              <a:t>Sixth level</a:t>
            </a:r>
          </a:p>
          <a:p>
            <a:pPr lvl="6" rtl="0"/>
            <a:r>
              <a:rPr lang="en-GB" noProof="0"/>
              <a:t>Seventh level</a:t>
            </a:r>
          </a:p>
          <a:p>
            <a:pPr lvl="7" rtl="0"/>
            <a:r>
              <a:rPr lang="en-GB" noProof="0"/>
              <a:t>Eigth level</a:t>
            </a:r>
          </a:p>
          <a:p>
            <a:pPr lvl="8" rtl="0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0443D866-83F1-47B2-9EB7-665ED132AFB8}" type="datetime1">
              <a:rPr lang="en-GB" noProof="0" smtClean="0"/>
              <a:t>07/07/2022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>
                <a:ea typeface="+mj-lt"/>
                <a:cs typeface="+mj-lt"/>
              </a:rPr>
              <a:t>QA Core Project</a:t>
            </a:r>
          </a:p>
          <a:p>
            <a:endParaRPr lang="en-GB" dirty="0"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GB" dirty="0">
                <a:cs typeface="Arial"/>
              </a:rPr>
              <a:t>Daniel Maton-Walker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941E-ED8B-98D6-448D-B4D282B3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What went well!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610E-EFAF-A917-691B-8C0B848A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GB" dirty="0">
                <a:cs typeface="Arial"/>
              </a:rPr>
              <a:t>It was a good project to explore java </a:t>
            </a:r>
          </a:p>
          <a:p>
            <a:pPr marL="344170" indent="-344170"/>
            <a:r>
              <a:rPr lang="en-GB" dirty="0">
                <a:cs typeface="Arial"/>
              </a:rPr>
              <a:t>All Crud functions are working</a:t>
            </a:r>
          </a:p>
          <a:p>
            <a:pPr marL="344170" indent="-344170"/>
            <a:r>
              <a:rPr lang="en-GB" dirty="0">
                <a:cs typeface="Arial"/>
              </a:rPr>
              <a:t>MVP product was met </a:t>
            </a:r>
          </a:p>
        </p:txBody>
      </p:sp>
    </p:spTree>
    <p:extLst>
      <p:ext uri="{BB962C8B-B14F-4D97-AF65-F5344CB8AC3E}">
        <p14:creationId xmlns:p14="http://schemas.microsoft.com/office/powerpoint/2010/main" val="23869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C39A-6D55-AC45-4902-B989AE3F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What didn’t go well!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B6D0-096F-B70F-1358-50D0C65A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GB" dirty="0">
                <a:cs typeface="Arial"/>
              </a:rPr>
              <a:t>I had some issues adding and removing items for an order so had to change my database setup to achieve the task.</a:t>
            </a:r>
          </a:p>
          <a:p>
            <a:pPr marL="344170" indent="-344170"/>
            <a:r>
              <a:rPr lang="en-GB" dirty="0">
                <a:cs typeface="Arial"/>
              </a:rPr>
              <a:t>For my next project I will prepare more on how to implement simple but effective solutions and not get bogged down with trying fancier solutions</a:t>
            </a:r>
          </a:p>
          <a:p>
            <a:pPr marL="344170" indent="-344170"/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0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CFA5-D796-A449-DC62-957EB83F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Testing Coverage customer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7FAEAD9-A866-0897-8AEC-8F873EB1D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038" y="1833514"/>
            <a:ext cx="9404046" cy="4664675"/>
          </a:xfrm>
        </p:spPr>
      </p:pic>
    </p:spTree>
    <p:extLst>
      <p:ext uri="{BB962C8B-B14F-4D97-AF65-F5344CB8AC3E}">
        <p14:creationId xmlns:p14="http://schemas.microsoft.com/office/powerpoint/2010/main" val="240180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454-1A13-53BB-E24F-1B8A6727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Test Coverage Item</a:t>
            </a:r>
            <a:endParaRPr lang="en-GB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068AA32-090F-25D8-743C-30AF696CD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52" y="1895541"/>
            <a:ext cx="8949441" cy="4258786"/>
          </a:xfrm>
        </p:spPr>
      </p:pic>
    </p:spTree>
    <p:extLst>
      <p:ext uri="{BB962C8B-B14F-4D97-AF65-F5344CB8AC3E}">
        <p14:creationId xmlns:p14="http://schemas.microsoft.com/office/powerpoint/2010/main" val="225816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5D8F-2201-A11E-2367-36637048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Jira Backlog</a:t>
            </a:r>
            <a:endParaRPr lang="en-GB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5C0DA9-517E-8E0B-6081-4F209C0A7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599" y="2064198"/>
            <a:ext cx="7796540" cy="3973663"/>
          </a:xfrm>
        </p:spPr>
      </p:pic>
    </p:spTree>
    <p:extLst>
      <p:ext uri="{BB962C8B-B14F-4D97-AF65-F5344CB8AC3E}">
        <p14:creationId xmlns:p14="http://schemas.microsoft.com/office/powerpoint/2010/main" val="37422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3534-0103-8DB4-D2DA-DCB231A5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Sprint1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9CFEF2-FA2A-83D2-81EB-FFF5B322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599" y="2367442"/>
            <a:ext cx="7796540" cy="3367176"/>
          </a:xfrm>
        </p:spPr>
      </p:pic>
    </p:spTree>
    <p:extLst>
      <p:ext uri="{BB962C8B-B14F-4D97-AF65-F5344CB8AC3E}">
        <p14:creationId xmlns:p14="http://schemas.microsoft.com/office/powerpoint/2010/main" val="135835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E4C0-6C36-E4C6-12DE-C5FEF4C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Sprint 1- Customers &amp; Items</a:t>
            </a:r>
            <a:endParaRPr lang="en-US" dirty="0"/>
          </a:p>
        </p:txBody>
      </p:sp>
      <p:pic>
        <p:nvPicPr>
          <p:cNvPr id="7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D54D55C-0058-1D2B-2208-5F31847B4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599" y="2253853"/>
            <a:ext cx="7796540" cy="3594353"/>
          </a:xfrm>
        </p:spPr>
      </p:pic>
    </p:spTree>
    <p:extLst>
      <p:ext uri="{BB962C8B-B14F-4D97-AF65-F5344CB8AC3E}">
        <p14:creationId xmlns:p14="http://schemas.microsoft.com/office/powerpoint/2010/main" val="196797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A46D-2606-9E6D-8327-FF269D30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Sprint2 Orders </a:t>
            </a:r>
            <a:endParaRPr lang="en-GB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69721E-903E-C7E6-7241-01DD332FA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737" y="2311242"/>
            <a:ext cx="5115840" cy="3479577"/>
          </a:xfrm>
        </p:spPr>
      </p:pic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57C02A6-CF9C-10CF-0B3A-3DE9B053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54667"/>
            <a:ext cx="4183693" cy="349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3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182D-97A9-E15C-D933-8DD0B9D9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Completed Roadmap</a:t>
            </a:r>
            <a:endParaRPr lang="en-GB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CAB61A2-8A03-C67F-7694-923C0D1A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599" y="2276285"/>
            <a:ext cx="7796540" cy="3549490"/>
          </a:xfrm>
        </p:spPr>
      </p:pic>
    </p:spTree>
    <p:extLst>
      <p:ext uri="{BB962C8B-B14F-4D97-AF65-F5344CB8AC3E}">
        <p14:creationId xmlns:p14="http://schemas.microsoft.com/office/powerpoint/2010/main" val="346394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049E-F3BA-5B02-52AC-84DB8963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UML-1</a:t>
            </a:r>
            <a:endParaRPr lang="en-GB" dirty="0"/>
          </a:p>
        </p:txBody>
      </p:sp>
      <p:pic>
        <p:nvPicPr>
          <p:cNvPr id="7" name="Picture 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454A94A-9B40-4E66-AE32-BDC3035E1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734" y="2137841"/>
            <a:ext cx="6864020" cy="3997828"/>
          </a:xfrm>
        </p:spPr>
      </p:pic>
    </p:spTree>
    <p:extLst>
      <p:ext uri="{BB962C8B-B14F-4D97-AF65-F5344CB8AC3E}">
        <p14:creationId xmlns:p14="http://schemas.microsoft.com/office/powerpoint/2010/main" val="89346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3BE7-5612-B588-6E05-0D0B08D3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Final Database UML</a:t>
            </a:r>
            <a:endParaRPr lang="en-GB" dirty="0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EE5ED7A-7155-6744-68B7-6DC18EF47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200" y="2052116"/>
            <a:ext cx="6417338" cy="3997828"/>
          </a:xfrm>
        </p:spPr>
      </p:pic>
    </p:spTree>
    <p:extLst>
      <p:ext uri="{BB962C8B-B14F-4D97-AF65-F5344CB8AC3E}">
        <p14:creationId xmlns:p14="http://schemas.microsoft.com/office/powerpoint/2010/main" val="8967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4723-CFF2-8FCE-D234-26C0698D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Command line demo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37D0DBE-B12E-CBCF-F939-902D115EC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599" y="2177774"/>
            <a:ext cx="7796540" cy="3746513"/>
          </a:xfrm>
        </p:spPr>
      </p:pic>
    </p:spTree>
    <p:extLst>
      <p:ext uri="{BB962C8B-B14F-4D97-AF65-F5344CB8AC3E}">
        <p14:creationId xmlns:p14="http://schemas.microsoft.com/office/powerpoint/2010/main" val="1564302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Madison</vt:lpstr>
      <vt:lpstr>QA Core Project </vt:lpstr>
      <vt:lpstr>Jira Backlog</vt:lpstr>
      <vt:lpstr>Sprint1</vt:lpstr>
      <vt:lpstr>Sprint 1- Customers &amp; Items</vt:lpstr>
      <vt:lpstr>Sprint2 Orders </vt:lpstr>
      <vt:lpstr>Completed Roadmap</vt:lpstr>
      <vt:lpstr>UML-1</vt:lpstr>
      <vt:lpstr>Final Database UML</vt:lpstr>
      <vt:lpstr>Command line demo</vt:lpstr>
      <vt:lpstr>What went well!</vt:lpstr>
      <vt:lpstr>What didn’t go well!</vt:lpstr>
      <vt:lpstr>Testing Coverage customer</vt:lpstr>
      <vt:lpstr>Test Coverage 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106</cp:revision>
  <dcterms:created xsi:type="dcterms:W3CDTF">2022-07-07T18:49:41Z</dcterms:created>
  <dcterms:modified xsi:type="dcterms:W3CDTF">2022-07-07T20:17:15Z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