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94DB-FC73-49A7-810F-5642F0AC9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QA Hackfest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37D13-9B91-4B46-80AE-9A03349D1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New Guinea </a:t>
            </a:r>
          </a:p>
          <a:p>
            <a:r>
              <a:rPr lang="en-GB" dirty="0" err="1"/>
              <a:t>Tasdiq</a:t>
            </a:r>
            <a:r>
              <a:rPr lang="en-GB" dirty="0"/>
              <a:t>, </a:t>
            </a:r>
            <a:r>
              <a:rPr lang="en-GB" dirty="0" err="1"/>
              <a:t>Naym</a:t>
            </a:r>
            <a:r>
              <a:rPr lang="en-GB" dirty="0"/>
              <a:t>, Daniel</a:t>
            </a:r>
          </a:p>
        </p:txBody>
      </p:sp>
    </p:spTree>
    <p:extLst>
      <p:ext uri="{BB962C8B-B14F-4D97-AF65-F5344CB8AC3E}">
        <p14:creationId xmlns:p14="http://schemas.microsoft.com/office/powerpoint/2010/main" val="127330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100B-A32E-4325-A949-D5E9C399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18408"/>
            <a:ext cx="8825659" cy="1592283"/>
          </a:xfrm>
        </p:spPr>
        <p:txBody>
          <a:bodyPr/>
          <a:lstStyle/>
          <a:p>
            <a:pPr algn="ctr"/>
            <a:r>
              <a:rPr lang="en-GB" dirty="0"/>
              <a:t>ERD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1DB7F-C314-4F61-B569-FDDAD6B3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78" y="2675395"/>
            <a:ext cx="8514608" cy="36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9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06F8-5260-4C1C-B947-8CA3FE85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Jira 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492A3-71E2-416E-B578-D2D54859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8" y="1487010"/>
            <a:ext cx="9371302" cy="49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6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DAE07-EDB9-4607-8EEE-8E2CE87E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Collaboration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C6EE3-5E5E-40EA-855D-35120E4B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Tasdiq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316027-A410-4263-8A50-9CD0DEC3CB2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  <a:p>
            <a:r>
              <a:rPr lang="en-GB" dirty="0"/>
              <a:t>DAO</a:t>
            </a:r>
          </a:p>
          <a:p>
            <a:r>
              <a:rPr lang="en-GB" dirty="0"/>
              <a:t>Controllers</a:t>
            </a:r>
          </a:p>
          <a:p>
            <a:r>
              <a:rPr lang="en-GB" dirty="0"/>
              <a:t>Login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D8303-5A5E-46DF-879E-C15F11E56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Naym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51AA7B-4353-40DD-A6AB-AA785ECED2F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GB" dirty="0"/>
              <a:t>Domains</a:t>
            </a:r>
          </a:p>
          <a:p>
            <a:r>
              <a:rPr lang="en-GB" dirty="0"/>
              <a:t>Controllers</a:t>
            </a:r>
          </a:p>
          <a:p>
            <a:r>
              <a:rPr lang="en-GB" dirty="0"/>
              <a:t>DAO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812D32-8D7D-47AD-8E68-67477FEB8C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Daniel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34E67B-3F5D-4E09-AEAE-6C20A314A21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GB" dirty="0"/>
              <a:t>Domains</a:t>
            </a:r>
          </a:p>
          <a:p>
            <a:r>
              <a:rPr lang="en-GB" dirty="0"/>
              <a:t>Controllers</a:t>
            </a:r>
          </a:p>
          <a:p>
            <a:r>
              <a:rPr lang="en-GB" dirty="0"/>
              <a:t>Login system</a:t>
            </a:r>
          </a:p>
        </p:txBody>
      </p:sp>
    </p:spTree>
    <p:extLst>
      <p:ext uri="{BB962C8B-B14F-4D97-AF65-F5344CB8AC3E}">
        <p14:creationId xmlns:p14="http://schemas.microsoft.com/office/powerpoint/2010/main" val="400001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F7C5-194E-43AE-A9E9-AF8419AC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39042"/>
            <a:ext cx="8825659" cy="1164771"/>
          </a:xfrm>
        </p:spPr>
        <p:txBody>
          <a:bodyPr/>
          <a:lstStyle/>
          <a:p>
            <a:pPr algn="ctr"/>
            <a:r>
              <a:rPr lang="en-GB" dirty="0"/>
              <a:t>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1A52A-A28C-41BC-939E-87B5F392C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60073"/>
            <a:ext cx="8825659" cy="3359727"/>
          </a:xfrm>
        </p:spPr>
        <p:txBody>
          <a:bodyPr/>
          <a:lstStyle/>
          <a:p>
            <a:r>
              <a:rPr lang="en-GB" dirty="0"/>
              <a:t>To build an uber eats style delivery system where orders and customers are created and assigned to deliveries.</a:t>
            </a:r>
          </a:p>
          <a:p>
            <a:r>
              <a:rPr lang="en-GB" dirty="0"/>
              <a:t>Managers have full admin access.</a:t>
            </a:r>
          </a:p>
          <a:p>
            <a:r>
              <a:rPr lang="en-GB" dirty="0"/>
              <a:t>Orders are sorted into delivery zones and then assigned to drivers who can read and update orders as necessary.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60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3608-A68F-411B-A6B6-032B2A93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79665"/>
            <a:ext cx="8825659" cy="1497280"/>
          </a:xfrm>
        </p:spPr>
        <p:txBody>
          <a:bodyPr/>
          <a:lstStyle/>
          <a:p>
            <a:pPr algn="ctr"/>
            <a:r>
              <a:rPr lang="en-GB" dirty="0"/>
              <a:t>What went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129D-F780-4667-8360-A95E35D0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77886"/>
            <a:ext cx="8825659" cy="3217223"/>
          </a:xfrm>
        </p:spPr>
        <p:txBody>
          <a:bodyPr/>
          <a:lstStyle/>
          <a:p>
            <a:r>
              <a:rPr lang="en-GB" dirty="0"/>
              <a:t>Worked well as a team and was able to get a working demo from a section of the codebase.</a:t>
            </a:r>
          </a:p>
          <a:p>
            <a:r>
              <a:rPr lang="en-GB" dirty="0"/>
              <a:t>Brainstormed good ideas that led to a clear understanding of what each team member was working on.</a:t>
            </a:r>
          </a:p>
          <a:p>
            <a:r>
              <a:rPr lang="en-GB" dirty="0"/>
              <a:t>Helped each other to get as much codebase completed as possible. </a:t>
            </a:r>
          </a:p>
        </p:txBody>
      </p:sp>
    </p:spTree>
    <p:extLst>
      <p:ext uri="{BB962C8B-B14F-4D97-AF65-F5344CB8AC3E}">
        <p14:creationId xmlns:p14="http://schemas.microsoft.com/office/powerpoint/2010/main" val="180536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D152-5425-452A-AFB7-D466D4EA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91590"/>
            <a:ext cx="8825659" cy="1484415"/>
          </a:xfrm>
        </p:spPr>
        <p:txBody>
          <a:bodyPr/>
          <a:lstStyle/>
          <a:p>
            <a:r>
              <a:rPr lang="en-GB" dirty="0"/>
              <a:t>What didn’t go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F3C21-37AB-4BE4-9E7E-A9F236A0F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956956"/>
            <a:ext cx="8825659" cy="3062844"/>
          </a:xfrm>
        </p:spPr>
        <p:txBody>
          <a:bodyPr/>
          <a:lstStyle/>
          <a:p>
            <a:r>
              <a:rPr lang="en-GB" dirty="0"/>
              <a:t>Project is not fully completed.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49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E6CF-9527-416B-A427-22805ECF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790855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140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QA Hackfest </vt:lpstr>
      <vt:lpstr>ERD </vt:lpstr>
      <vt:lpstr>Jira Board </vt:lpstr>
      <vt:lpstr>Collaboration</vt:lpstr>
      <vt:lpstr>Ideas</vt:lpstr>
      <vt:lpstr>What went well</vt:lpstr>
      <vt:lpstr>What didn’t go well</vt:lpstr>
      <vt:lpstr>Code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Hackfest</dc:title>
  <dc:creator>Admin</dc:creator>
  <cp:lastModifiedBy>Admin</cp:lastModifiedBy>
  <cp:revision>4</cp:revision>
  <dcterms:created xsi:type="dcterms:W3CDTF">2022-07-15T11:48:16Z</dcterms:created>
  <dcterms:modified xsi:type="dcterms:W3CDTF">2022-07-15T12:19:26Z</dcterms:modified>
</cp:coreProperties>
</file>