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l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 </a:t>
            </a:r>
            <a:r>
              <a:rPr sz="2400" lang="en-US"/>
              <a:t>raj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 </a:t>
            </a:r>
            <a:endParaRPr altLang="en-US" lang="zh-CN"/>
          </a:p>
          <a:p>
            <a:r>
              <a:rPr altLang="en-GB" dirty="0" sz="2400" lang="en-US"/>
              <a:t>6328000519F2E9F9F6F46A94FA371DF8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2024-09-16T05:23:20Z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70d43d4ddb984f2aa02a098e54de2976</vt:lpwstr>
  </property>
</Properties>
</file>