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THE BATTLE OF NEIGHBORHOOD</a:t>
            </a:r>
            <a:endParaRPr lang="en-TT" dirty="0"/>
          </a:p>
        </p:txBody>
      </p:sp>
      <p:sp>
        <p:nvSpPr>
          <p:cNvPr id="3" name="Subtitle 2"/>
          <p:cNvSpPr>
            <a:spLocks noGrp="1"/>
          </p:cNvSpPr>
          <p:nvPr>
            <p:ph type="subTitle" idx="1"/>
          </p:nvPr>
        </p:nvSpPr>
        <p:spPr/>
        <p:txBody>
          <a:bodyPr/>
          <a:lstStyle/>
          <a:p>
            <a:r>
              <a:rPr lang="en-TT" b="1" dirty="0"/>
              <a:t>Breaking down Median House Prices and School Ratings for Scarborough</a:t>
            </a:r>
            <a:endParaRPr lang="en-TT" dirty="0"/>
          </a:p>
        </p:txBody>
      </p:sp>
    </p:spTree>
    <p:extLst>
      <p:ext uri="{BB962C8B-B14F-4D97-AF65-F5344CB8AC3E}">
        <p14:creationId xmlns:p14="http://schemas.microsoft.com/office/powerpoint/2010/main" val="3553501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TT" b="1" dirty="0"/>
              <a:t>Conclusion</a:t>
            </a:r>
            <a:r>
              <a:rPr lang="en-TT" dirty="0"/>
              <a:t/>
            </a:r>
            <a:br>
              <a:rPr lang="en-TT" dirty="0"/>
            </a:br>
            <a:endParaRPr lang="en-TT" dirty="0"/>
          </a:p>
        </p:txBody>
      </p:sp>
      <p:sp>
        <p:nvSpPr>
          <p:cNvPr id="3" name="Content Placeholder 2"/>
          <p:cNvSpPr>
            <a:spLocks noGrp="1"/>
          </p:cNvSpPr>
          <p:nvPr>
            <p:ph idx="1"/>
          </p:nvPr>
        </p:nvSpPr>
        <p:spPr/>
        <p:txBody>
          <a:bodyPr/>
          <a:lstStyle/>
          <a:p>
            <a:r>
              <a:rPr lang="en-TT" dirty="0"/>
              <a:t>In conclusion this task, through a k-means bunch calculation, we separate the area into </a:t>
            </a:r>
            <a:r>
              <a:rPr lang="en-TT" dirty="0" smtClean="0"/>
              <a:t>3 </a:t>
            </a:r>
            <a:r>
              <a:rPr lang="en-TT" dirty="0"/>
              <a:t>groups, which have comparable neighbourhoods around them. Utilizing the graphs above choice prompting a specific neighbourhood dependent overall house costs and school rating can be made.</a:t>
            </a:r>
          </a:p>
          <a:p>
            <a:endParaRPr lang="en-TT" dirty="0"/>
          </a:p>
        </p:txBody>
      </p:sp>
    </p:spTree>
    <p:extLst>
      <p:ext uri="{BB962C8B-B14F-4D97-AF65-F5344CB8AC3E}">
        <p14:creationId xmlns:p14="http://schemas.microsoft.com/office/powerpoint/2010/main" val="338645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TT" b="1" dirty="0"/>
              <a:t>Description</a:t>
            </a:r>
            <a:endParaRPr lang="en-TT" dirty="0"/>
          </a:p>
        </p:txBody>
      </p:sp>
      <p:sp>
        <p:nvSpPr>
          <p:cNvPr id="3" name="Content Placeholder 2"/>
          <p:cNvSpPr>
            <a:spLocks noGrp="1"/>
          </p:cNvSpPr>
          <p:nvPr>
            <p:ph idx="1"/>
          </p:nvPr>
        </p:nvSpPr>
        <p:spPr/>
        <p:txBody>
          <a:bodyPr>
            <a:normAutofit fontScale="77500" lnSpcReduction="20000"/>
          </a:bodyPr>
          <a:lstStyle/>
          <a:p>
            <a:r>
              <a:rPr lang="en-TT" dirty="0"/>
              <a:t>Several people moving to multiple states of Canada require the output at extraordinary housing costs similarly to incredible rating schools for their children. The endeavours expect to make an examination of features for territory as a comparative assessment between neighbourhoods. The features join centre house cost and school assessments, bad behaviour rates, atmosphere conditions, recreational workplaces. This would assist people with getting the awareness of the spots before moving to another country, state, city or spot for their work or to start another life. </a:t>
            </a:r>
            <a:endParaRPr lang="en-TT" dirty="0" smtClean="0"/>
          </a:p>
          <a:p>
            <a:endParaRPr lang="en-TT" dirty="0"/>
          </a:p>
          <a:p>
            <a:r>
              <a:rPr lang="en-TT" dirty="0"/>
              <a:t>The purpose of this project is to assist people with researching various possible results and take an unrivalled decision on choosing the best neighbourhood from multiple zones in Scarborough city subject to the flow of various workplaces in and around that territory.</a:t>
            </a:r>
          </a:p>
          <a:p>
            <a:endParaRPr lang="en-TT" dirty="0"/>
          </a:p>
        </p:txBody>
      </p:sp>
    </p:spTree>
    <p:extLst>
      <p:ext uri="{BB962C8B-B14F-4D97-AF65-F5344CB8AC3E}">
        <p14:creationId xmlns:p14="http://schemas.microsoft.com/office/powerpoint/2010/main" val="415730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340911"/>
          </a:xfrm>
        </p:spPr>
        <p:txBody>
          <a:bodyPr/>
          <a:lstStyle/>
          <a:p>
            <a:r>
              <a:rPr lang="en-US" dirty="0">
                <a:latin typeface="Times New Roman" panose="02020603050405020304" pitchFamily="18" charset="0"/>
                <a:cs typeface="Times New Roman" panose="02020603050405020304" pitchFamily="18" charset="0"/>
              </a:rPr>
              <a:t>DATA REQUIRED</a:t>
            </a:r>
            <a:endParaRPr lang="en-TT" dirty="0"/>
          </a:p>
        </p:txBody>
      </p:sp>
      <p:sp>
        <p:nvSpPr>
          <p:cNvPr id="3" name="Content Placeholder 2"/>
          <p:cNvSpPr>
            <a:spLocks noGrp="1"/>
          </p:cNvSpPr>
          <p:nvPr>
            <p:ph sz="half" idx="1"/>
          </p:nvPr>
        </p:nvSpPr>
        <p:spPr>
          <a:xfrm>
            <a:off x="1187722" y="1713068"/>
            <a:ext cx="9674636" cy="1225235"/>
          </a:xfrm>
        </p:spPr>
        <p:txBody>
          <a:bodyPr/>
          <a:lstStyle/>
          <a:p>
            <a:r>
              <a:rPr lang="en-US" dirty="0">
                <a:latin typeface="Times New Roman" panose="02020603050405020304" pitchFamily="18" charset="0"/>
                <a:cs typeface="Times New Roman" panose="02020603050405020304" pitchFamily="18" charset="0"/>
              </a:rPr>
              <a:t>We will require geo-locational data about that particular district and the areas in that ward. It is "Scarborough" in Toronto.</a:t>
            </a:r>
          </a:p>
          <a:p>
            <a:endParaRPr lang="en-TT"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90399" y="3053979"/>
            <a:ext cx="9347269" cy="3216192"/>
          </a:xfrm>
        </p:spPr>
      </p:pic>
      <p:sp>
        <p:nvSpPr>
          <p:cNvPr id="7" name="Content Placeholder 2"/>
          <p:cNvSpPr txBox="1">
            <a:spLocks/>
          </p:cNvSpPr>
          <p:nvPr/>
        </p:nvSpPr>
        <p:spPr>
          <a:xfrm>
            <a:off x="1198608" y="3474721"/>
            <a:ext cx="9905999" cy="18897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TT" dirty="0"/>
          </a:p>
        </p:txBody>
      </p:sp>
    </p:spTree>
    <p:extLst>
      <p:ext uri="{BB962C8B-B14F-4D97-AF65-F5344CB8AC3E}">
        <p14:creationId xmlns:p14="http://schemas.microsoft.com/office/powerpoint/2010/main" val="322115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API</a:t>
            </a:r>
            <a:endParaRPr lang="en-TT" dirty="0"/>
          </a:p>
        </p:txBody>
      </p:sp>
      <p:sp>
        <p:nvSpPr>
          <p:cNvPr id="7" name="Content Placeholder 6"/>
          <p:cNvSpPr>
            <a:spLocks noGrp="1"/>
          </p:cNvSpPr>
          <p:nvPr>
            <p:ph sz="half" idx="1"/>
          </p:nvPr>
        </p:nvSpPr>
        <p:spPr/>
        <p:txBody>
          <a:bodyPr>
            <a:normAutofit lnSpcReduction="10000"/>
          </a:bodyPr>
          <a:lstStyle/>
          <a:p>
            <a:r>
              <a:rPr lang="en-TT" dirty="0"/>
              <a:t>This venture would utilize Four-square API as its prime information gathering source as it has a database of a great many spots, particularly their places API which gives the capacity to perform area look, area sharing and insights regarding a business.</a:t>
            </a:r>
          </a:p>
          <a:p>
            <a:endParaRPr lang="en-TT"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51277"/>
            <a:ext cx="4875213" cy="2738133"/>
          </a:xfrm>
        </p:spPr>
      </p:pic>
    </p:spTree>
    <p:extLst>
      <p:ext uri="{BB962C8B-B14F-4D97-AF65-F5344CB8AC3E}">
        <p14:creationId xmlns:p14="http://schemas.microsoft.com/office/powerpoint/2010/main" val="402929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PROCESSING OF DATA</a:t>
            </a:r>
            <a:endParaRPr lang="en-TT" dirty="0"/>
          </a:p>
        </p:txBody>
      </p:sp>
      <p:sp>
        <p:nvSpPr>
          <p:cNvPr id="8" name="Content Placeholder 7"/>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Handling the Retrieved Data and Creating a Data Frame for All the Venues inside the Scarborough. </a:t>
            </a:r>
          </a:p>
          <a:p>
            <a:pPr marL="0" indent="0">
              <a:buNone/>
            </a:pPr>
            <a:r>
              <a:rPr lang="en-US" dirty="0">
                <a:latin typeface="Times New Roman" panose="02020603050405020304" pitchFamily="18" charset="0"/>
                <a:cs typeface="Times New Roman" panose="02020603050405020304" pitchFamily="18" charset="0"/>
              </a:rPr>
              <a:t>At the point when the information is totally accumulated, we will perform handling on that crude information to locate our attractive highlights for every setting. Our principle include is the classification of that setting. After this stage, the segment "Scene's Category" will be One-hot encoded and diverse settings will have distinctive component segments.</a:t>
            </a:r>
          </a:p>
          <a:p>
            <a:endParaRPr lang="en-TT" dirty="0" smtClean="0"/>
          </a:p>
          <a:p>
            <a:endParaRPr lang="en-TT" dirty="0"/>
          </a:p>
        </p:txBody>
      </p:sp>
    </p:spTree>
    <p:extLst>
      <p:ext uri="{BB962C8B-B14F-4D97-AF65-F5344CB8AC3E}">
        <p14:creationId xmlns:p14="http://schemas.microsoft.com/office/powerpoint/2010/main" val="342394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FRAME CREATION</a:t>
            </a:r>
            <a:endParaRPr lang="en-T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34" y="2249488"/>
            <a:ext cx="9601200" cy="3541712"/>
          </a:xfrm>
        </p:spPr>
      </p:pic>
    </p:spTree>
    <p:extLst>
      <p:ext uri="{BB962C8B-B14F-4D97-AF65-F5344CB8AC3E}">
        <p14:creationId xmlns:p14="http://schemas.microsoft.com/office/powerpoint/2010/main" val="166250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MOST COMMON VENUES</a:t>
            </a:r>
            <a:endParaRPr lang="en-T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249488"/>
            <a:ext cx="10133011" cy="3541712"/>
          </a:xfrm>
        </p:spPr>
      </p:pic>
    </p:spTree>
    <p:extLst>
      <p:ext uri="{BB962C8B-B14F-4D97-AF65-F5344CB8AC3E}">
        <p14:creationId xmlns:p14="http://schemas.microsoft.com/office/powerpoint/2010/main" val="79097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NEIGHBORHOOD HOUSING PRICES</a:t>
            </a:r>
            <a:endParaRPr lang="en-T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70" y="2249488"/>
            <a:ext cx="8399416" cy="3541712"/>
          </a:xfrm>
        </p:spPr>
      </p:pic>
    </p:spTree>
    <p:extLst>
      <p:ext uri="{BB962C8B-B14F-4D97-AF65-F5344CB8AC3E}">
        <p14:creationId xmlns:p14="http://schemas.microsoft.com/office/powerpoint/2010/main" val="397337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NEIGHBORHOOD SCHOOL RATINGS</a:t>
            </a:r>
            <a:endParaRPr lang="en-T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903" y="2249488"/>
            <a:ext cx="9457508" cy="3541712"/>
          </a:xfrm>
        </p:spPr>
      </p:pic>
    </p:spTree>
    <p:extLst>
      <p:ext uri="{BB962C8B-B14F-4D97-AF65-F5344CB8AC3E}">
        <p14:creationId xmlns:p14="http://schemas.microsoft.com/office/powerpoint/2010/main" val="2808865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TotalTime>
  <Words>361</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Tw Cen MT</vt:lpstr>
      <vt:lpstr>Circuit</vt:lpstr>
      <vt:lpstr>THE BATTLE OF NEIGHBORHOOD</vt:lpstr>
      <vt:lpstr>Description</vt:lpstr>
      <vt:lpstr>DATA REQUIRED</vt:lpstr>
      <vt:lpstr>API</vt:lpstr>
      <vt:lpstr>PROCESSING OF DATA</vt:lpstr>
      <vt:lpstr>DATA FRAME CREATION</vt:lpstr>
      <vt:lpstr>MOST COMMON VENUES</vt:lpstr>
      <vt:lpstr>NEIGHBORHOOD HOUSING PRICES</vt:lpstr>
      <vt:lpstr>NEIGHBORHOOD SCHOOL RATINGS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Gabre A. Hughes</dc:creator>
  <cp:lastModifiedBy>Gabre A. Hughes</cp:lastModifiedBy>
  <cp:revision>3</cp:revision>
  <dcterms:created xsi:type="dcterms:W3CDTF">2020-02-08T00:34:05Z</dcterms:created>
  <dcterms:modified xsi:type="dcterms:W3CDTF">2020-02-08T01:00:51Z</dcterms:modified>
</cp:coreProperties>
</file>