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52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9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2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1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39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4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7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01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CE2885-958B-4173-8F78-783EEBBD272B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44C30FE-4059-4ABF-AF12-A41D70D5B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1CB85-F3C1-9965-6FC7-6BD548D81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веб-приложение для создания выкроек одежды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A9034E6-4D92-A460-A21E-570C09319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5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5964D-CE97-8DD3-FF5C-C5F6AFDD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D4C4D-EE55-591D-E709-E15D94C8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9788"/>
            <a:ext cx="7729728" cy="4258236"/>
          </a:xfrm>
        </p:spPr>
        <p:txBody>
          <a:bodyPr>
            <a:normAutofit/>
          </a:bodyPr>
          <a:lstStyle/>
          <a:p>
            <a:r>
              <a:rPr lang="ru-RU" sz="2400" dirty="0"/>
              <a:t>В данный момент не существует способа быстро и эффективно создавать выкройки одежды по индивидуальным меркам</a:t>
            </a:r>
          </a:p>
          <a:p>
            <a:r>
              <a:rPr lang="ru-RU" sz="2400" dirty="0"/>
              <a:t>Существующие аналоги решают эту проблему не полностью: </a:t>
            </a:r>
          </a:p>
          <a:p>
            <a:pPr lvl="1"/>
            <a:r>
              <a:rPr lang="ru-RU" sz="2000" dirty="0"/>
              <a:t>Готовые выкройки не учитывают индивидуальные мерки</a:t>
            </a:r>
          </a:p>
          <a:p>
            <a:pPr lvl="1"/>
            <a:r>
              <a:rPr lang="ru-RU" sz="2000" dirty="0"/>
              <a:t>Генераторы выкроек работают только для базовых выкроек</a:t>
            </a:r>
          </a:p>
          <a:p>
            <a:pPr lvl="1"/>
            <a:r>
              <a:rPr lang="ru-RU" sz="2000" dirty="0"/>
              <a:t>Специализированные программы для моделирования и моделирование вручную требуют много времени для освоения техники и создания выкройки</a:t>
            </a:r>
          </a:p>
        </p:txBody>
      </p:sp>
    </p:spTree>
    <p:extLst>
      <p:ext uri="{BB962C8B-B14F-4D97-AF65-F5344CB8AC3E}">
        <p14:creationId xmlns:p14="http://schemas.microsoft.com/office/powerpoint/2010/main" val="25357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078BB-4C64-53BA-B559-E3687983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1CE177-2811-C2FF-37D9-2D950201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Система позволит автоматизировать процесс: </a:t>
            </a:r>
          </a:p>
          <a:p>
            <a:r>
              <a:rPr lang="ru-RU" sz="2400" dirty="0"/>
              <a:t>создания базовых выкроек</a:t>
            </a:r>
            <a:r>
              <a:rPr lang="en-US" sz="2400" dirty="0"/>
              <a:t>;</a:t>
            </a:r>
          </a:p>
          <a:p>
            <a:r>
              <a:rPr lang="ru-RU" sz="2400" dirty="0"/>
              <a:t>моделирования основных элементов: рукав, горловина и их детали путем комбинирования заложенных программу вариантов</a:t>
            </a:r>
            <a:r>
              <a:rPr lang="en-US" sz="2400" dirty="0"/>
              <a:t>;</a:t>
            </a:r>
          </a:p>
          <a:p>
            <a:r>
              <a:rPr lang="ru-RU" sz="2400" dirty="0"/>
              <a:t>создания лекал - добавления припусков к выкройке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535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5B178-4425-434C-C2F0-FE337A94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C8D80-92A7-B7D8-759F-B0AA7FDF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Начинающие швеи и портные - люди, заинтересованные в моделировании выкроек и создании одежды</a:t>
            </a:r>
          </a:p>
        </p:txBody>
      </p:sp>
    </p:spTree>
    <p:extLst>
      <p:ext uri="{BB962C8B-B14F-4D97-AF65-F5344CB8AC3E}">
        <p14:creationId xmlns:p14="http://schemas.microsoft.com/office/powerpoint/2010/main" val="185794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49D37-75F2-AA6E-3507-243D0964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8AB1A-9B94-27B6-465F-43809335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Ключевые компетенции и опыт: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Опыт программирования веб-приложений на языке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C#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на платформе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asp.net</a:t>
            </a:r>
            <a:endParaRPr lang="ru-RU" sz="2400" dirty="0"/>
          </a:p>
          <a:p>
            <a:r>
              <a:rPr lang="ru-RU" sz="2400" dirty="0"/>
              <a:t>Знание моделирования, конструирования и создания одежды</a:t>
            </a:r>
          </a:p>
        </p:txBody>
      </p:sp>
    </p:spTree>
    <p:extLst>
      <p:ext uri="{BB962C8B-B14F-4D97-AF65-F5344CB8AC3E}">
        <p14:creationId xmlns:p14="http://schemas.microsoft.com/office/powerpoint/2010/main" val="10714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4C623-2F42-98F9-D2A2-EC818D30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3CAD8-A3F7-3D9A-B499-F883F6B2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Контактная информация</a:t>
            </a:r>
            <a:r>
              <a:rPr lang="en-US" sz="2400" dirty="0"/>
              <a:t>:</a:t>
            </a:r>
          </a:p>
          <a:p>
            <a:r>
              <a:rPr lang="en-US" sz="2400" dirty="0"/>
              <a:t>E-mail: </a:t>
            </a:r>
            <a:r>
              <a:rPr lang="ru-RU" sz="2400" dirty="0"/>
              <a:t> </a:t>
            </a:r>
            <a:r>
              <a:rPr lang="en-US" sz="2400" dirty="0"/>
              <a:t>yana_shikalova@mail.ru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26496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132</TotalTime>
  <Words>150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Посылка</vt:lpstr>
      <vt:lpstr>веб-приложение для создания выкроек одежды</vt:lpstr>
      <vt:lpstr>Описание проблемы</vt:lpstr>
      <vt:lpstr>Продукт проекта</vt:lpstr>
      <vt:lpstr>Целевая аудитория</vt:lpstr>
      <vt:lpstr>Команда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отслеживания рациона питания</dc:title>
  <dc:creator>Яна Шикалова</dc:creator>
  <cp:lastModifiedBy>Яна Шикалова</cp:lastModifiedBy>
  <cp:revision>15</cp:revision>
  <dcterms:created xsi:type="dcterms:W3CDTF">2023-09-26T18:35:06Z</dcterms:created>
  <dcterms:modified xsi:type="dcterms:W3CDTF">2023-10-06T11:37:19Z</dcterms:modified>
</cp:coreProperties>
</file>