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7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8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5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40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95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0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D9C4-343C-4A8A-A585-E865D5D1BCDA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902F-1A3C-4E11-9C56-720D61A8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21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Интернет-площадка для размещения авторского </a:t>
            </a:r>
            <a:r>
              <a:rPr lang="ru-RU" b="1" dirty="0" smtClean="0"/>
              <a:t>контента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</a:t>
            </a:r>
          </a:p>
          <a:p>
            <a:r>
              <a:rPr lang="ru-RU" dirty="0" err="1" smtClean="0"/>
              <a:t>Вотинцев</a:t>
            </a:r>
            <a:r>
              <a:rPr lang="ru-RU" dirty="0" smtClean="0"/>
              <a:t> Ярослав Б20-191-2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авторы сталкиваются с трудностью в поисках платформы для публикации и монетизации своего контента, где бы учитывались их интересы и предоставлялись бы нужные инструменты. </a:t>
            </a:r>
            <a:r>
              <a:rPr lang="ru-RU" dirty="0" smtClean="0"/>
              <a:t>Проблема заключается в том, что множество таких платформ являются зарубежными решениями, которые недоступны на территории РФ. С </a:t>
            </a:r>
            <a:r>
              <a:rPr lang="ru-RU" dirty="0"/>
              <a:t>другой стороны, пользователи часто ищут качественный и уникальный контент, который сложно найти на обычных площадках.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14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dirty="0" smtClean="0"/>
              <a:t>нашей разрабатываемой </a:t>
            </a:r>
            <a:r>
              <a:rPr lang="ru-RU" dirty="0"/>
              <a:t>платформе авторы получают инструменты для публикации, продвижения и монетизации своего контента, а пользователи имеют возможность находить интересующий их материал, оценивать его и поддерживать авторов.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3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</a:t>
            </a:r>
            <a:r>
              <a:rPr lang="ru-RU" dirty="0"/>
              <a:t>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Авторы – художники, писатели, музыканты, </a:t>
            </a:r>
            <a:r>
              <a:rPr lang="ru-RU" dirty="0" err="1"/>
              <a:t>видеоблогеры</a:t>
            </a:r>
            <a:r>
              <a:rPr lang="ru-RU" dirty="0"/>
              <a:t> и другие творческие личности.</a:t>
            </a:r>
          </a:p>
          <a:p>
            <a:pPr marL="0" indent="0">
              <a:buNone/>
            </a:pPr>
            <a:r>
              <a:rPr lang="ru-RU" dirty="0"/>
              <a:t>2. Пользователи, ищущие уникальный и качественный контент в разных областях интересов.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13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Вотинцев</a:t>
            </a:r>
            <a:r>
              <a:rPr lang="ru-RU" dirty="0" smtClean="0"/>
              <a:t> Ярослав Артемович. </a:t>
            </a:r>
            <a:r>
              <a:rPr lang="en-US" dirty="0" smtClean="0"/>
              <a:t>Backend</a:t>
            </a:r>
            <a:r>
              <a:rPr lang="ru-RU" dirty="0" smtClean="0"/>
              <a:t>-разработчик. 2 года опыта разработки </a:t>
            </a:r>
            <a:r>
              <a:rPr lang="en-US" dirty="0" smtClean="0"/>
              <a:t>backend </a:t>
            </a:r>
            <a:r>
              <a:rPr lang="ru-RU" dirty="0" smtClean="0"/>
              <a:t>приложений на</a:t>
            </a:r>
            <a:r>
              <a:rPr lang="en-US" dirty="0" smtClean="0"/>
              <a:t> Go, Python, C#.</a:t>
            </a:r>
            <a:endParaRPr lang="ru-RU" dirty="0" smtClean="0"/>
          </a:p>
          <a:p>
            <a:r>
              <a:rPr lang="en-US" dirty="0" smtClean="0"/>
              <a:t>Frontend-</a:t>
            </a:r>
            <a:r>
              <a:rPr lang="ru-RU" dirty="0" smtClean="0"/>
              <a:t>разработчик. Опыт разработки </a:t>
            </a:r>
            <a:r>
              <a:rPr lang="en-US" dirty="0" smtClean="0"/>
              <a:t>frontend </a:t>
            </a:r>
            <a:r>
              <a:rPr lang="ru-RU" dirty="0" smtClean="0"/>
              <a:t>приложений на </a:t>
            </a:r>
            <a:r>
              <a:rPr lang="en-US" dirty="0" err="1" smtClean="0"/>
              <a:t>Javascript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48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74218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341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Интернет-площадка для размещения авторского контента</vt:lpstr>
      <vt:lpstr>Описание проблемы</vt:lpstr>
      <vt:lpstr>Продукт проекта</vt:lpstr>
      <vt:lpstr>Целевая аудитория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Интернет-площадка для размещения авторского контента «Hidepost»</dc:title>
  <dc:creator>1 1</dc:creator>
  <cp:lastModifiedBy>1 1</cp:lastModifiedBy>
  <cp:revision>5</cp:revision>
  <dcterms:created xsi:type="dcterms:W3CDTF">2023-11-06T15:45:26Z</dcterms:created>
  <dcterms:modified xsi:type="dcterms:W3CDTF">2023-11-10T07:36:06Z</dcterms:modified>
</cp:coreProperties>
</file>