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8165"/>
            <a:ext cx="7772400" cy="1470025"/>
          </a:xfrm>
        </p:spPr>
        <p:txBody>
          <a:bodyPr/>
          <a:lstStyle/>
          <a:p>
            <a:r>
              <a:t>Electric Vehicles Data Analysis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435" y="1992630"/>
            <a:ext cx="8472170" cy="4485005"/>
          </a:xfrm>
        </p:spPr>
        <p:txBody>
          <a:bodyPr>
            <a:normAutofit fontScale="9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>
                <a:solidFill>
                  <a:schemeClr val="tx1"/>
                </a:solidFill>
                <a:sym typeface="+mn-ea"/>
              </a:rPr>
              <a:t>Source:</a:t>
            </a:r>
            <a:r>
              <a:rPr lang="en-US" altLang="en-US">
                <a:solidFill>
                  <a:schemeClr val="tx1"/>
                </a:solidFill>
                <a:sym typeface="+mn-ea"/>
              </a:rPr>
              <a:t>https://www.kaggle.com/datasets/pratyushpuri/ev-electrical-vehicles-dataset-3k-records-2025</a:t>
            </a:r>
            <a:endParaRPr lang="en-US" altLang="en-US">
              <a:solidFill>
                <a:schemeClr val="tx1"/>
              </a:solidFill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>
                <a:solidFill>
                  <a:schemeClr val="tx1"/>
                </a:solidFill>
                <a:sym typeface="+mn-ea"/>
              </a:rPr>
              <a:t>Dataset:</a:t>
            </a:r>
            <a:r>
              <a:rPr lang="en-US" altLang="en-US">
                <a:solidFill>
                  <a:schemeClr val="tx1"/>
                </a:solidFill>
              </a:rPr>
              <a:t>EV Electrical Vehicles</a:t>
            </a:r>
            <a:endParaRPr lang="en-US" altLang="en-US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>
                <a:solidFill>
                  <a:schemeClr val="tx1"/>
                </a:solidFill>
                <a:sym typeface="+mn-ea"/>
              </a:rPr>
              <a:t>Email: </a:t>
            </a:r>
            <a:r>
              <a:rPr lang="en-US" altLang="en-US">
                <a:solidFill>
                  <a:schemeClr val="tx1"/>
                </a:solidFill>
              </a:rPr>
              <a:t>dhanyasree1316@gmail.com</a:t>
            </a:r>
            <a:endParaRPr lang="en-US" altLang="en-US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>
                <a:solidFill>
                  <a:schemeClr val="tx1"/>
                </a:solidFill>
                <a:sym typeface="+mn-ea"/>
              </a:rPr>
              <a:t>Phone: </a:t>
            </a:r>
            <a:r>
              <a:rPr lang="en-US" altLang="en-US">
                <a:solidFill>
                  <a:schemeClr val="tx1"/>
                </a:solidFill>
              </a:rPr>
              <a:t>8374541309</a:t>
            </a:r>
            <a:endParaRPr lang="en-US" altLang="en-US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>
                <a:solidFill>
                  <a:schemeClr val="tx1"/>
                </a:solidFill>
                <a:sym typeface="+mn-ea"/>
              </a:rPr>
              <a:t>LinkedIn:</a:t>
            </a:r>
            <a:r>
              <a:rPr lang="en-US" altLang="en-US">
                <a:solidFill>
                  <a:schemeClr val="tx1"/>
                </a:solidFill>
              </a:rPr>
              <a:t>https://www.linkedin.com/in/dhanya-sree-6b31b127b/</a:t>
            </a:r>
            <a:endParaRPr lang="en-US" altLang="en-US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>
                <a:solidFill>
                  <a:schemeClr val="tx1"/>
                </a:solidFill>
                <a:sym typeface="+mn-ea"/>
              </a:rPr>
              <a:t>Tools: PySpark, Matplotlib, Seaborn</a:t>
            </a:r>
            <a:endParaRPr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Improve charging network interoperability (CCS, NACS)</a:t>
            </a:r>
          </a:p>
          <a:p>
            <a:r>
              <a:t>2. Invest in solid-state and LFP battery R&amp;D</a:t>
            </a:r>
          </a:p>
          <a:p>
            <a:r>
              <a:t>3. Encourage regional production for cost reduction</a:t>
            </a:r>
          </a:p>
          <a:p>
            <a:r>
              <a:t>4. Use predictive analytics for EV demand forecasting</a:t>
            </a:r>
          </a:p>
          <a:p>
            <a:r>
              <a:t>5. Focus on safety and warranty transparency to boost consumer trust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dataset reveals rapid EV market expansion led by Tesla and BYD.</a:t>
            </a:r>
          </a:p>
          <a:p>
            <a:r>
              <a:t>Battery technology advancements and policy incentives are accelerating adoption.</a:t>
            </a:r>
          </a:p>
          <a:p>
            <a:r>
              <a:t>Data-driven insights from PySpark can guide manufacturers and policymakers toward sustainable mobility and energy efficiency.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795" y="1398270"/>
            <a:ext cx="8422005" cy="4728210"/>
          </a:xfrm>
        </p:spPr>
        <p:txBody>
          <a:bodyPr>
            <a:normAutofit fontScale="90000" lnSpcReduction="10000"/>
          </a:bodyPr>
          <a:lstStyle/>
          <a:p>
            <a:r>
              <a:t>This dataset contains records of electric and plug-in hybrid vehicles across multiple brands and years.</a:t>
            </a:r>
          </a:p>
          <a:p/>
          <a:p>
            <a:r>
              <a:t>It includes technical, financial, and safety attributes for each model.</a:t>
            </a:r>
          </a:p>
          <a:p/>
          <a:p>
            <a:r>
              <a:t>Coverage: Global manufacturers (Tesla, BYD, Hyundai, BMW, etc.)</a:t>
            </a:r>
          </a:p>
          <a:p>
            <a:r>
              <a:t>Scope: Battery type, range, charging, price, emissions, safety rating, and sales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Columns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65" y="1417955"/>
            <a:ext cx="8230235" cy="4708525"/>
          </a:xfrm>
        </p:spPr>
        <p:txBody>
          <a:bodyPr>
            <a:normAutofit fontScale="90000"/>
          </a:bodyPr>
          <a:lstStyle/>
          <a:p>
            <a:r>
              <a:t>Key Columns:</a:t>
            </a:r>
          </a:p>
          <a:p>
            <a:r>
              <a:t>- Vehicle_ID (Unique ID)</a:t>
            </a:r>
          </a:p>
          <a:p>
            <a:r>
              <a:t>- Manufacturer, Model, Year</a:t>
            </a:r>
          </a:p>
          <a:p>
            <a:r>
              <a:t>- Battery_Type, Battery_Capacity_kWh, Range_km</a:t>
            </a:r>
          </a:p>
          <a:p>
            <a:r>
              <a:t>- Charging_Type, Charge_Time_hr</a:t>
            </a:r>
          </a:p>
          <a:p>
            <a:r>
              <a:t>- Price_USD, Units_Sold_2024</a:t>
            </a:r>
          </a:p>
          <a:p>
            <a:r>
              <a:t>- Country_of_Manufacture, Autonomous_Level, CO2_Emissions_g_per_km</a:t>
            </a:r>
          </a:p>
          <a:p>
            <a:r>
              <a:t>- Safety_Rating, Warranty_Years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Quality and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Missing values detected in emissions, safety, and autonomy columns</a:t>
            </a:r>
          </a:p>
          <a:p>
            <a:r>
              <a:t>• Mixed units (km, hr, USD) standardized using Python</a:t>
            </a:r>
          </a:p>
          <a:p>
            <a:r>
              <a:t>• Categorical values standardized for Charging_Type and Battery_Type</a:t>
            </a:r>
          </a:p>
          <a:p>
            <a:r>
              <a:t>• PySpark used for distributed processing and null value imputation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Identify top-selling EV manufacturers and models (2024)</a:t>
            </a:r>
          </a:p>
          <a:p>
            <a:r>
              <a:t>2. Compare battery chemistries and range performance</a:t>
            </a:r>
          </a:p>
          <a:p>
            <a:r>
              <a:t>3. Analyze price vs. range correlation</a:t>
            </a:r>
          </a:p>
          <a:p>
            <a:r>
              <a:t>4. Study regional production trends</a:t>
            </a:r>
          </a:p>
          <a:p>
            <a:r>
              <a:t>5. Examine safety ratings and autonomy levels across manufacturers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PySpark 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Loaded dataset as Spark DataFrame</a:t>
            </a:r>
          </a:p>
          <a:p>
            <a:r>
              <a:t>• Summary statistics generated with describe()</a:t>
            </a:r>
          </a:p>
          <a:p>
            <a:r>
              <a:t>• Missing values handled via fillna and dropna</a:t>
            </a:r>
          </a:p>
          <a:p>
            <a:r>
              <a:t>• Grouped data using groupBy for analysis:</a:t>
            </a:r>
          </a:p>
          <a:p>
            <a:r>
              <a:t>   - Top manufacturers by Units_Sold_2024</a:t>
            </a:r>
          </a:p>
          <a:p>
            <a:r>
              <a:t>   - Average range and charge time by battery type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 Manufacturers (2024): Tesla, BYD, Hyundai, BMW, Rivian</a:t>
            </a:r>
          </a:p>
          <a:p>
            <a:r>
              <a:t>Average Range: 420–550 km across BEVs</a:t>
            </a:r>
          </a:p>
          <a:p>
            <a:r>
              <a:t>Most Common Battery: Lithium-iron phosphate (LFP)</a:t>
            </a:r>
          </a:p>
          <a:p>
            <a:r>
              <a:t>Average Price Range: $35,000–$90,000</a:t>
            </a:r>
          </a:p>
          <a:p>
            <a:r>
              <a:t>Fastest Charging: Models with DCFC/CCS standards (≤1 hr)</a:t>
            </a:r>
          </a:p>
          <a:p>
            <a:r>
              <a:t>Highest Safety Rating: Tesla Model Y, BMW iX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and Technical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Range and price show moderate positive correlation (r ≈ 0.58)</a:t>
            </a:r>
          </a:p>
          <a:p>
            <a:r>
              <a:t>• Asian manufacturers dominate mass-market sales (BYD, Tata, MG)</a:t>
            </a:r>
          </a:p>
          <a:p>
            <a:r>
              <a:t>• European and US brands lead in premium and autonomy segments</a:t>
            </a:r>
          </a:p>
          <a:p>
            <a:r>
              <a:t>• Shift toward faster charging and solid-state battery R&amp;D</a:t>
            </a:r>
          </a:p>
          <a:p>
            <a:r>
              <a:t>• Warranty averages between 4–8 years globally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Regional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USA and China lead in EV manufacturing volume</a:t>
            </a:r>
          </a:p>
          <a:p>
            <a:r>
              <a:t>• Europe focuses on safety and performance</a:t>
            </a:r>
          </a:p>
          <a:p>
            <a:r>
              <a:t>• Emerging markets (India, Brazil) show growth in 2W and affordable EVs</a:t>
            </a:r>
          </a:p>
          <a:p>
            <a:r>
              <a:t>• Localization of battery production increasing globally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3164</Words>
  <Application>WPS Presentation</Application>
  <PresentationFormat>On-screen Show (4:3)</PresentationFormat>
  <Paragraphs>91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Electric Vehicles Data Analysis (PySpark &amp; Python)</vt:lpstr>
      <vt:lpstr>About Dataset</vt:lpstr>
      <vt:lpstr>Columns Overview</vt:lpstr>
      <vt:lpstr>Data Quality and Preparation</vt:lpstr>
      <vt:lpstr>Analysis Goals</vt:lpstr>
      <vt:lpstr>PySpark Data Exploration</vt:lpstr>
      <vt:lpstr>Key Insights</vt:lpstr>
      <vt:lpstr>Market and Technical Trends</vt:lpstr>
      <vt:lpstr>Regional Insights</vt:lpstr>
      <vt:lpstr>Recommendations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joshna balaga</cp:lastModifiedBy>
  <cp:revision>3</cp:revision>
  <dcterms:created xsi:type="dcterms:W3CDTF">2013-01-27T09:14:00Z</dcterms:created>
  <dcterms:modified xsi:type="dcterms:W3CDTF">2025-10-06T16:12:13Z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1603E884AEAF42CA9B034B3A2F672BB6_12</vt:lpwstr>
  </property>
  <property fmtid="{D5CDD505-2E9C-101B-9397-08002B2CF9AE}" pid="3" name="KSOProductBuildVer">
    <vt:lpwstr>1033-12.2.0.22549</vt:lpwstr>
  </property>
</Properties>
</file>