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22" autoAdjust="0"/>
  </p:normalViewPr>
  <p:slideViewPr>
    <p:cSldViewPr snapToGrid="0">
      <p:cViewPr varScale="1">
        <p:scale>
          <a:sx n="81" d="100"/>
          <a:sy n="81" d="100"/>
        </p:scale>
        <p:origin x="11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800" dirty="0"/>
              <a:t>Point of slide 1 is to say that different agencies </a:t>
            </a:r>
            <a:r>
              <a:rPr lang="en-US" sz="800" b="1" dirty="0"/>
              <a:t>keep different records</a:t>
            </a:r>
            <a:r>
              <a:rPr lang="en-US" sz="800" dirty="0"/>
              <a:t> that don’t speak to each other.</a:t>
            </a:r>
          </a:p>
          <a:p>
            <a:pPr marL="228600" lvl="0" indent="-228600">
              <a:spcBef>
                <a:spcPts val="0"/>
              </a:spcBef>
              <a:spcAft>
                <a:spcPts val="0"/>
              </a:spcAft>
              <a:buAutoNum type="arabicParenR"/>
            </a:pPr>
            <a:r>
              <a:rPr lang="en-US" sz="800" dirty="0"/>
              <a:t>The UNHCR has the </a:t>
            </a:r>
            <a:r>
              <a:rPr lang="en-US" sz="800" b="1" dirty="0"/>
              <a:t>master record </a:t>
            </a:r>
            <a:r>
              <a:rPr lang="en-US" sz="800" dirty="0"/>
              <a:t>(Green – Funder ledgers, Blue – Refugee manifesto, Dark Blue --- Refugee + disbursement)</a:t>
            </a:r>
          </a:p>
          <a:p>
            <a:pPr marL="685800" lvl="1" indent="-228600">
              <a:spcBef>
                <a:spcPts val="0"/>
              </a:spcBef>
              <a:spcAft>
                <a:spcPts val="0"/>
              </a:spcAft>
              <a:buAutoNum type="alphaLcParenR"/>
            </a:pPr>
            <a:r>
              <a:rPr lang="en-US" sz="800" dirty="0"/>
              <a:t>Funders (different shades of green) also have their own ledgers but they have no direct and real time access to the dark blue ledger. They have to go through the UNHCR to check their disbursement progress.</a:t>
            </a:r>
          </a:p>
          <a:p>
            <a:pPr marL="228600" lvl="0" indent="-228600">
              <a:spcBef>
                <a:spcPts val="0"/>
              </a:spcBef>
              <a:spcAft>
                <a:spcPts val="0"/>
              </a:spcAft>
              <a:buAutoNum type="arabicParenR"/>
            </a:pPr>
            <a:r>
              <a:rPr lang="en-US" sz="800" dirty="0"/>
              <a:t>Other colors imply other records that would be good to track but they are just disparate / disconnected from the rest of the systems.</a:t>
            </a:r>
          </a:p>
          <a:p>
            <a:pPr marL="228600" lvl="0" indent="-228600">
              <a:spcBef>
                <a:spcPts val="0"/>
              </a:spcBef>
              <a:spcAft>
                <a:spcPts val="0"/>
              </a:spcAft>
              <a:buAutoNum type="arabicParenR"/>
            </a:pPr>
            <a:endParaRPr lang="en-US" sz="800"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a:t>Proposal: blockchain technology</a:t>
            </a:r>
          </a:p>
          <a:p>
            <a:pPr marL="0" lvl="0" indent="0">
              <a:spcBef>
                <a:spcPts val="0"/>
              </a:spcBef>
              <a:spcAft>
                <a:spcPts val="0"/>
              </a:spcAft>
              <a:buNone/>
            </a:pPr>
            <a:r>
              <a:rPr lang="en-US" dirty="0"/>
              <a:t>Unified, distributed, decentralized.</a:t>
            </a:r>
          </a:p>
          <a:p>
            <a:pPr marL="0" lvl="0" indent="0">
              <a:spcBef>
                <a:spcPts val="0"/>
              </a:spcBef>
              <a:spcAft>
                <a:spcPts val="0"/>
              </a:spcAft>
              <a:buNone/>
            </a:pPr>
            <a:r>
              <a:rPr lang="en-US" dirty="0"/>
              <a:t>All systems in one color.</a:t>
            </a:r>
          </a:p>
          <a:p>
            <a:pPr marL="0" lvl="0" indent="0">
              <a:spcBef>
                <a:spcPts val="0"/>
              </a:spcBef>
              <a:spcAft>
                <a:spcPts val="0"/>
              </a:spcAft>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42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oleObject" Target="../embeddings/oleObject2.bin"/><Relationship Id="rId26" Type="http://schemas.openxmlformats.org/officeDocument/2006/relationships/oleObject" Target="../embeddings/oleObject10.bin"/><Relationship Id="rId3" Type="http://schemas.openxmlformats.org/officeDocument/2006/relationships/notesSlide" Target="../notesSlides/notesSlide2.xml"/><Relationship Id="rId21" Type="http://schemas.openxmlformats.org/officeDocument/2006/relationships/oleObject" Target="../embeddings/oleObject5.bin"/><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8.wmf"/><Relationship Id="rId25" Type="http://schemas.openxmlformats.org/officeDocument/2006/relationships/oleObject" Target="../embeddings/oleObject9.bin"/><Relationship Id="rId2" Type="http://schemas.openxmlformats.org/officeDocument/2006/relationships/slideLayout" Target="../slideLayouts/slideLayout1.xml"/><Relationship Id="rId16" Type="http://schemas.openxmlformats.org/officeDocument/2006/relationships/oleObject" Target="../embeddings/oleObject1.bin"/><Relationship Id="rId20" Type="http://schemas.openxmlformats.org/officeDocument/2006/relationships/oleObject" Target="../embeddings/oleObject4.bin"/><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oleObject" Target="../embeddings/oleObject8.bin"/><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oleObject" Target="../embeddings/oleObject7.bin"/><Relationship Id="rId10" Type="http://schemas.openxmlformats.org/officeDocument/2006/relationships/image" Target="../media/image12.png"/><Relationship Id="rId19" Type="http://schemas.openxmlformats.org/officeDocument/2006/relationships/oleObject" Target="../embeddings/oleObject3.bin"/><Relationship Id="rId4" Type="http://schemas.openxmlformats.org/officeDocument/2006/relationships/image" Target="../media/image19.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9556947" y="1265403"/>
            <a:ext cx="1986202" cy="1320801"/>
          </a:xfrm>
          <a:prstGeom prst="rect">
            <a:avLst/>
          </a:prstGeom>
          <a:noFill/>
          <a:ln>
            <a:noFill/>
          </a:ln>
        </p:spPr>
      </p:pic>
      <p:pic>
        <p:nvPicPr>
          <p:cNvPr id="85" name="Shape 85"/>
          <p:cNvPicPr preferRelativeResize="0"/>
          <p:nvPr/>
        </p:nvPicPr>
        <p:blipFill rotWithShape="1">
          <a:blip r:embed="rId4">
            <a:alphaModFix/>
          </a:blip>
          <a:srcRect/>
          <a:stretch/>
        </p:blipFill>
        <p:spPr>
          <a:xfrm>
            <a:off x="628650" y="1537197"/>
            <a:ext cx="1645990" cy="1093787"/>
          </a:xfrm>
          <a:prstGeom prst="rect">
            <a:avLst/>
          </a:prstGeom>
          <a:noFill/>
          <a:ln>
            <a:noFill/>
          </a:ln>
        </p:spPr>
      </p:pic>
      <p:sp>
        <p:nvSpPr>
          <p:cNvPr id="86" name="Shape 86"/>
          <p:cNvSpPr txBox="1"/>
          <p:nvPr/>
        </p:nvSpPr>
        <p:spPr>
          <a:xfrm>
            <a:off x="628650" y="2700338"/>
            <a:ext cx="132742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Family arrives to Greece</a:t>
            </a:r>
            <a:endParaRPr/>
          </a:p>
        </p:txBody>
      </p:sp>
      <p:pic>
        <p:nvPicPr>
          <p:cNvPr id="87" name="Shape 87"/>
          <p:cNvPicPr preferRelativeResize="0"/>
          <p:nvPr/>
        </p:nvPicPr>
        <p:blipFill rotWithShape="1">
          <a:blip r:embed="rId5">
            <a:alphaModFix/>
          </a:blip>
          <a:srcRect/>
          <a:stretch/>
        </p:blipFill>
        <p:spPr>
          <a:xfrm>
            <a:off x="1648240" y="2100584"/>
            <a:ext cx="1617075" cy="1647799"/>
          </a:xfrm>
          <a:prstGeom prst="rect">
            <a:avLst/>
          </a:prstGeom>
          <a:noFill/>
          <a:ln>
            <a:noFill/>
          </a:ln>
        </p:spPr>
      </p:pic>
      <p:sp>
        <p:nvSpPr>
          <p:cNvPr id="88" name="Shape 88"/>
          <p:cNvSpPr txBox="1"/>
          <p:nvPr/>
        </p:nvSpPr>
        <p:spPr>
          <a:xfrm>
            <a:off x="3649606" y="1731252"/>
            <a:ext cx="248557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Register with Ministry</a:t>
            </a:r>
            <a:endParaRPr/>
          </a:p>
        </p:txBody>
      </p:sp>
      <p:sp>
        <p:nvSpPr>
          <p:cNvPr id="89" name="Shape 89"/>
          <p:cNvSpPr txBox="1"/>
          <p:nvPr/>
        </p:nvSpPr>
        <p:spPr>
          <a:xfrm>
            <a:off x="6561742" y="1214031"/>
            <a:ext cx="1537168"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List goes to UNHCR</a:t>
            </a:r>
            <a:endParaRPr/>
          </a:p>
        </p:txBody>
      </p:sp>
      <p:sp>
        <p:nvSpPr>
          <p:cNvPr id="90" name="Shape 90"/>
          <p:cNvSpPr txBox="1"/>
          <p:nvPr/>
        </p:nvSpPr>
        <p:spPr>
          <a:xfrm>
            <a:off x="9175854" y="2601311"/>
            <a:ext cx="25953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Family is assigned to a refugee camp</a:t>
            </a:r>
            <a:endParaRPr/>
          </a:p>
        </p:txBody>
      </p:sp>
      <p:sp>
        <p:nvSpPr>
          <p:cNvPr id="91" name="Shape 91"/>
          <p:cNvSpPr txBox="1"/>
          <p:nvPr/>
        </p:nvSpPr>
        <p:spPr>
          <a:xfrm>
            <a:off x="9518374" y="4051299"/>
            <a:ext cx="1712224" cy="175432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Family is given a list of services: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Legal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Mental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Education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Physical</a:t>
            </a:r>
            <a:endParaRPr/>
          </a:p>
        </p:txBody>
      </p:sp>
      <p:sp>
        <p:nvSpPr>
          <p:cNvPr id="92" name="Shape 92"/>
          <p:cNvSpPr txBox="1"/>
          <p:nvPr/>
        </p:nvSpPr>
        <p:spPr>
          <a:xfrm>
            <a:off x="4892392" y="5892108"/>
            <a:ext cx="2970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Refugee avails of each service</a:t>
            </a:r>
            <a:endParaRPr/>
          </a:p>
        </p:txBody>
      </p:sp>
      <p:sp>
        <p:nvSpPr>
          <p:cNvPr id="93" name="Shape 93"/>
          <p:cNvSpPr txBox="1"/>
          <p:nvPr/>
        </p:nvSpPr>
        <p:spPr>
          <a:xfrm>
            <a:off x="1451645" y="5290623"/>
            <a:ext cx="1716988"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Upon completion they receive aid</a:t>
            </a:r>
            <a:endParaRPr/>
          </a:p>
        </p:txBody>
      </p:sp>
      <p:pic>
        <p:nvPicPr>
          <p:cNvPr id="94" name="Shape 94"/>
          <p:cNvPicPr preferRelativeResize="0"/>
          <p:nvPr/>
        </p:nvPicPr>
        <p:blipFill rotWithShape="1">
          <a:blip r:embed="rId6">
            <a:alphaModFix/>
          </a:blip>
          <a:srcRect t="36816" r="30546" b="37538"/>
          <a:stretch/>
        </p:blipFill>
        <p:spPr>
          <a:xfrm>
            <a:off x="3649606" y="2096848"/>
            <a:ext cx="2162175" cy="482363"/>
          </a:xfrm>
          <a:prstGeom prst="rect">
            <a:avLst/>
          </a:prstGeom>
          <a:noFill/>
          <a:ln>
            <a:noFill/>
          </a:ln>
        </p:spPr>
      </p:pic>
      <p:pic>
        <p:nvPicPr>
          <p:cNvPr id="95" name="Shape 95"/>
          <p:cNvPicPr preferRelativeResize="0"/>
          <p:nvPr/>
        </p:nvPicPr>
        <p:blipFill rotWithShape="1">
          <a:blip r:embed="rId7">
            <a:alphaModFix/>
          </a:blip>
          <a:srcRect t="19403" b="17950"/>
          <a:stretch/>
        </p:blipFill>
        <p:spPr>
          <a:xfrm>
            <a:off x="6519469" y="1837053"/>
            <a:ext cx="1599367" cy="1001952"/>
          </a:xfrm>
          <a:prstGeom prst="rect">
            <a:avLst/>
          </a:prstGeom>
          <a:noFill/>
          <a:ln>
            <a:noFill/>
          </a:ln>
        </p:spPr>
      </p:pic>
      <p:pic>
        <p:nvPicPr>
          <p:cNvPr id="96" name="Shape 96"/>
          <p:cNvPicPr preferRelativeResize="0"/>
          <p:nvPr/>
        </p:nvPicPr>
        <p:blipFill rotWithShape="1">
          <a:blip r:embed="rId8">
            <a:alphaModFix/>
          </a:blip>
          <a:srcRect/>
          <a:stretch/>
        </p:blipFill>
        <p:spPr>
          <a:xfrm>
            <a:off x="5495303" y="4484837"/>
            <a:ext cx="1536700" cy="1320800"/>
          </a:xfrm>
          <a:prstGeom prst="rect">
            <a:avLst/>
          </a:prstGeom>
          <a:noFill/>
          <a:ln>
            <a:noFill/>
          </a:ln>
        </p:spPr>
      </p:pic>
      <p:pic>
        <p:nvPicPr>
          <p:cNvPr id="97" name="Shape 97"/>
          <p:cNvPicPr preferRelativeResize="0"/>
          <p:nvPr/>
        </p:nvPicPr>
        <p:blipFill>
          <a:blip r:embed="rId9">
            <a:alphaModFix/>
          </a:blip>
          <a:stretch>
            <a:fillRect/>
          </a:stretch>
        </p:blipFill>
        <p:spPr>
          <a:xfrm>
            <a:off x="9175847" y="4844402"/>
            <a:ext cx="279484" cy="369325"/>
          </a:xfrm>
          <a:prstGeom prst="rect">
            <a:avLst/>
          </a:prstGeom>
          <a:noFill/>
          <a:ln>
            <a:noFill/>
          </a:ln>
        </p:spPr>
      </p:pic>
      <p:pic>
        <p:nvPicPr>
          <p:cNvPr id="98" name="Shape 98"/>
          <p:cNvPicPr preferRelativeResize="0"/>
          <p:nvPr/>
        </p:nvPicPr>
        <p:blipFill>
          <a:blip r:embed="rId10">
            <a:alphaModFix/>
          </a:blip>
          <a:stretch>
            <a:fillRect/>
          </a:stretch>
        </p:blipFill>
        <p:spPr>
          <a:xfrm>
            <a:off x="7862749" y="1910201"/>
            <a:ext cx="325050" cy="431800"/>
          </a:xfrm>
          <a:prstGeom prst="rect">
            <a:avLst/>
          </a:prstGeom>
          <a:noFill/>
          <a:ln>
            <a:noFill/>
          </a:ln>
        </p:spPr>
      </p:pic>
      <p:pic>
        <p:nvPicPr>
          <p:cNvPr id="99" name="Shape 99"/>
          <p:cNvPicPr preferRelativeResize="0"/>
          <p:nvPr/>
        </p:nvPicPr>
        <p:blipFill>
          <a:blip r:embed="rId11">
            <a:alphaModFix/>
          </a:blip>
          <a:stretch>
            <a:fillRect/>
          </a:stretch>
        </p:blipFill>
        <p:spPr>
          <a:xfrm>
            <a:off x="5768926" y="2130352"/>
            <a:ext cx="279475" cy="372646"/>
          </a:xfrm>
          <a:prstGeom prst="rect">
            <a:avLst/>
          </a:prstGeom>
          <a:noFill/>
          <a:ln>
            <a:noFill/>
          </a:ln>
        </p:spPr>
      </p:pic>
      <p:pic>
        <p:nvPicPr>
          <p:cNvPr id="100" name="Shape 100"/>
          <p:cNvPicPr preferRelativeResize="0"/>
          <p:nvPr/>
        </p:nvPicPr>
        <p:blipFill>
          <a:blip r:embed="rId12">
            <a:alphaModFix/>
          </a:blip>
          <a:stretch>
            <a:fillRect/>
          </a:stretch>
        </p:blipFill>
        <p:spPr>
          <a:xfrm>
            <a:off x="9175850" y="5295975"/>
            <a:ext cx="279475" cy="373325"/>
          </a:xfrm>
          <a:prstGeom prst="rect">
            <a:avLst/>
          </a:prstGeom>
          <a:noFill/>
          <a:ln>
            <a:noFill/>
          </a:ln>
        </p:spPr>
      </p:pic>
      <p:pic>
        <p:nvPicPr>
          <p:cNvPr id="101" name="Shape 101"/>
          <p:cNvPicPr preferRelativeResize="0"/>
          <p:nvPr/>
        </p:nvPicPr>
        <p:blipFill>
          <a:blip r:embed="rId11">
            <a:alphaModFix/>
          </a:blip>
          <a:stretch>
            <a:fillRect/>
          </a:stretch>
        </p:blipFill>
        <p:spPr>
          <a:xfrm>
            <a:off x="7862751" y="2391852"/>
            <a:ext cx="279475" cy="372646"/>
          </a:xfrm>
          <a:prstGeom prst="rect">
            <a:avLst/>
          </a:prstGeom>
          <a:noFill/>
          <a:ln>
            <a:noFill/>
          </a:ln>
        </p:spPr>
      </p:pic>
      <p:pic>
        <p:nvPicPr>
          <p:cNvPr id="102" name="Shape 102"/>
          <p:cNvPicPr preferRelativeResize="0"/>
          <p:nvPr/>
        </p:nvPicPr>
        <p:blipFill>
          <a:blip r:embed="rId13">
            <a:alphaModFix/>
          </a:blip>
          <a:stretch>
            <a:fillRect/>
          </a:stretch>
        </p:blipFill>
        <p:spPr>
          <a:xfrm>
            <a:off x="11293661" y="5290627"/>
            <a:ext cx="279475" cy="384032"/>
          </a:xfrm>
          <a:prstGeom prst="rect">
            <a:avLst/>
          </a:prstGeom>
          <a:noFill/>
          <a:ln>
            <a:noFill/>
          </a:ln>
        </p:spPr>
      </p:pic>
      <p:pic>
        <p:nvPicPr>
          <p:cNvPr id="103" name="Shape 103"/>
          <p:cNvPicPr preferRelativeResize="0"/>
          <p:nvPr/>
        </p:nvPicPr>
        <p:blipFill>
          <a:blip r:embed="rId14">
            <a:alphaModFix/>
          </a:blip>
          <a:stretch>
            <a:fillRect/>
          </a:stretch>
        </p:blipFill>
        <p:spPr>
          <a:xfrm>
            <a:off x="11270887" y="4701414"/>
            <a:ext cx="325050" cy="454095"/>
          </a:xfrm>
          <a:prstGeom prst="rect">
            <a:avLst/>
          </a:prstGeom>
          <a:noFill/>
          <a:ln>
            <a:noFill/>
          </a:ln>
        </p:spPr>
      </p:pic>
      <p:pic>
        <p:nvPicPr>
          <p:cNvPr id="104" name="Shape 104"/>
          <p:cNvPicPr preferRelativeResize="0"/>
          <p:nvPr/>
        </p:nvPicPr>
        <p:blipFill>
          <a:blip r:embed="rId15">
            <a:alphaModFix/>
          </a:blip>
          <a:stretch>
            <a:fillRect/>
          </a:stretch>
        </p:blipFill>
        <p:spPr>
          <a:xfrm>
            <a:off x="3168625" y="5504825"/>
            <a:ext cx="325050" cy="457585"/>
          </a:xfrm>
          <a:prstGeom prst="rect">
            <a:avLst/>
          </a:prstGeom>
          <a:noFill/>
          <a:ln>
            <a:noFill/>
          </a:ln>
        </p:spPr>
      </p:pic>
      <p:pic>
        <p:nvPicPr>
          <p:cNvPr id="105" name="Shape 105"/>
          <p:cNvPicPr preferRelativeResize="0"/>
          <p:nvPr/>
        </p:nvPicPr>
        <p:blipFill>
          <a:blip r:embed="rId15">
            <a:alphaModFix/>
          </a:blip>
          <a:stretch>
            <a:fillRect/>
          </a:stretch>
        </p:blipFill>
        <p:spPr>
          <a:xfrm>
            <a:off x="7862752" y="2814350"/>
            <a:ext cx="279475" cy="393419"/>
          </a:xfrm>
          <a:prstGeom prst="rect">
            <a:avLst/>
          </a:prstGeom>
          <a:noFill/>
          <a:ln>
            <a:noFill/>
          </a:ln>
        </p:spPr>
      </p:pic>
      <p:pic>
        <p:nvPicPr>
          <p:cNvPr id="106" name="Shape 106"/>
          <p:cNvPicPr preferRelativeResize="0"/>
          <p:nvPr/>
        </p:nvPicPr>
        <p:blipFill>
          <a:blip r:embed="rId16">
            <a:alphaModFix/>
          </a:blip>
          <a:stretch>
            <a:fillRect/>
          </a:stretch>
        </p:blipFill>
        <p:spPr>
          <a:xfrm>
            <a:off x="5350855" y="468375"/>
            <a:ext cx="325050" cy="439069"/>
          </a:xfrm>
          <a:prstGeom prst="rect">
            <a:avLst/>
          </a:prstGeom>
          <a:noFill/>
          <a:ln>
            <a:noFill/>
          </a:ln>
        </p:spPr>
      </p:pic>
      <p:pic>
        <p:nvPicPr>
          <p:cNvPr id="107" name="Shape 107"/>
          <p:cNvPicPr preferRelativeResize="0"/>
          <p:nvPr/>
        </p:nvPicPr>
        <p:blipFill>
          <a:blip r:embed="rId17">
            <a:alphaModFix/>
          </a:blip>
          <a:stretch>
            <a:fillRect/>
          </a:stretch>
        </p:blipFill>
        <p:spPr>
          <a:xfrm>
            <a:off x="6355712" y="452825"/>
            <a:ext cx="325050" cy="439050"/>
          </a:xfrm>
          <a:prstGeom prst="rect">
            <a:avLst/>
          </a:prstGeom>
          <a:noFill/>
          <a:ln>
            <a:noFill/>
          </a:ln>
        </p:spPr>
      </p:pic>
      <p:pic>
        <p:nvPicPr>
          <p:cNvPr id="108" name="Shape 108"/>
          <p:cNvPicPr preferRelativeResize="0"/>
          <p:nvPr/>
        </p:nvPicPr>
        <p:blipFill>
          <a:blip r:embed="rId18">
            <a:alphaModFix/>
          </a:blip>
          <a:stretch>
            <a:fillRect/>
          </a:stretch>
        </p:blipFill>
        <p:spPr>
          <a:xfrm>
            <a:off x="7360574" y="448412"/>
            <a:ext cx="325050" cy="447869"/>
          </a:xfrm>
          <a:prstGeom prst="rect">
            <a:avLst/>
          </a:prstGeom>
          <a:noFill/>
          <a:ln>
            <a:noFill/>
          </a:ln>
        </p:spPr>
      </p:pic>
      <p:pic>
        <p:nvPicPr>
          <p:cNvPr id="109" name="Shape 109"/>
          <p:cNvPicPr preferRelativeResize="0"/>
          <p:nvPr/>
        </p:nvPicPr>
        <p:blipFill>
          <a:blip r:embed="rId19">
            <a:alphaModFix/>
          </a:blip>
          <a:stretch>
            <a:fillRect/>
          </a:stretch>
        </p:blipFill>
        <p:spPr>
          <a:xfrm>
            <a:off x="8496999" y="437251"/>
            <a:ext cx="350075" cy="470197"/>
          </a:xfrm>
          <a:prstGeom prst="rect">
            <a:avLst/>
          </a:prstGeom>
          <a:noFill/>
          <a:ln>
            <a:noFill/>
          </a:ln>
        </p:spPr>
      </p:pic>
      <p:sp>
        <p:nvSpPr>
          <p:cNvPr id="110" name="Shape 110"/>
          <p:cNvSpPr txBox="1"/>
          <p:nvPr/>
        </p:nvSpPr>
        <p:spPr>
          <a:xfrm>
            <a:off x="5032752" y="559351"/>
            <a:ext cx="961251" cy="241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World Bank</a:t>
            </a:r>
            <a:endParaRPr sz="1200" dirty="0">
              <a:solidFill>
                <a:schemeClr val="dk1"/>
              </a:solidFill>
              <a:latin typeface="Calibri"/>
              <a:ea typeface="Calibri"/>
              <a:cs typeface="Calibri"/>
              <a:sym typeface="Calibri"/>
            </a:endParaRPr>
          </a:p>
        </p:txBody>
      </p:sp>
      <p:sp>
        <p:nvSpPr>
          <p:cNvPr id="29" name="Shape 110">
            <a:extLst>
              <a:ext uri="{FF2B5EF4-FFF2-40B4-BE49-F238E27FC236}">
                <a16:creationId xmlns:a16="http://schemas.microsoft.com/office/drawing/2014/main" id="{3A7C8E8F-7A73-4676-A03F-64DD55B1B99B}"/>
              </a:ext>
            </a:extLst>
          </p:cNvPr>
          <p:cNvSpPr txBox="1"/>
          <p:nvPr/>
        </p:nvSpPr>
        <p:spPr>
          <a:xfrm>
            <a:off x="5937154" y="563784"/>
            <a:ext cx="1149297" cy="241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United Nations</a:t>
            </a:r>
            <a:endParaRPr sz="1200" dirty="0">
              <a:solidFill>
                <a:schemeClr val="dk1"/>
              </a:solidFill>
              <a:latin typeface="Calibri"/>
              <a:ea typeface="Calibri"/>
              <a:cs typeface="Calibri"/>
              <a:sym typeface="Calibri"/>
            </a:endParaRPr>
          </a:p>
        </p:txBody>
      </p:sp>
      <p:sp>
        <p:nvSpPr>
          <p:cNvPr id="30" name="Shape 110">
            <a:extLst>
              <a:ext uri="{FF2B5EF4-FFF2-40B4-BE49-F238E27FC236}">
                <a16:creationId xmlns:a16="http://schemas.microsoft.com/office/drawing/2014/main" id="{6975D661-912B-4B69-A974-4C1A911FC2C7}"/>
              </a:ext>
            </a:extLst>
          </p:cNvPr>
          <p:cNvSpPr txBox="1"/>
          <p:nvPr/>
        </p:nvSpPr>
        <p:spPr>
          <a:xfrm>
            <a:off x="7047984" y="447039"/>
            <a:ext cx="961251" cy="24198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European Commission</a:t>
            </a:r>
            <a:endParaRPr sz="1200" dirty="0">
              <a:solidFill>
                <a:schemeClr val="dk1"/>
              </a:solidFill>
              <a:latin typeface="Calibri"/>
              <a:ea typeface="Calibri"/>
              <a:cs typeface="Calibri"/>
              <a:sym typeface="Calibri"/>
            </a:endParaRPr>
          </a:p>
        </p:txBody>
      </p:sp>
      <p:sp>
        <p:nvSpPr>
          <p:cNvPr id="31" name="Shape 110">
            <a:extLst>
              <a:ext uri="{FF2B5EF4-FFF2-40B4-BE49-F238E27FC236}">
                <a16:creationId xmlns:a16="http://schemas.microsoft.com/office/drawing/2014/main" id="{1EFBF091-9B82-4C1A-8B2A-9F0E961E4B55}"/>
              </a:ext>
            </a:extLst>
          </p:cNvPr>
          <p:cNvSpPr txBox="1"/>
          <p:nvPr/>
        </p:nvSpPr>
        <p:spPr>
          <a:xfrm>
            <a:off x="8142226" y="535981"/>
            <a:ext cx="961251" cy="241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Other NGOs</a:t>
            </a:r>
            <a:endParaRPr sz="12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4" name="Picture 3">
            <a:extLst>
              <a:ext uri="{FF2B5EF4-FFF2-40B4-BE49-F238E27FC236}">
                <a16:creationId xmlns:a16="http://schemas.microsoft.com/office/drawing/2014/main" id="{43688CBE-48C8-48DC-A713-566C9DFFAB97}"/>
              </a:ext>
            </a:extLst>
          </p:cNvPr>
          <p:cNvPicPr>
            <a:picLocks noChangeAspect="1"/>
          </p:cNvPicPr>
          <p:nvPr/>
        </p:nvPicPr>
        <p:blipFill rotWithShape="1">
          <a:blip r:embed="rId4"/>
          <a:srcRect l="71060" t="10047" r="3733" b="48687"/>
          <a:stretch/>
        </p:blipFill>
        <p:spPr>
          <a:xfrm>
            <a:off x="247952" y="274028"/>
            <a:ext cx="6219863" cy="6215948"/>
          </a:xfrm>
          <a:prstGeom prst="rect">
            <a:avLst/>
          </a:prstGeom>
        </p:spPr>
      </p:pic>
      <p:pic>
        <p:nvPicPr>
          <p:cNvPr id="97" name="Shape 97"/>
          <p:cNvPicPr preferRelativeResize="0"/>
          <p:nvPr/>
        </p:nvPicPr>
        <p:blipFill>
          <a:blip r:embed="rId5">
            <a:alphaModFix/>
          </a:blip>
          <a:stretch>
            <a:fillRect/>
          </a:stretch>
        </p:blipFill>
        <p:spPr>
          <a:xfrm>
            <a:off x="5668880" y="2638413"/>
            <a:ext cx="141603" cy="148510"/>
          </a:xfrm>
          <a:prstGeom prst="rect">
            <a:avLst/>
          </a:prstGeom>
          <a:noFill/>
          <a:ln>
            <a:noFill/>
          </a:ln>
        </p:spPr>
      </p:pic>
      <p:pic>
        <p:nvPicPr>
          <p:cNvPr id="98" name="Shape 98"/>
          <p:cNvPicPr preferRelativeResize="0"/>
          <p:nvPr/>
        </p:nvPicPr>
        <p:blipFill>
          <a:blip r:embed="rId6">
            <a:alphaModFix/>
          </a:blip>
          <a:stretch>
            <a:fillRect/>
          </a:stretch>
        </p:blipFill>
        <p:spPr>
          <a:xfrm>
            <a:off x="2852038" y="5582837"/>
            <a:ext cx="45719" cy="193062"/>
          </a:xfrm>
          <a:prstGeom prst="rect">
            <a:avLst/>
          </a:prstGeom>
          <a:noFill/>
          <a:ln>
            <a:noFill/>
          </a:ln>
        </p:spPr>
      </p:pic>
      <p:pic>
        <p:nvPicPr>
          <p:cNvPr id="99" name="Shape 99"/>
          <p:cNvPicPr preferRelativeResize="0"/>
          <p:nvPr/>
        </p:nvPicPr>
        <p:blipFill>
          <a:blip r:embed="rId7">
            <a:alphaModFix/>
          </a:blip>
          <a:stretch>
            <a:fillRect/>
          </a:stretch>
        </p:blipFill>
        <p:spPr>
          <a:xfrm>
            <a:off x="5536945" y="4527394"/>
            <a:ext cx="45719" cy="166614"/>
          </a:xfrm>
          <a:prstGeom prst="rect">
            <a:avLst/>
          </a:prstGeom>
          <a:noFill/>
          <a:ln>
            <a:noFill/>
          </a:ln>
        </p:spPr>
      </p:pic>
      <p:pic>
        <p:nvPicPr>
          <p:cNvPr id="100" name="Shape 100"/>
          <p:cNvPicPr preferRelativeResize="0"/>
          <p:nvPr/>
        </p:nvPicPr>
        <p:blipFill>
          <a:blip r:embed="rId8">
            <a:alphaModFix/>
          </a:blip>
          <a:stretch>
            <a:fillRect/>
          </a:stretch>
        </p:blipFill>
        <p:spPr>
          <a:xfrm>
            <a:off x="4274348" y="1293091"/>
            <a:ext cx="45719" cy="146241"/>
          </a:xfrm>
          <a:prstGeom prst="rect">
            <a:avLst/>
          </a:prstGeom>
          <a:noFill/>
          <a:ln>
            <a:noFill/>
          </a:ln>
        </p:spPr>
      </p:pic>
      <p:pic>
        <p:nvPicPr>
          <p:cNvPr id="101" name="Shape 101"/>
          <p:cNvPicPr preferRelativeResize="0"/>
          <p:nvPr/>
        </p:nvPicPr>
        <p:blipFill>
          <a:blip r:embed="rId7">
            <a:alphaModFix/>
          </a:blip>
          <a:stretch>
            <a:fillRect/>
          </a:stretch>
        </p:blipFill>
        <p:spPr>
          <a:xfrm>
            <a:off x="5395342" y="4498109"/>
            <a:ext cx="45719" cy="166614"/>
          </a:xfrm>
          <a:prstGeom prst="rect">
            <a:avLst/>
          </a:prstGeom>
          <a:noFill/>
          <a:ln>
            <a:noFill/>
          </a:ln>
        </p:spPr>
      </p:pic>
      <p:pic>
        <p:nvPicPr>
          <p:cNvPr id="102" name="Shape 102"/>
          <p:cNvPicPr preferRelativeResize="0"/>
          <p:nvPr/>
        </p:nvPicPr>
        <p:blipFill>
          <a:blip r:embed="rId9">
            <a:alphaModFix/>
          </a:blip>
          <a:stretch>
            <a:fillRect/>
          </a:stretch>
        </p:blipFill>
        <p:spPr>
          <a:xfrm>
            <a:off x="1381118" y="1490820"/>
            <a:ext cx="45719" cy="171705"/>
          </a:xfrm>
          <a:prstGeom prst="rect">
            <a:avLst/>
          </a:prstGeom>
          <a:noFill/>
          <a:ln>
            <a:noFill/>
          </a:ln>
        </p:spPr>
      </p:pic>
      <p:pic>
        <p:nvPicPr>
          <p:cNvPr id="103" name="Shape 103"/>
          <p:cNvPicPr preferRelativeResize="0"/>
          <p:nvPr/>
        </p:nvPicPr>
        <p:blipFill>
          <a:blip r:embed="rId10">
            <a:alphaModFix/>
          </a:blip>
          <a:stretch>
            <a:fillRect/>
          </a:stretch>
        </p:blipFill>
        <p:spPr>
          <a:xfrm>
            <a:off x="1990581" y="3933748"/>
            <a:ext cx="45719" cy="203031"/>
          </a:xfrm>
          <a:prstGeom prst="rect">
            <a:avLst/>
          </a:prstGeom>
          <a:noFill/>
          <a:ln>
            <a:noFill/>
          </a:ln>
        </p:spPr>
      </p:pic>
      <p:pic>
        <p:nvPicPr>
          <p:cNvPr id="104" name="Shape 104"/>
          <p:cNvPicPr preferRelativeResize="0"/>
          <p:nvPr/>
        </p:nvPicPr>
        <p:blipFill>
          <a:blip r:embed="rId11">
            <a:alphaModFix/>
          </a:blip>
          <a:stretch>
            <a:fillRect/>
          </a:stretch>
        </p:blipFill>
        <p:spPr>
          <a:xfrm>
            <a:off x="3054776" y="2415648"/>
            <a:ext cx="113166" cy="148510"/>
          </a:xfrm>
          <a:prstGeom prst="rect">
            <a:avLst/>
          </a:prstGeom>
          <a:noFill/>
          <a:ln>
            <a:noFill/>
          </a:ln>
        </p:spPr>
      </p:pic>
      <p:pic>
        <p:nvPicPr>
          <p:cNvPr id="105" name="Shape 105"/>
          <p:cNvPicPr preferRelativeResize="0"/>
          <p:nvPr/>
        </p:nvPicPr>
        <p:blipFill>
          <a:blip r:embed="rId11">
            <a:alphaModFix/>
          </a:blip>
          <a:stretch>
            <a:fillRect/>
          </a:stretch>
        </p:blipFill>
        <p:spPr>
          <a:xfrm>
            <a:off x="2098442" y="3960877"/>
            <a:ext cx="45719" cy="175902"/>
          </a:xfrm>
          <a:prstGeom prst="rect">
            <a:avLst/>
          </a:prstGeom>
          <a:noFill/>
          <a:ln>
            <a:noFill/>
          </a:ln>
        </p:spPr>
      </p:pic>
      <p:pic>
        <p:nvPicPr>
          <p:cNvPr id="106" name="Shape 106"/>
          <p:cNvPicPr preferRelativeResize="0"/>
          <p:nvPr/>
        </p:nvPicPr>
        <p:blipFill>
          <a:blip r:embed="rId12">
            <a:alphaModFix/>
          </a:blip>
          <a:stretch>
            <a:fillRect/>
          </a:stretch>
        </p:blipFill>
        <p:spPr>
          <a:xfrm>
            <a:off x="2551381" y="735233"/>
            <a:ext cx="45719" cy="196312"/>
          </a:xfrm>
          <a:prstGeom prst="rect">
            <a:avLst/>
          </a:prstGeom>
          <a:noFill/>
          <a:ln>
            <a:noFill/>
          </a:ln>
        </p:spPr>
      </p:pic>
      <p:pic>
        <p:nvPicPr>
          <p:cNvPr id="107" name="Shape 107"/>
          <p:cNvPicPr preferRelativeResize="0"/>
          <p:nvPr/>
        </p:nvPicPr>
        <p:blipFill>
          <a:blip r:embed="rId13">
            <a:alphaModFix/>
          </a:blip>
          <a:stretch>
            <a:fillRect/>
          </a:stretch>
        </p:blipFill>
        <p:spPr>
          <a:xfrm>
            <a:off x="4320067" y="1261984"/>
            <a:ext cx="45719" cy="171987"/>
          </a:xfrm>
          <a:prstGeom prst="rect">
            <a:avLst/>
          </a:prstGeom>
          <a:noFill/>
          <a:ln>
            <a:noFill/>
          </a:ln>
        </p:spPr>
      </p:pic>
      <p:pic>
        <p:nvPicPr>
          <p:cNvPr id="108" name="Shape 108"/>
          <p:cNvPicPr preferRelativeResize="0"/>
          <p:nvPr/>
        </p:nvPicPr>
        <p:blipFill>
          <a:blip r:embed="rId14">
            <a:alphaModFix/>
          </a:blip>
          <a:stretch>
            <a:fillRect/>
          </a:stretch>
        </p:blipFill>
        <p:spPr>
          <a:xfrm>
            <a:off x="1039073" y="2970758"/>
            <a:ext cx="45719" cy="200247"/>
          </a:xfrm>
          <a:prstGeom prst="rect">
            <a:avLst/>
          </a:prstGeom>
          <a:noFill/>
          <a:ln>
            <a:noFill/>
          </a:ln>
        </p:spPr>
      </p:pic>
      <p:pic>
        <p:nvPicPr>
          <p:cNvPr id="109" name="Shape 109"/>
          <p:cNvPicPr preferRelativeResize="0"/>
          <p:nvPr/>
        </p:nvPicPr>
        <p:blipFill>
          <a:blip r:embed="rId15">
            <a:alphaModFix/>
          </a:blip>
          <a:stretch>
            <a:fillRect/>
          </a:stretch>
        </p:blipFill>
        <p:spPr>
          <a:xfrm>
            <a:off x="3780577" y="4364719"/>
            <a:ext cx="47334" cy="210230"/>
          </a:xfrm>
          <a:prstGeom prst="rect">
            <a:avLst/>
          </a:prstGeom>
          <a:noFill/>
          <a:ln>
            <a:noFill/>
          </a:ln>
        </p:spPr>
      </p:pic>
      <p:graphicFrame>
        <p:nvGraphicFramePr>
          <p:cNvPr id="5" name="Object 4">
            <a:extLst>
              <a:ext uri="{FF2B5EF4-FFF2-40B4-BE49-F238E27FC236}">
                <a16:creationId xmlns:a16="http://schemas.microsoft.com/office/drawing/2014/main" id="{F7A13590-16AC-4C0D-904B-D6A4E5B8931F}"/>
              </a:ext>
            </a:extLst>
          </p:cNvPr>
          <p:cNvGraphicFramePr>
            <a:graphicFrameLocks noChangeAspect="1"/>
          </p:cNvGraphicFramePr>
          <p:nvPr>
            <p:extLst>
              <p:ext uri="{D42A27DB-BD31-4B8C-83A1-F6EECF244321}">
                <p14:modId xmlns:p14="http://schemas.microsoft.com/office/powerpoint/2010/main" val="3910156452"/>
              </p:ext>
            </p:extLst>
          </p:nvPr>
        </p:nvGraphicFramePr>
        <p:xfrm>
          <a:off x="5487241" y="2271976"/>
          <a:ext cx="533705" cy="716918"/>
        </p:xfrm>
        <a:graphic>
          <a:graphicData uri="http://schemas.openxmlformats.org/presentationml/2006/ole">
            <mc:AlternateContent xmlns:mc="http://schemas.openxmlformats.org/markup-compatibility/2006">
              <mc:Choice xmlns:v="urn:schemas-microsoft-com:vml" Requires="v">
                <p:oleObj spid="_x0000_s1035" name="Image" r:id="rId16" imgW="1275840" imgH="1713960" progId="Photoshop.Image.18">
                  <p:embed/>
                </p:oleObj>
              </mc:Choice>
              <mc:Fallback>
                <p:oleObj name="Image" r:id="rId16" imgW="1275840" imgH="1713960" progId="Photoshop.Image.18">
                  <p:embed/>
                  <p:pic>
                    <p:nvPicPr>
                      <p:cNvPr id="0" name=""/>
                      <p:cNvPicPr/>
                      <p:nvPr/>
                    </p:nvPicPr>
                    <p:blipFill>
                      <a:blip r:embed="rId17"/>
                      <a:stretch>
                        <a:fillRect/>
                      </a:stretch>
                    </p:blipFill>
                    <p:spPr>
                      <a:xfrm>
                        <a:off x="5487241" y="2271976"/>
                        <a:ext cx="533705" cy="716918"/>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D49ABCFB-677F-4098-827C-14B2737AB3BD}"/>
              </a:ext>
            </a:extLst>
          </p:cNvPr>
          <p:cNvGraphicFramePr>
            <a:graphicFrameLocks noChangeAspect="1"/>
          </p:cNvGraphicFramePr>
          <p:nvPr>
            <p:extLst>
              <p:ext uri="{D42A27DB-BD31-4B8C-83A1-F6EECF244321}">
                <p14:modId xmlns:p14="http://schemas.microsoft.com/office/powerpoint/2010/main" val="2802715744"/>
              </p:ext>
            </p:extLst>
          </p:nvPr>
        </p:nvGraphicFramePr>
        <p:xfrm>
          <a:off x="1746587" y="3602418"/>
          <a:ext cx="533705" cy="716918"/>
        </p:xfrm>
        <a:graphic>
          <a:graphicData uri="http://schemas.openxmlformats.org/presentationml/2006/ole">
            <mc:AlternateContent xmlns:mc="http://schemas.openxmlformats.org/markup-compatibility/2006">
              <mc:Choice xmlns:v="urn:schemas-microsoft-com:vml" Requires="v">
                <p:oleObj spid="_x0000_s1036" name="Image" r:id="rId18" imgW="1275840" imgH="1713960" progId="Photoshop.Image.18">
                  <p:embed/>
                </p:oleObj>
              </mc:Choice>
              <mc:Fallback>
                <p:oleObj name="Image" r:id="rId18"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1746587" y="3602418"/>
                        <a:ext cx="533705" cy="716918"/>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BEDA9617-D274-4774-A0F4-543CEDCC04A5}"/>
              </a:ext>
            </a:extLst>
          </p:cNvPr>
          <p:cNvGraphicFramePr>
            <a:graphicFrameLocks noChangeAspect="1"/>
          </p:cNvGraphicFramePr>
          <p:nvPr>
            <p:extLst>
              <p:ext uri="{D42A27DB-BD31-4B8C-83A1-F6EECF244321}">
                <p14:modId xmlns:p14="http://schemas.microsoft.com/office/powerpoint/2010/main" val="3480156142"/>
              </p:ext>
            </p:extLst>
          </p:nvPr>
        </p:nvGraphicFramePr>
        <p:xfrm>
          <a:off x="1172610" y="1151215"/>
          <a:ext cx="533705" cy="716918"/>
        </p:xfrm>
        <a:graphic>
          <a:graphicData uri="http://schemas.openxmlformats.org/presentationml/2006/ole">
            <mc:AlternateContent xmlns:mc="http://schemas.openxmlformats.org/markup-compatibility/2006">
              <mc:Choice xmlns:v="urn:schemas-microsoft-com:vml" Requires="v">
                <p:oleObj spid="_x0000_s1037" name="Image" r:id="rId19" imgW="1275840" imgH="1713960" progId="Photoshop.Image.18">
                  <p:embed/>
                </p:oleObj>
              </mc:Choice>
              <mc:Fallback>
                <p:oleObj name="Image" r:id="rId19"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1172610" y="1151215"/>
                        <a:ext cx="533705" cy="716918"/>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225658FE-5A7B-4672-9E11-6EEE5C7C4121}"/>
              </a:ext>
            </a:extLst>
          </p:cNvPr>
          <p:cNvGraphicFramePr>
            <a:graphicFrameLocks noChangeAspect="1"/>
          </p:cNvGraphicFramePr>
          <p:nvPr>
            <p:extLst>
              <p:ext uri="{D42A27DB-BD31-4B8C-83A1-F6EECF244321}">
                <p14:modId xmlns:p14="http://schemas.microsoft.com/office/powerpoint/2010/main" val="1781891323"/>
              </p:ext>
            </p:extLst>
          </p:nvPr>
        </p:nvGraphicFramePr>
        <p:xfrm>
          <a:off x="2318333" y="474930"/>
          <a:ext cx="533705" cy="716918"/>
        </p:xfrm>
        <a:graphic>
          <a:graphicData uri="http://schemas.openxmlformats.org/presentationml/2006/ole">
            <mc:AlternateContent xmlns:mc="http://schemas.openxmlformats.org/markup-compatibility/2006">
              <mc:Choice xmlns:v="urn:schemas-microsoft-com:vml" Requires="v">
                <p:oleObj spid="_x0000_s1038" name="Image" r:id="rId20" imgW="1275840" imgH="1713960" progId="Photoshop.Image.18">
                  <p:embed/>
                </p:oleObj>
              </mc:Choice>
              <mc:Fallback>
                <p:oleObj name="Image" r:id="rId20"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2318333" y="474930"/>
                        <a:ext cx="533705" cy="716918"/>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5195F467-BDB8-4D0D-9B59-7A6EFABB01D4}"/>
              </a:ext>
            </a:extLst>
          </p:cNvPr>
          <p:cNvGraphicFramePr>
            <a:graphicFrameLocks noChangeAspect="1"/>
          </p:cNvGraphicFramePr>
          <p:nvPr>
            <p:extLst>
              <p:ext uri="{D42A27DB-BD31-4B8C-83A1-F6EECF244321}">
                <p14:modId xmlns:p14="http://schemas.microsoft.com/office/powerpoint/2010/main" val="67633191"/>
              </p:ext>
            </p:extLst>
          </p:nvPr>
        </p:nvGraphicFramePr>
        <p:xfrm>
          <a:off x="2874897" y="2013188"/>
          <a:ext cx="533705" cy="716918"/>
        </p:xfrm>
        <a:graphic>
          <a:graphicData uri="http://schemas.openxmlformats.org/presentationml/2006/ole">
            <mc:AlternateContent xmlns:mc="http://schemas.openxmlformats.org/markup-compatibility/2006">
              <mc:Choice xmlns:v="urn:schemas-microsoft-com:vml" Requires="v">
                <p:oleObj spid="_x0000_s1039" name="Image" r:id="rId21" imgW="1275840" imgH="1713960" progId="Photoshop.Image.18">
                  <p:embed/>
                </p:oleObj>
              </mc:Choice>
              <mc:Fallback>
                <p:oleObj name="Image" r:id="rId21"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2874897" y="2013188"/>
                        <a:ext cx="533705" cy="716918"/>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E4E7BD1A-0D2C-4131-BD24-4BB4EBA56F73}"/>
              </a:ext>
            </a:extLst>
          </p:cNvPr>
          <p:cNvGraphicFramePr>
            <a:graphicFrameLocks noChangeAspect="1"/>
          </p:cNvGraphicFramePr>
          <p:nvPr>
            <p:extLst>
              <p:ext uri="{D42A27DB-BD31-4B8C-83A1-F6EECF244321}">
                <p14:modId xmlns:p14="http://schemas.microsoft.com/office/powerpoint/2010/main" val="2070309739"/>
              </p:ext>
            </p:extLst>
          </p:nvPr>
        </p:nvGraphicFramePr>
        <p:xfrm>
          <a:off x="3536638" y="4077757"/>
          <a:ext cx="533705" cy="716918"/>
        </p:xfrm>
        <a:graphic>
          <a:graphicData uri="http://schemas.openxmlformats.org/presentationml/2006/ole">
            <mc:AlternateContent xmlns:mc="http://schemas.openxmlformats.org/markup-compatibility/2006">
              <mc:Choice xmlns:v="urn:schemas-microsoft-com:vml" Requires="v">
                <p:oleObj spid="_x0000_s1040" name="Image" r:id="rId22" imgW="1275840" imgH="1713960" progId="Photoshop.Image.18">
                  <p:embed/>
                </p:oleObj>
              </mc:Choice>
              <mc:Fallback>
                <p:oleObj name="Image" r:id="rId22"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3536638" y="4077757"/>
                        <a:ext cx="533705" cy="716918"/>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7741F29D-760F-4C6E-8EB2-97789A4E089D}"/>
              </a:ext>
            </a:extLst>
          </p:cNvPr>
          <p:cNvGraphicFramePr>
            <a:graphicFrameLocks noChangeAspect="1"/>
          </p:cNvGraphicFramePr>
          <p:nvPr>
            <p:extLst>
              <p:ext uri="{D42A27DB-BD31-4B8C-83A1-F6EECF244321}">
                <p14:modId xmlns:p14="http://schemas.microsoft.com/office/powerpoint/2010/main" val="2902913231"/>
              </p:ext>
            </p:extLst>
          </p:nvPr>
        </p:nvGraphicFramePr>
        <p:xfrm>
          <a:off x="5220388" y="4222957"/>
          <a:ext cx="533705" cy="716918"/>
        </p:xfrm>
        <a:graphic>
          <a:graphicData uri="http://schemas.openxmlformats.org/presentationml/2006/ole">
            <mc:AlternateContent xmlns:mc="http://schemas.openxmlformats.org/markup-compatibility/2006">
              <mc:Choice xmlns:v="urn:schemas-microsoft-com:vml" Requires="v">
                <p:oleObj spid="_x0000_s1041" name="Image" r:id="rId23" imgW="1275840" imgH="1713960" progId="Photoshop.Image.18">
                  <p:embed/>
                </p:oleObj>
              </mc:Choice>
              <mc:Fallback>
                <p:oleObj name="Image" r:id="rId23"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5220388" y="4222957"/>
                        <a:ext cx="533705" cy="716918"/>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9222D17B-CC2C-4317-9914-B88816EB6F3D}"/>
              </a:ext>
            </a:extLst>
          </p:cNvPr>
          <p:cNvGraphicFramePr>
            <a:graphicFrameLocks noChangeAspect="1"/>
          </p:cNvGraphicFramePr>
          <p:nvPr>
            <p:extLst>
              <p:ext uri="{D42A27DB-BD31-4B8C-83A1-F6EECF244321}">
                <p14:modId xmlns:p14="http://schemas.microsoft.com/office/powerpoint/2010/main" val="1774303193"/>
              </p:ext>
            </p:extLst>
          </p:nvPr>
        </p:nvGraphicFramePr>
        <p:xfrm>
          <a:off x="4076073" y="859754"/>
          <a:ext cx="533705" cy="716918"/>
        </p:xfrm>
        <a:graphic>
          <a:graphicData uri="http://schemas.openxmlformats.org/presentationml/2006/ole">
            <mc:AlternateContent xmlns:mc="http://schemas.openxmlformats.org/markup-compatibility/2006">
              <mc:Choice xmlns:v="urn:schemas-microsoft-com:vml" Requires="v">
                <p:oleObj spid="_x0000_s1042" name="Image" r:id="rId24" imgW="1275840" imgH="1713960" progId="Photoshop.Image.18">
                  <p:embed/>
                </p:oleObj>
              </mc:Choice>
              <mc:Fallback>
                <p:oleObj name="Image" r:id="rId24"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4076073" y="859754"/>
                        <a:ext cx="533705" cy="716918"/>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ECB23714-837B-4C91-A939-257B0607C80C}"/>
              </a:ext>
            </a:extLst>
          </p:cNvPr>
          <p:cNvGraphicFramePr>
            <a:graphicFrameLocks noChangeAspect="1"/>
          </p:cNvGraphicFramePr>
          <p:nvPr>
            <p:extLst>
              <p:ext uri="{D42A27DB-BD31-4B8C-83A1-F6EECF244321}">
                <p14:modId xmlns:p14="http://schemas.microsoft.com/office/powerpoint/2010/main" val="1021585545"/>
              </p:ext>
            </p:extLst>
          </p:nvPr>
        </p:nvGraphicFramePr>
        <p:xfrm>
          <a:off x="817939" y="2612299"/>
          <a:ext cx="533705" cy="716918"/>
        </p:xfrm>
        <a:graphic>
          <a:graphicData uri="http://schemas.openxmlformats.org/presentationml/2006/ole">
            <mc:AlternateContent xmlns:mc="http://schemas.openxmlformats.org/markup-compatibility/2006">
              <mc:Choice xmlns:v="urn:schemas-microsoft-com:vml" Requires="v">
                <p:oleObj spid="_x0000_s1043" name="Image" r:id="rId25" imgW="1275840" imgH="1713960" progId="Photoshop.Image.18">
                  <p:embed/>
                </p:oleObj>
              </mc:Choice>
              <mc:Fallback>
                <p:oleObj name="Image" r:id="rId25"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817939" y="2612299"/>
                        <a:ext cx="533705" cy="716918"/>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8210B158-673E-4800-9ECF-F292390670E8}"/>
              </a:ext>
            </a:extLst>
          </p:cNvPr>
          <p:cNvGraphicFramePr>
            <a:graphicFrameLocks noChangeAspect="1"/>
          </p:cNvGraphicFramePr>
          <p:nvPr>
            <p:extLst>
              <p:ext uri="{D42A27DB-BD31-4B8C-83A1-F6EECF244321}">
                <p14:modId xmlns:p14="http://schemas.microsoft.com/office/powerpoint/2010/main" val="2010166684"/>
              </p:ext>
            </p:extLst>
          </p:nvPr>
        </p:nvGraphicFramePr>
        <p:xfrm>
          <a:off x="2597100" y="5320909"/>
          <a:ext cx="533705" cy="716918"/>
        </p:xfrm>
        <a:graphic>
          <a:graphicData uri="http://schemas.openxmlformats.org/presentationml/2006/ole">
            <mc:AlternateContent xmlns:mc="http://schemas.openxmlformats.org/markup-compatibility/2006">
              <mc:Choice xmlns:v="urn:schemas-microsoft-com:vml" Requires="v">
                <p:oleObj spid="_x0000_s1044" name="Image" r:id="rId26" imgW="1275840" imgH="1713960" progId="Photoshop.Image.18">
                  <p:embed/>
                </p:oleObj>
              </mc:Choice>
              <mc:Fallback>
                <p:oleObj name="Image" r:id="rId26" imgW="1275840" imgH="1713960" progId="Photoshop.Image.18">
                  <p:embed/>
                  <p:pic>
                    <p:nvPicPr>
                      <p:cNvPr id="5" name="Object 4">
                        <a:extLst>
                          <a:ext uri="{FF2B5EF4-FFF2-40B4-BE49-F238E27FC236}">
                            <a16:creationId xmlns:a16="http://schemas.microsoft.com/office/drawing/2014/main" id="{F7A13590-16AC-4C0D-904B-D6A4E5B8931F}"/>
                          </a:ext>
                        </a:extLst>
                      </p:cNvPr>
                      <p:cNvPicPr/>
                      <p:nvPr/>
                    </p:nvPicPr>
                    <p:blipFill>
                      <a:blip r:embed="rId17"/>
                      <a:stretch>
                        <a:fillRect/>
                      </a:stretch>
                    </p:blipFill>
                    <p:spPr>
                      <a:xfrm>
                        <a:off x="2597100" y="5320909"/>
                        <a:ext cx="533705" cy="716918"/>
                      </a:xfrm>
                      <a:prstGeom prst="rect">
                        <a:avLst/>
                      </a:prstGeom>
                    </p:spPr>
                  </p:pic>
                </p:oleObj>
              </mc:Fallback>
            </mc:AlternateContent>
          </a:graphicData>
        </a:graphic>
      </p:graphicFrame>
    </p:spTree>
    <p:extLst>
      <p:ext uri="{BB962C8B-B14F-4D97-AF65-F5344CB8AC3E}">
        <p14:creationId xmlns:p14="http://schemas.microsoft.com/office/powerpoint/2010/main" val="1987837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173</Words>
  <Application>Microsoft Office PowerPoint</Application>
  <PresentationFormat>Widescreen</PresentationFormat>
  <Paragraphs>22</Paragraphs>
  <Slides>2</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Calibri</vt:lpstr>
      <vt:lpstr>Office Theme</vt:lpstr>
      <vt:lpstr>Adobe Photoshop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Intal, Carla</cp:lastModifiedBy>
  <cp:revision>2</cp:revision>
  <dcterms:modified xsi:type="dcterms:W3CDTF">2018-03-06T19:20:04Z</dcterms:modified>
</cp:coreProperties>
</file>