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2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66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74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</a:t>
            </a:r>
            <a:r>
              <a:rPr lang="zh-CN" altLang="en-US" dirty="0" smtClean="0"/>
              <a:t>释放数据库相关资源</a:t>
            </a:r>
            <a:endParaRPr lang="en-US" altLang="zh-CN" dirty="0" smtClean="0"/>
          </a:p>
          <a:p>
            <a:r>
              <a:rPr lang="zh-CN" altLang="en-US" dirty="0"/>
              <a:t>利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IEnumerable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yield return</a:t>
            </a:r>
            <a:r>
              <a:rPr lang="zh-CN" altLang="en-US" dirty="0" smtClean="0"/>
              <a:t>延迟加载数据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用匿名对象和委托简化代码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码极简易改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45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插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入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9"/>
            <a:ext cx="8233389" cy="3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更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新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9"/>
            <a:ext cx="8297407" cy="2044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8" y="3735659"/>
            <a:ext cx="788670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中的参数名和匿名对象中的名称一样（大小写也一样），可以不指定匿名类的成员名称。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4782441"/>
            <a:ext cx="3186798" cy="15291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76" y="5278593"/>
            <a:ext cx="4135121" cy="58129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980983" y="5234141"/>
            <a:ext cx="512956" cy="62574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973765" y="2854712"/>
            <a:ext cx="925552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23929" y="2605669"/>
            <a:ext cx="954952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4190" y="2847279"/>
            <a:ext cx="86945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51010" y="2605669"/>
            <a:ext cx="86945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务处理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2641" y="645006"/>
            <a:ext cx="560488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约定：在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ExecuteTransaction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代码块中不抛出异常提交事务，否则回滚事务。利用这个特点，可以实现业务上的完整性。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9" y="1855015"/>
            <a:ext cx="8936681" cy="47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查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询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9"/>
            <a:ext cx="8149883" cy="3059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48" y="4750420"/>
            <a:ext cx="788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注意！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IEnumerable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接口返回的数据是延迟执行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的，“延迟”的本意是“减少计算”，但是如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果使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用不当，很可能反而会造成“重复计算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对这个问题不了解的同学请阅读：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http://www.cnblogs.com/JeffreyZhao/archive/2009/06/08/laziness-traps.html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查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询改进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7" y="1384146"/>
            <a:ext cx="4495800" cy="3286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34" y="4461881"/>
            <a:ext cx="5514975" cy="1171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234" y="5633456"/>
            <a:ext cx="5534025" cy="1152525"/>
          </a:xfrm>
          <a:prstGeom prst="rect">
            <a:avLst/>
          </a:prstGeom>
        </p:spPr>
      </p:pic>
      <p:sp>
        <p:nvSpPr>
          <p:cNvPr id="10" name="右大括号 9"/>
          <p:cNvSpPr/>
          <p:nvPr/>
        </p:nvSpPr>
        <p:spPr>
          <a:xfrm>
            <a:off x="4940300" y="3116419"/>
            <a:ext cx="241531" cy="1112682"/>
          </a:xfrm>
          <a:prstGeom prst="rightBrace">
            <a:avLst/>
          </a:prstGeom>
          <a:solidFill>
            <a:srgbClr val="1E1E1E"/>
          </a:solidFill>
          <a:ln w="25400" cmpd="sng">
            <a:solidFill>
              <a:schemeClr val="accent4">
                <a:lumMod val="75000"/>
              </a:schemeClr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014748" y="5438621"/>
            <a:ext cx="1605002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619750" y="6426201"/>
            <a:ext cx="160655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098800" y="6476691"/>
            <a:ext cx="7556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92275" y="6195368"/>
            <a:ext cx="148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返回单个对象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4444" y="3203147"/>
            <a:ext cx="3774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DbDataReader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中读取字段值的代码可以提取到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中，以便复用。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为什么不做</a:t>
            </a:r>
            <a:r>
              <a:rPr lang="en-US" altLang="zh-CN" dirty="0" err="1"/>
              <a:t>DbDataReader</a:t>
            </a:r>
            <a:r>
              <a:rPr lang="zh-CN" altLang="en-US" dirty="0"/>
              <a:t>到实体类的自动映射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sz="2000" dirty="0" smtClean="0"/>
              <a:t>查询结果字段可能来自于多个表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无法</a:t>
            </a:r>
            <a:r>
              <a:rPr lang="zh-CN" altLang="en-US" sz="2000" dirty="0" smtClean="0"/>
              <a:t>和</a:t>
            </a:r>
            <a:r>
              <a:rPr lang="zh-CN" altLang="en-US" sz="2000" dirty="0" smtClean="0"/>
              <a:t>实体类属性对应；</a:t>
            </a:r>
            <a:endParaRPr lang="en-US" altLang="zh-CN" sz="2000" dirty="0" smtClean="0"/>
          </a:p>
          <a:p>
            <a:r>
              <a:rPr lang="zh-CN" altLang="en-US" sz="2000" dirty="0"/>
              <a:t>实体</a:t>
            </a:r>
            <a:r>
              <a:rPr lang="zh-CN" altLang="en-US" sz="2000" dirty="0" smtClean="0"/>
              <a:t>类属性名重构后和字段名不一致，无法自动映射；</a:t>
            </a:r>
            <a:endParaRPr lang="en-US" altLang="zh-CN" sz="2000" dirty="0" smtClean="0"/>
          </a:p>
          <a:p>
            <a:r>
              <a:rPr lang="zh-CN" altLang="en-US" sz="2000" dirty="0"/>
              <a:t>有</a:t>
            </a:r>
            <a:r>
              <a:rPr lang="zh-CN" altLang="en-US" sz="2000" dirty="0" smtClean="0"/>
              <a:t>些映射规则具有业务意义，无法使用统一的映射规则实现，如</a:t>
            </a:r>
            <a:r>
              <a:rPr lang="zh-CN" altLang="en-US" sz="2000" dirty="0"/>
              <a:t>价</a:t>
            </a:r>
            <a:r>
              <a:rPr lang="zh-CN" altLang="en-US" sz="2000" dirty="0" smtClean="0"/>
              <a:t>格字段值为空，映射为</a:t>
            </a:r>
            <a:r>
              <a:rPr lang="en-US" altLang="zh-CN" sz="2000" dirty="0" err="1" smtClean="0"/>
              <a:t>Nullable</a:t>
            </a:r>
            <a:r>
              <a:rPr lang="en-US" altLang="zh-CN" sz="2000" dirty="0" smtClean="0"/>
              <a:t>&lt;decimal&gt;</a:t>
            </a:r>
            <a:r>
              <a:rPr lang="zh-CN" altLang="en-US" sz="2000" dirty="0"/>
              <a:t>还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，还是抛异常？</a:t>
            </a:r>
            <a:endParaRPr lang="en-US" altLang="zh-CN" sz="2000" dirty="0" smtClean="0"/>
          </a:p>
          <a:p>
            <a:r>
              <a:rPr lang="zh-CN" altLang="en-US" sz="2000" dirty="0"/>
              <a:t>最重</a:t>
            </a:r>
            <a:r>
              <a:rPr lang="zh-CN" altLang="en-US" sz="2000" dirty="0" smtClean="0"/>
              <a:t>要的是，业务实体和数据库表结构不应该完全一致，自动映射没有意义。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33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400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特点</vt:lpstr>
      <vt:lpstr>插入</vt:lpstr>
      <vt:lpstr>更新</vt:lpstr>
      <vt:lpstr>事务处理</vt:lpstr>
      <vt:lpstr>查询</vt:lpstr>
      <vt:lpstr>查询改进</vt:lpstr>
      <vt:lpstr>PowerPoint 演示文稿</vt:lpstr>
    </vt:vector>
  </TitlesOfParts>
  <Company>autohome.inc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Autohome</dc:creator>
  <cp:lastModifiedBy>Autohome</cp:lastModifiedBy>
  <cp:revision>91</cp:revision>
  <dcterms:created xsi:type="dcterms:W3CDTF">2014-04-14T03:43:42Z</dcterms:created>
  <dcterms:modified xsi:type="dcterms:W3CDTF">2014-04-14T05:26:39Z</dcterms:modified>
</cp:coreProperties>
</file>