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16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6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900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078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868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67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50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9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3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6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46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32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53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4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7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6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96095D-848E-45AA-98AA-724F2567493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13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1" y="377263"/>
            <a:ext cx="1479452" cy="17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693960" y="514233"/>
            <a:ext cx="7948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2400" b="1" dirty="0">
                <a:solidFill>
                  <a:schemeClr val="bg2">
                    <a:lumMod val="50000"/>
                  </a:schemeClr>
                </a:solidFill>
              </a:rPr>
              <a:t>07/08/2023</a:t>
            </a:r>
            <a:endParaRPr lang="pt-B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F8029C-07A4-428D-A2C3-B665B2BE4E5F}"/>
              </a:ext>
            </a:extLst>
          </p:cNvPr>
          <p:cNvSpPr txBox="1"/>
          <p:nvPr/>
        </p:nvSpPr>
        <p:spPr>
          <a:xfrm>
            <a:off x="2693960" y="1581033"/>
            <a:ext cx="7540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</a:rPr>
              <a:t>Professor: Flavio Matheus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DC0F38-507E-F525-6D28-4A39CB898E34}"/>
              </a:ext>
            </a:extLst>
          </p:cNvPr>
          <p:cNvSpPr txBox="1"/>
          <p:nvPr/>
        </p:nvSpPr>
        <p:spPr>
          <a:xfrm>
            <a:off x="2602516" y="2521224"/>
            <a:ext cx="825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2">
                    <a:lumMod val="50000"/>
                  </a:schemeClr>
                </a:solidFill>
              </a:rPr>
              <a:t>Curso:  Engenharia de Computação</a:t>
            </a:r>
          </a:p>
        </p:txBody>
      </p:sp>
    </p:spTree>
    <p:extLst>
      <p:ext uri="{BB962C8B-B14F-4D97-AF65-F5344CB8AC3E}">
        <p14:creationId xmlns:p14="http://schemas.microsoft.com/office/powerpoint/2010/main" val="112339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1" y="377263"/>
            <a:ext cx="1479452" cy="17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489981" y="526739"/>
            <a:ext cx="934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2">
                    <a:lumMod val="50000"/>
                  </a:schemeClr>
                </a:solidFill>
              </a:rPr>
              <a:t>Apresentação Conteúdo Programático e Introdução a Disciplina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A608A8-E083-DCAC-AA94-EBE058AD6FA8}"/>
              </a:ext>
            </a:extLst>
          </p:cNvPr>
          <p:cNvSpPr txBox="1"/>
          <p:nvPr/>
        </p:nvSpPr>
        <p:spPr>
          <a:xfrm>
            <a:off x="1181686" y="2274439"/>
            <a:ext cx="2616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2">
                    <a:lumMod val="50000"/>
                  </a:schemeClr>
                </a:solidFill>
              </a:rPr>
              <a:t>Objetivo:</a:t>
            </a:r>
            <a:endParaRPr lang="pt-BR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182628-14C5-CF39-B409-F8BA406046E5}"/>
              </a:ext>
            </a:extLst>
          </p:cNvPr>
          <p:cNvSpPr txBox="1"/>
          <p:nvPr/>
        </p:nvSpPr>
        <p:spPr>
          <a:xfrm>
            <a:off x="1181686" y="3112431"/>
            <a:ext cx="104241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chemeClr val="bg2">
                    <a:lumMod val="50000"/>
                  </a:schemeClr>
                </a:solidFill>
              </a:rPr>
              <a:t>	Desenvolver e aplicar conceitos os principais conceitos relativos aos sistemas operacionais</a:t>
            </a:r>
            <a:br>
              <a:rPr lang="pt-BR" sz="3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pt-BR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3200" dirty="0">
                <a:solidFill>
                  <a:schemeClr val="bg2">
                    <a:lumMod val="50000"/>
                  </a:schemeClr>
                </a:solidFill>
              </a:rPr>
              <a:t>	Aplicar os conceitos desenvolvidos em situações de desafios gerando novas habilidades e comportamentos profissionais.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9095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1" y="377263"/>
            <a:ext cx="1479452" cy="17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693960" y="514233"/>
            <a:ext cx="794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F8029C-07A4-428D-A2C3-B665B2BE4E5F}"/>
              </a:ext>
            </a:extLst>
          </p:cNvPr>
          <p:cNvSpPr txBox="1"/>
          <p:nvPr/>
        </p:nvSpPr>
        <p:spPr>
          <a:xfrm>
            <a:off x="2693960" y="1581033"/>
            <a:ext cx="7540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</a:rPr>
              <a:t>Ementa da Disciplina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A99401-446D-715E-2768-FAB8CC27ACD4}"/>
              </a:ext>
            </a:extLst>
          </p:cNvPr>
          <p:cNvSpPr txBox="1"/>
          <p:nvPr/>
        </p:nvSpPr>
        <p:spPr>
          <a:xfrm>
            <a:off x="2996415" y="2313523"/>
            <a:ext cx="734333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Introdução aos componentes do computador. </a:t>
            </a: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Evolução dos sistemas operacionais. </a:t>
            </a: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Tipos de sistemas operacionais. </a:t>
            </a: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Estruturas de sistemas operacionais.</a:t>
            </a: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Operações internas e controle. Gerência do processador.</a:t>
            </a: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Gerência de memória. </a:t>
            </a: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Gerência de dispositivos de entrada e saída.</a:t>
            </a:r>
          </a:p>
          <a:p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Sistema de arquivos. </a:t>
            </a: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pt-BR" sz="1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Estudos de casos. Práticas em laboratórios em plataformas distintas</a:t>
            </a:r>
            <a:r>
              <a:rPr lang="pt-BR" sz="14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76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1" y="377263"/>
            <a:ext cx="1479452" cy="17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623622" y="388766"/>
            <a:ext cx="794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B583BE-F371-C406-E108-B2B0291C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883" y="2549849"/>
            <a:ext cx="9315840" cy="387066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2623622" y="1564748"/>
            <a:ext cx="794824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1: Introdução a Sistemas Operacionais</a:t>
            </a:r>
            <a:endParaRPr lang="pt-BR" sz="28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79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1" y="377263"/>
            <a:ext cx="1479452" cy="17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623622" y="388766"/>
            <a:ext cx="794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34F6D3-4181-F82C-C16A-1704C560A4A2}"/>
              </a:ext>
            </a:extLst>
          </p:cNvPr>
          <p:cNvSpPr txBox="1"/>
          <p:nvPr/>
        </p:nvSpPr>
        <p:spPr>
          <a:xfrm>
            <a:off x="1922586" y="2463730"/>
            <a:ext cx="88626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2">
                    <a:lumMod val="50000"/>
                  </a:schemeClr>
                </a:solidFill>
              </a:rPr>
              <a:t>Um programa (software) geralmente utiliza: </a:t>
            </a:r>
            <a:br>
              <a:rPr lang="pt-BR" sz="3200" b="1" dirty="0">
                <a:solidFill>
                  <a:schemeClr val="bg2">
                    <a:lumMod val="50000"/>
                  </a:schemeClr>
                </a:solidFill>
              </a:rPr>
            </a:br>
            <a:endParaRPr lang="pt-BR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85FA78-673B-BEF6-5D34-5F1E7FA69478}"/>
              </a:ext>
            </a:extLst>
          </p:cNvPr>
          <p:cNvSpPr txBox="1"/>
          <p:nvPr/>
        </p:nvSpPr>
        <p:spPr>
          <a:xfrm>
            <a:off x="4107766" y="3468819"/>
            <a:ext cx="37138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processador</a:t>
            </a:r>
            <a:br>
              <a:rPr lang="pt-BR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memória</a:t>
            </a:r>
            <a:br>
              <a:rPr lang="pt-BR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manipula arquivo</a:t>
            </a:r>
            <a:br>
              <a:rPr lang="pt-BR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aparece na tela</a:t>
            </a:r>
            <a:br>
              <a:rPr lang="pt-BR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recebe comandos</a:t>
            </a:r>
            <a:br>
              <a:rPr lang="pt-BR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via teclado</a:t>
            </a:r>
            <a:endParaRPr lang="pt-BR" sz="2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24B170-8D9E-1BC1-51E7-717DC398EA88}"/>
              </a:ext>
            </a:extLst>
          </p:cNvPr>
          <p:cNvSpPr txBox="1"/>
          <p:nvPr/>
        </p:nvSpPr>
        <p:spPr>
          <a:xfrm>
            <a:off x="2623622" y="1564748"/>
            <a:ext cx="794824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1: Introdução a Sistemas Operacionais</a:t>
            </a:r>
            <a:endParaRPr lang="pt-BR" sz="28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01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1" y="377263"/>
            <a:ext cx="1479452" cy="17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637689" y="304800"/>
            <a:ext cx="794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597501-C55E-8067-439B-98026ABCA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9" y="951130"/>
            <a:ext cx="9670941" cy="56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2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1" y="377263"/>
            <a:ext cx="1479452" cy="17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623622" y="388766"/>
            <a:ext cx="794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8AE9FBA-E52A-5B67-688B-213557821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707" y="3045676"/>
            <a:ext cx="5079293" cy="381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18191A-44AA-9D23-9E64-56559890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77" y="2248468"/>
            <a:ext cx="7187064" cy="258933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B22D255-CAB8-B031-A149-EDFA9939D3BE}"/>
              </a:ext>
            </a:extLst>
          </p:cNvPr>
          <p:cNvSpPr txBox="1"/>
          <p:nvPr/>
        </p:nvSpPr>
        <p:spPr>
          <a:xfrm>
            <a:off x="2623622" y="1564748"/>
            <a:ext cx="794824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1: Introdução a Sistemas Operacionais</a:t>
            </a:r>
            <a:endParaRPr lang="pt-BR" sz="28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78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1" y="377263"/>
            <a:ext cx="1479452" cy="17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658369" y="377263"/>
            <a:ext cx="794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4AC0F5-B2D3-C5DD-7210-AD8797B4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542" y="1160565"/>
            <a:ext cx="8026074" cy="55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6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1" y="377263"/>
            <a:ext cx="1479452" cy="17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658369" y="377263"/>
            <a:ext cx="794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10A16A-28DC-1D2D-CB3E-3A078BE6F7B8}"/>
              </a:ext>
            </a:extLst>
          </p:cNvPr>
          <p:cNvSpPr txBox="1"/>
          <p:nvPr/>
        </p:nvSpPr>
        <p:spPr>
          <a:xfrm>
            <a:off x="2546252" y="2652400"/>
            <a:ext cx="8412480" cy="3145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kern="1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◦ Monotarefa: Realizam apenas uma tarefa de cada vez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kern="1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◦ Multitarefa: Realizam várias tarefas ao mesmo tempo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kern="1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◦ Monousuário: Permite que apenas um usuário utilize o computador de cada vez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kern="1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◦ Multiusuário: Permite que vários usuários utilizem o computador ao mesmo tempo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79C6F0-CAFA-A36E-5491-94064C0573C4}"/>
              </a:ext>
            </a:extLst>
          </p:cNvPr>
          <p:cNvSpPr txBox="1"/>
          <p:nvPr/>
        </p:nvSpPr>
        <p:spPr>
          <a:xfrm>
            <a:off x="2658369" y="1773971"/>
            <a:ext cx="8567649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kern="1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b="1" kern="1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principais tipos de sistemas operacionais são :</a:t>
            </a:r>
            <a:endParaRPr lang="pt-BR" sz="2400" b="1" kern="1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4384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264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Matheus Pereira</dc:creator>
  <cp:lastModifiedBy>Flavio Matheus Pereira</cp:lastModifiedBy>
  <cp:revision>2</cp:revision>
  <dcterms:created xsi:type="dcterms:W3CDTF">2023-08-07T19:51:45Z</dcterms:created>
  <dcterms:modified xsi:type="dcterms:W3CDTF">2023-08-07T22:33:38Z</dcterms:modified>
</cp:coreProperties>
</file>