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2331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24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900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50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0322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319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543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19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822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15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520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6F780936-2C93-472D-A4AA-1D741385A75A}" type="datetimeFigureOut">
              <a:rPr lang="fi-FI" smtClean="0"/>
              <a:t>21.3.2022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7C04E363-E97A-4FAE-9CEC-CD8E9708F2A6}" type="slidenum">
              <a:rPr lang="fi-FI" smtClean="0"/>
              <a:t>‹#›</a:t>
            </a:fld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97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perusteet.opintopolku.fi/#/fi/esitys/6779583/reformi/tutkinnonosat/68108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7E796D-D909-4D8B-BE04-FD312B526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sz="4400" dirty="0"/>
              <a:t>Ohjelmistokehityksen työkalut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C5101D9-D5FD-46E4-A006-C54B73F06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Minna Ikiviita</a:t>
            </a:r>
          </a:p>
        </p:txBody>
      </p:sp>
    </p:spTree>
    <p:extLst>
      <p:ext uri="{BB962C8B-B14F-4D97-AF65-F5344CB8AC3E}">
        <p14:creationId xmlns:p14="http://schemas.microsoft.com/office/powerpoint/2010/main" val="41823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96A5D0-2529-43A4-B588-041695D9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35496"/>
          </a:xfrm>
        </p:spPr>
        <p:txBody>
          <a:bodyPr/>
          <a:lstStyle/>
          <a:p>
            <a:r>
              <a:rPr lang="fi-FI" dirty="0"/>
              <a:t>Kurssin aikataulu  ja arviointi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F42A7E-DAB2-4459-B374-F10244F7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30017"/>
            <a:ext cx="7200900" cy="4969566"/>
          </a:xfrm>
        </p:spPr>
        <p:txBody>
          <a:bodyPr>
            <a:normAutofit/>
          </a:bodyPr>
          <a:lstStyle/>
          <a:p>
            <a:r>
              <a:rPr lang="fi-FI" sz="2800" dirty="0" smtClean="0"/>
              <a:t>Arviointi</a:t>
            </a:r>
            <a:r>
              <a:rPr lang="fi-FI" sz="2800" dirty="0"/>
              <a:t>: S / SK (suoritettu / suoritus kesken)</a:t>
            </a:r>
          </a:p>
          <a:p>
            <a:r>
              <a:rPr lang="fi-FI" sz="2800" dirty="0"/>
              <a:t>S: kurssin tehtävät palautettu</a:t>
            </a:r>
          </a:p>
        </p:txBody>
      </p:sp>
    </p:spTree>
    <p:extLst>
      <p:ext uri="{BB962C8B-B14F-4D97-AF65-F5344CB8AC3E}">
        <p14:creationId xmlns:p14="http://schemas.microsoft.com/office/powerpoint/2010/main" val="146448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96A5D0-2529-43A4-B588-041695D9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35496"/>
          </a:xfrm>
        </p:spPr>
        <p:txBody>
          <a:bodyPr/>
          <a:lstStyle/>
          <a:p>
            <a:r>
              <a:rPr lang="fi-FI" dirty="0"/>
              <a:t>Kurssin sisältö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F42A7E-DAB2-4459-B374-F10244F7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30017"/>
            <a:ext cx="7200900" cy="4969566"/>
          </a:xfrm>
        </p:spPr>
        <p:txBody>
          <a:bodyPr>
            <a:normAutofit/>
          </a:bodyPr>
          <a:lstStyle/>
          <a:p>
            <a:r>
              <a:rPr lang="fi-FI" sz="2800" dirty="0"/>
              <a:t>Versionhallinta (</a:t>
            </a:r>
            <a:r>
              <a:rPr lang="fi-FI" sz="2800" dirty="0" err="1"/>
              <a:t>Git</a:t>
            </a:r>
            <a:r>
              <a:rPr lang="fi-FI" sz="2800" dirty="0"/>
              <a:t>, </a:t>
            </a:r>
            <a:r>
              <a:rPr lang="fi-FI" sz="2800" dirty="0" err="1"/>
              <a:t>Github</a:t>
            </a:r>
            <a:r>
              <a:rPr lang="fi-FI" sz="2800" dirty="0"/>
              <a:t>)</a:t>
            </a:r>
          </a:p>
          <a:p>
            <a:r>
              <a:rPr lang="fi-FI" sz="2800" dirty="0"/>
              <a:t>Ohjelmistojen kehitysympäristö (Visual Studio </a:t>
            </a:r>
            <a:r>
              <a:rPr lang="fi-FI" sz="2800" dirty="0" err="1"/>
              <a:t>Code</a:t>
            </a:r>
            <a:r>
              <a:rPr lang="fi-FI" sz="2800" dirty="0"/>
              <a:t>)</a:t>
            </a:r>
          </a:p>
          <a:p>
            <a:r>
              <a:rPr lang="fi-FI" sz="2800" dirty="0"/>
              <a:t>Muita ohjelmistokehityksessä tärkeitä työkaluja:</a:t>
            </a:r>
          </a:p>
          <a:p>
            <a:pPr lvl="1"/>
            <a:r>
              <a:rPr lang="fi-FI" sz="2800" dirty="0"/>
              <a:t>Tiedon siirto (</a:t>
            </a:r>
            <a:r>
              <a:rPr lang="fi-FI" sz="2800" dirty="0" err="1"/>
              <a:t>WinSCP</a:t>
            </a:r>
            <a:r>
              <a:rPr lang="fi-FI" sz="2800" dirty="0"/>
              <a:t>)</a:t>
            </a:r>
          </a:p>
          <a:p>
            <a:pPr lvl="1"/>
            <a:r>
              <a:rPr lang="fi-FI" sz="2800" dirty="0"/>
              <a:t>XAMPP</a:t>
            </a:r>
          </a:p>
          <a:p>
            <a:pPr lvl="1"/>
            <a:r>
              <a:rPr lang="fi-FI" sz="2800" dirty="0"/>
              <a:t>Validointityökalut</a:t>
            </a:r>
          </a:p>
        </p:txBody>
      </p:sp>
    </p:spTree>
    <p:extLst>
      <p:ext uri="{BB962C8B-B14F-4D97-AF65-F5344CB8AC3E}">
        <p14:creationId xmlns:p14="http://schemas.microsoft.com/office/powerpoint/2010/main" val="225925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96A5D0-2529-43A4-B588-041695D9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735496"/>
          </a:xfrm>
        </p:spPr>
        <p:txBody>
          <a:bodyPr/>
          <a:lstStyle/>
          <a:p>
            <a:r>
              <a:rPr lang="fi-FI" dirty="0"/>
              <a:t>Kurssin sisältö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4F42A7E-DAB2-4459-B374-F10244F7E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630017"/>
            <a:ext cx="7200900" cy="4969566"/>
          </a:xfrm>
        </p:spPr>
        <p:txBody>
          <a:bodyPr>
            <a:normAutofit fontScale="92500"/>
          </a:bodyPr>
          <a:lstStyle/>
          <a:p>
            <a:r>
              <a:rPr lang="fi-FI" sz="2800" dirty="0"/>
              <a:t>Kurssi on osa Ohjelmointi 45 </a:t>
            </a:r>
            <a:r>
              <a:rPr lang="fi-FI" sz="2800" dirty="0" err="1"/>
              <a:t>osp</a:t>
            </a:r>
            <a:r>
              <a:rPr lang="fi-FI" sz="2800" dirty="0"/>
              <a:t> –tutkinnon osaa</a:t>
            </a:r>
          </a:p>
          <a:p>
            <a:pPr lvl="1"/>
            <a:r>
              <a:rPr lang="fi-FI" sz="2600" dirty="0">
                <a:hlinkClick r:id="rId2"/>
              </a:rPr>
              <a:t>https://eperusteet.opintopolku.fi/#/fi/esitys/6779583/reformi/tutkinnonosat/6810819</a:t>
            </a:r>
            <a:r>
              <a:rPr lang="fi-FI" sz="2600" dirty="0"/>
              <a:t> </a:t>
            </a:r>
          </a:p>
          <a:p>
            <a:r>
              <a:rPr lang="fi-FI" sz="2800" dirty="0"/>
              <a:t>Tutkinnon osan ammattitaitovaatimuksista seuraavia sivutaan kurssin aikana:</a:t>
            </a:r>
          </a:p>
          <a:p>
            <a:pPr lvl="1"/>
            <a:r>
              <a:rPr lang="fi-FI" sz="2600" b="0" i="0" dirty="0">
                <a:solidFill>
                  <a:srgbClr val="1F1F1F"/>
                </a:solidFill>
                <a:effectLst/>
              </a:rPr>
              <a:t>käyttää ohjelmointieditoria tai kehitysympäristöä</a:t>
            </a:r>
          </a:p>
          <a:p>
            <a:pPr lvl="1"/>
            <a:r>
              <a:rPr lang="fi-FI" sz="2600" i="0" dirty="0">
                <a:solidFill>
                  <a:srgbClr val="1F1F1F"/>
                </a:solidFill>
              </a:rPr>
              <a:t>sopii tehtävistä tiimin muiden jäsenten kanssa</a:t>
            </a:r>
          </a:p>
          <a:p>
            <a:pPr lvl="1"/>
            <a:r>
              <a:rPr lang="fi-FI" sz="2600" i="0" dirty="0">
                <a:solidFill>
                  <a:srgbClr val="1F1F1F"/>
                </a:solidFill>
              </a:rPr>
              <a:t>arvioi ratkaisujen toimivuuden yhdessä tiimin kanssa</a:t>
            </a:r>
          </a:p>
          <a:p>
            <a:pPr lvl="1"/>
            <a:r>
              <a:rPr lang="fi-FI" sz="2600" i="0" dirty="0">
                <a:solidFill>
                  <a:srgbClr val="1F1F1F"/>
                </a:solidFill>
              </a:rPr>
              <a:t>arvioi omaa toimintaa tiimin jäsenenä</a:t>
            </a:r>
          </a:p>
          <a:p>
            <a:pPr lvl="1"/>
            <a:endParaRPr lang="fi-FI" sz="2800" dirty="0"/>
          </a:p>
        </p:txBody>
      </p:sp>
    </p:spTree>
    <p:extLst>
      <p:ext uri="{BB962C8B-B14F-4D97-AF65-F5344CB8AC3E}">
        <p14:creationId xmlns:p14="http://schemas.microsoft.com/office/powerpoint/2010/main" val="1716162184"/>
      </p:ext>
    </p:extLst>
  </p:cSld>
  <p:clrMapOvr>
    <a:masterClrMapping/>
  </p:clrMapOvr>
</p:sld>
</file>

<file path=ppt/theme/theme1.xml><?xml version="1.0" encoding="utf-8"?>
<a:theme xmlns:a="http://schemas.openxmlformats.org/drawingml/2006/main" name="Rajattu">
  <a:themeElements>
    <a:clrScheme name="Rajattu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77A1AB"/>
      </a:hlink>
      <a:folHlink>
        <a:srgbClr val="9A5D78"/>
      </a:folHlink>
    </a:clrScheme>
    <a:fontScheme name="Rajattu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ajattu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Rajattu</Template>
  <TotalTime>592</TotalTime>
  <Words>96</Words>
  <Application>Microsoft Office PowerPoint</Application>
  <PresentationFormat>Näytössä katseltava diaesitys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4</vt:i4>
      </vt:variant>
    </vt:vector>
  </HeadingPairs>
  <TitlesOfParts>
    <vt:vector size="6" baseType="lpstr">
      <vt:lpstr>Franklin Gothic Book</vt:lpstr>
      <vt:lpstr>Rajattu</vt:lpstr>
      <vt:lpstr>Ohjelmistokehityksen työkalut</vt:lpstr>
      <vt:lpstr>Kurssin aikataulu  ja arviointi</vt:lpstr>
      <vt:lpstr>Kurssin sisältö</vt:lpstr>
      <vt:lpstr>Kurssin sisältö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Versionhallinta</dc:title>
  <dc:creator>Minna</dc:creator>
  <cp:lastModifiedBy>Minna Ikiviita</cp:lastModifiedBy>
  <cp:revision>25</cp:revision>
  <dcterms:created xsi:type="dcterms:W3CDTF">2019-11-21T16:12:56Z</dcterms:created>
  <dcterms:modified xsi:type="dcterms:W3CDTF">2022-03-21T07:52:25Z</dcterms:modified>
</cp:coreProperties>
</file>