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33AD-2100-4049-8799-27B123F4D619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BB3E-1125-43E1-9213-F107E2187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5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33AD-2100-4049-8799-27B123F4D619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BB3E-1125-43E1-9213-F107E2187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57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33AD-2100-4049-8799-27B123F4D619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BB3E-1125-43E1-9213-F107E2187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5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33AD-2100-4049-8799-27B123F4D619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BB3E-1125-43E1-9213-F107E2187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5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33AD-2100-4049-8799-27B123F4D619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BB3E-1125-43E1-9213-F107E2187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34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33AD-2100-4049-8799-27B123F4D619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BB3E-1125-43E1-9213-F107E2187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9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33AD-2100-4049-8799-27B123F4D619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BB3E-1125-43E1-9213-F107E2187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72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33AD-2100-4049-8799-27B123F4D619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BB3E-1125-43E1-9213-F107E2187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65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33AD-2100-4049-8799-27B123F4D619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BB3E-1125-43E1-9213-F107E2187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60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33AD-2100-4049-8799-27B123F4D619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BB3E-1125-43E1-9213-F107E2187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09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33AD-2100-4049-8799-27B123F4D619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BB3E-1125-43E1-9213-F107E2187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61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333AD-2100-4049-8799-27B123F4D619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BBB3E-1125-43E1-9213-F107E2187F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98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919236" y="4280595"/>
            <a:ext cx="7345344" cy="57275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Master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919236" y="3197047"/>
            <a:ext cx="7345344" cy="57275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Development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919236" y="2120198"/>
            <a:ext cx="7345344" cy="5727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Feature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919236" y="5364143"/>
            <a:ext cx="7345344" cy="57275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solidFill>
              <a:srgbClr val="C00000">
                <a:alpha val="42000"/>
              </a:srgb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Hotfix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 flipV="1">
            <a:off x="2941760" y="4566973"/>
            <a:ext cx="5849815" cy="1151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884976" y="4500298"/>
            <a:ext cx="113567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313601" y="4509823"/>
            <a:ext cx="113567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179035" y="4509823"/>
            <a:ext cx="113567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7330219" y="4500298"/>
            <a:ext cx="113567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8666651" y="4509823"/>
            <a:ext cx="113567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 flipV="1">
            <a:off x="3446584" y="3524250"/>
            <a:ext cx="5305425" cy="1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399326" y="3457575"/>
            <a:ext cx="113567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980351" y="3467100"/>
            <a:ext cx="113567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/>
          <p:cNvCxnSpPr/>
          <p:nvPr/>
        </p:nvCxnSpPr>
        <p:spPr>
          <a:xfrm>
            <a:off x="4695825" y="2406576"/>
            <a:ext cx="117084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2017835" y="911990"/>
            <a:ext cx="515815" cy="1350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4666151" y="2352675"/>
            <a:ext cx="113567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5218601" y="2352675"/>
            <a:ext cx="113567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5713901" y="2352675"/>
            <a:ext cx="113567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22" idx="0"/>
            <a:endCxn id="30" idx="3"/>
          </p:cNvCxnSpPr>
          <p:nvPr/>
        </p:nvCxnSpPr>
        <p:spPr>
          <a:xfrm flipV="1">
            <a:off x="4037135" y="2450236"/>
            <a:ext cx="645648" cy="1016864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61401" y="3467100"/>
            <a:ext cx="113567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6237776" y="3457575"/>
            <a:ext cx="113567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stCxn id="32" idx="5"/>
            <a:endCxn id="37" idx="1"/>
          </p:cNvCxnSpPr>
          <p:nvPr/>
        </p:nvCxnSpPr>
        <p:spPr>
          <a:xfrm>
            <a:off x="5810836" y="2450236"/>
            <a:ext cx="443572" cy="1024078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V="1">
            <a:off x="3628659" y="5671873"/>
            <a:ext cx="905241" cy="3974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3542201" y="5614723"/>
            <a:ext cx="113567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3980351" y="5614723"/>
            <a:ext cx="113567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418501" y="5614723"/>
            <a:ext cx="113567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6752126" y="3467100"/>
            <a:ext cx="113567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mit Pfeil 47"/>
          <p:cNvCxnSpPr>
            <a:stCxn id="47" idx="5"/>
            <a:endCxn id="16" idx="0"/>
          </p:cNvCxnSpPr>
          <p:nvPr/>
        </p:nvCxnSpPr>
        <p:spPr>
          <a:xfrm>
            <a:off x="6849061" y="3564661"/>
            <a:ext cx="537942" cy="935637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14" idx="4"/>
            <a:endCxn id="43" idx="0"/>
          </p:cNvCxnSpPr>
          <p:nvPr/>
        </p:nvCxnSpPr>
        <p:spPr>
          <a:xfrm>
            <a:off x="3370385" y="4624123"/>
            <a:ext cx="228600" cy="9906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46" idx="0"/>
            <a:endCxn id="15" idx="3"/>
          </p:cNvCxnSpPr>
          <p:nvPr/>
        </p:nvCxnSpPr>
        <p:spPr>
          <a:xfrm flipV="1">
            <a:off x="4475285" y="4607384"/>
            <a:ext cx="720382" cy="1007339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46" idx="0"/>
            <a:endCxn id="36" idx="4"/>
          </p:cNvCxnSpPr>
          <p:nvPr/>
        </p:nvCxnSpPr>
        <p:spPr>
          <a:xfrm flipV="1">
            <a:off x="4475285" y="3581400"/>
            <a:ext cx="342900" cy="203332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7689265" y="3466839"/>
            <a:ext cx="113567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8647967" y="3467100"/>
            <a:ext cx="113567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mit Pfeil 65"/>
          <p:cNvCxnSpPr>
            <a:stCxn id="13" idx="0"/>
            <a:endCxn id="21" idx="3"/>
          </p:cNvCxnSpPr>
          <p:nvPr/>
        </p:nvCxnSpPr>
        <p:spPr>
          <a:xfrm flipV="1">
            <a:off x="2941760" y="3555136"/>
            <a:ext cx="474198" cy="945162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 flipV="1">
            <a:off x="2017835" y="1314450"/>
            <a:ext cx="515815" cy="952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007577" y="1712929"/>
            <a:ext cx="515815" cy="2202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2680773" y="740830"/>
            <a:ext cx="314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Initiale Erzeugung des </a:t>
            </a:r>
            <a:r>
              <a:rPr lang="de-DE" dirty="0" err="1" smtClean="0"/>
              <a:t>Branches</a:t>
            </a:r>
            <a:endParaRPr lang="de-DE" dirty="0" smtClean="0"/>
          </a:p>
        </p:txBody>
      </p:sp>
      <p:sp>
        <p:nvSpPr>
          <p:cNvPr id="76" name="Textfeld 75"/>
          <p:cNvSpPr txBox="1"/>
          <p:nvPr/>
        </p:nvSpPr>
        <p:spPr>
          <a:xfrm>
            <a:off x="2664141" y="1149422"/>
            <a:ext cx="381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Pull Request – Prüfung / Durchführung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2680773" y="1553791"/>
            <a:ext cx="529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Erzeugung / </a:t>
            </a:r>
            <a:r>
              <a:rPr lang="de-DE" dirty="0" err="1" smtClean="0"/>
              <a:t>Merge</a:t>
            </a:r>
            <a:r>
              <a:rPr lang="de-DE" dirty="0" smtClean="0"/>
              <a:t> des </a:t>
            </a:r>
            <a:r>
              <a:rPr lang="de-DE" dirty="0" err="1" smtClean="0"/>
              <a:t>Branches</a:t>
            </a:r>
            <a:r>
              <a:rPr lang="de-DE" dirty="0" smtClean="0"/>
              <a:t> durch den </a:t>
            </a:r>
            <a:r>
              <a:rPr lang="de-DE" b="1" u="sng" dirty="0" smtClean="0"/>
              <a:t>Entwickler</a:t>
            </a:r>
          </a:p>
        </p:txBody>
      </p:sp>
    </p:spTree>
    <p:extLst>
      <p:ext uri="{BB962C8B-B14F-4D97-AF65-F5344CB8AC3E}">
        <p14:creationId xmlns:p14="http://schemas.microsoft.com/office/powerpoint/2010/main" val="103171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>msg systems group</msg_Firma>
    <msg_Version xmlns="1dd69248-66f9-453d-8211-ae5ae34a4b30">0.1</msg_Version>
  </documentManagement>
</p:properties>
</file>

<file path=customXml/itemProps1.xml><?xml version="1.0" encoding="utf-8"?>
<ds:datastoreItem xmlns:ds="http://schemas.openxmlformats.org/officeDocument/2006/customXml" ds:itemID="{EB50ADF1-49F3-43F3-BEC0-74BD094D64EB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Eugen Wagner</dc:creator>
  <cp:lastModifiedBy>Eugen Wagner</cp:lastModifiedBy>
  <cp:revision>8</cp:revision>
  <dcterms:created xsi:type="dcterms:W3CDTF">2018-01-29T08:56:36Z</dcterms:created>
  <dcterms:modified xsi:type="dcterms:W3CDTF">2018-01-29T09:34:47Z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</Properties>
</file>