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8"/>
  </p:notesMasterIdLst>
  <p:sldIdLst>
    <p:sldId id="256" r:id="rId2"/>
    <p:sldId id="257" r:id="rId3"/>
    <p:sldId id="287" r:id="rId4"/>
    <p:sldId id="288" r:id="rId5"/>
    <p:sldId id="290" r:id="rId6"/>
    <p:sldId id="289" r:id="rId7"/>
  </p:sldIdLst>
  <p:sldSz cx="9144000" cy="5143500" type="screen16x9"/>
  <p:notesSz cx="6858000" cy="9144000"/>
  <p:embeddedFontLst>
    <p:embeddedFont>
      <p:font typeface="Anaheim" panose="020B0604020202020204" charset="0"/>
      <p:regular r:id="rId9"/>
    </p:embeddedFont>
    <p:embeddedFont>
      <p:font typeface="IRANSansMobile" panose="020B0506030804020204" pitchFamily="34" charset="-78"/>
      <p:regular r:id="rId10"/>
      <p:bold r:id="rId11"/>
    </p:embeddedFont>
    <p:embeddedFont>
      <p:font typeface="Roboto Condensed Light" panose="02000000000000000000" pitchFamily="2" charset="0"/>
      <p:regular r:id="rId12"/>
      <p:italic r:id="rId13"/>
    </p:embeddedFont>
    <p:embeddedFont>
      <p:font typeface="Work Sans"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3119DB-8185-4469-95ED-12E6D2AE684D}">
  <a:tblStyle styleId="{6F3119DB-8185-4469-95ED-12E6D2AE68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2" d="100"/>
          <a:sy n="132" d="100"/>
        </p:scale>
        <p:origin x="10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14361a24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14361a24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8ad8b1eb5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18ad8b1eb5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8ad8b1eb5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18ad8b1eb5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716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9000"/>
          </a:blip>
          <a:stretch>
            <a:fillRect/>
          </a:stretch>
        </p:blipFill>
        <p:spPr>
          <a:xfrm>
            <a:off x="25" y="0"/>
            <a:ext cx="9144000" cy="5143500"/>
          </a:xfrm>
          <a:prstGeom prst="rect">
            <a:avLst/>
          </a:prstGeom>
          <a:noFill/>
          <a:ln>
            <a:noFill/>
          </a:ln>
        </p:spPr>
      </p:pic>
      <p:sp>
        <p:nvSpPr>
          <p:cNvPr id="10" name="Google Shape;10;p2"/>
          <p:cNvSpPr txBox="1">
            <a:spLocks noGrp="1"/>
          </p:cNvSpPr>
          <p:nvPr>
            <p:ph type="ctrTitle"/>
          </p:nvPr>
        </p:nvSpPr>
        <p:spPr>
          <a:xfrm>
            <a:off x="4156619" y="1913524"/>
            <a:ext cx="4142100" cy="18204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56626" y="3923775"/>
            <a:ext cx="4142100" cy="333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92"/>
        <p:cNvGrpSpPr/>
        <p:nvPr/>
      </p:nvGrpSpPr>
      <p:grpSpPr>
        <a:xfrm>
          <a:off x="0" y="0"/>
          <a:ext cx="0" cy="0"/>
          <a:chOff x="0" y="0"/>
          <a:chExt cx="0" cy="0"/>
        </a:xfrm>
      </p:grpSpPr>
      <p:pic>
        <p:nvPicPr>
          <p:cNvPr id="93" name="Google Shape;93;p17"/>
          <p:cNvPicPr preferRelativeResize="0"/>
          <p:nvPr/>
        </p:nvPicPr>
        <p:blipFill>
          <a:blip r:embed="rId2">
            <a:alphaModFix amt="29000"/>
          </a:blip>
          <a:stretch>
            <a:fillRect/>
          </a:stretch>
        </p:blipFill>
        <p:spPr>
          <a:xfrm>
            <a:off x="25" y="0"/>
            <a:ext cx="9144000" cy="5143500"/>
          </a:xfrm>
          <a:prstGeom prst="rect">
            <a:avLst/>
          </a:prstGeom>
          <a:noFill/>
          <a:ln>
            <a:noFill/>
          </a:ln>
        </p:spPr>
      </p:pic>
      <p:cxnSp>
        <p:nvCxnSpPr>
          <p:cNvPr id="94" name="Google Shape;94;p17"/>
          <p:cNvCxnSpPr/>
          <p:nvPr/>
        </p:nvCxnSpPr>
        <p:spPr>
          <a:xfrm>
            <a:off x="7371325" y="4608500"/>
            <a:ext cx="1772700" cy="0"/>
          </a:xfrm>
          <a:prstGeom prst="straightConnector1">
            <a:avLst/>
          </a:prstGeom>
          <a:noFill/>
          <a:ln w="19050" cap="flat" cmpd="sng">
            <a:solidFill>
              <a:schemeClr val="accent3"/>
            </a:solidFill>
            <a:prstDash val="solid"/>
            <a:round/>
            <a:headEnd type="none" w="med" len="med"/>
            <a:tailEnd type="none" w="med" len="med"/>
          </a:ln>
        </p:spPr>
      </p:cxnSp>
      <p:sp>
        <p:nvSpPr>
          <p:cNvPr id="95" name="Google Shape;95;p17"/>
          <p:cNvSpPr txBox="1">
            <a:spLocks noGrp="1"/>
          </p:cNvSpPr>
          <p:nvPr>
            <p:ph type="title"/>
          </p:nvPr>
        </p:nvSpPr>
        <p:spPr>
          <a:xfrm>
            <a:off x="720000" y="535000"/>
            <a:ext cx="6813600" cy="617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96" name="Google Shape;96;p17"/>
          <p:cNvSpPr txBox="1">
            <a:spLocks noGrp="1"/>
          </p:cNvSpPr>
          <p:nvPr>
            <p:ph type="body" idx="1"/>
          </p:nvPr>
        </p:nvSpPr>
        <p:spPr>
          <a:xfrm>
            <a:off x="715100" y="1334850"/>
            <a:ext cx="7446900" cy="3048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150"/>
            </a:lvl1pPr>
            <a:lvl2pPr marL="914400" lvl="1" indent="-304800" rtl="0">
              <a:lnSpc>
                <a:spcPct val="115000"/>
              </a:lnSpc>
              <a:spcBef>
                <a:spcPts val="0"/>
              </a:spcBef>
              <a:spcAft>
                <a:spcPts val="0"/>
              </a:spcAft>
              <a:buClr>
                <a:srgbClr val="434343"/>
              </a:buClr>
              <a:buSzPts val="1200"/>
              <a:buFont typeface="Roboto Condensed Light"/>
              <a:buChar char="○"/>
              <a:defRPr/>
            </a:lvl2pPr>
            <a:lvl3pPr marL="1371600" lvl="2" indent="-304800" rtl="0">
              <a:lnSpc>
                <a:spcPct val="115000"/>
              </a:lnSpc>
              <a:spcBef>
                <a:spcPts val="0"/>
              </a:spcBef>
              <a:spcAft>
                <a:spcPts val="0"/>
              </a:spcAft>
              <a:buClr>
                <a:srgbClr val="434343"/>
              </a:buClr>
              <a:buSzPts val="1200"/>
              <a:buFont typeface="Roboto Condensed Light"/>
              <a:buChar char="■"/>
              <a:defRPr/>
            </a:lvl3pPr>
            <a:lvl4pPr marL="1828800" lvl="3" indent="-304800" rtl="0">
              <a:lnSpc>
                <a:spcPct val="115000"/>
              </a:lnSpc>
              <a:spcBef>
                <a:spcPts val="0"/>
              </a:spcBef>
              <a:spcAft>
                <a:spcPts val="0"/>
              </a:spcAft>
              <a:buClr>
                <a:srgbClr val="434343"/>
              </a:buClr>
              <a:buSzPts val="1200"/>
              <a:buFont typeface="Roboto Condensed Light"/>
              <a:buChar char="●"/>
              <a:defRPr/>
            </a:lvl4pPr>
            <a:lvl5pPr marL="2286000" lvl="4" indent="-304800" rtl="0">
              <a:lnSpc>
                <a:spcPct val="115000"/>
              </a:lnSpc>
              <a:spcBef>
                <a:spcPts val="0"/>
              </a:spcBef>
              <a:spcAft>
                <a:spcPts val="0"/>
              </a:spcAft>
              <a:buClr>
                <a:srgbClr val="434343"/>
              </a:buClr>
              <a:buSzPts val="1200"/>
              <a:buFont typeface="Roboto Condensed Light"/>
              <a:buChar char="○"/>
              <a:defRPr/>
            </a:lvl5pPr>
            <a:lvl6pPr marL="2743200" lvl="5" indent="-304800" rtl="0">
              <a:lnSpc>
                <a:spcPct val="115000"/>
              </a:lnSpc>
              <a:spcBef>
                <a:spcPts val="0"/>
              </a:spcBef>
              <a:spcAft>
                <a:spcPts val="0"/>
              </a:spcAft>
              <a:buClr>
                <a:srgbClr val="434343"/>
              </a:buClr>
              <a:buSzPts val="1200"/>
              <a:buFont typeface="Roboto Condensed Light"/>
              <a:buChar char="■"/>
              <a:defRPr/>
            </a:lvl6pPr>
            <a:lvl7pPr marL="3200400" lvl="6" indent="-304800" rtl="0">
              <a:lnSpc>
                <a:spcPct val="115000"/>
              </a:lnSpc>
              <a:spcBef>
                <a:spcPts val="0"/>
              </a:spcBef>
              <a:spcAft>
                <a:spcPts val="0"/>
              </a:spcAft>
              <a:buClr>
                <a:srgbClr val="434343"/>
              </a:buClr>
              <a:buSzPts val="1200"/>
              <a:buFont typeface="Roboto Condensed Light"/>
              <a:buChar char="●"/>
              <a:defRPr/>
            </a:lvl7pPr>
            <a:lvl8pPr marL="3657600" lvl="7" indent="-304800" rtl="0">
              <a:lnSpc>
                <a:spcPct val="115000"/>
              </a:lnSpc>
              <a:spcBef>
                <a:spcPts val="0"/>
              </a:spcBef>
              <a:spcAft>
                <a:spcPts val="0"/>
              </a:spcAft>
              <a:buClr>
                <a:srgbClr val="434343"/>
              </a:buClr>
              <a:buSzPts val="1200"/>
              <a:buFont typeface="Roboto Condensed Light"/>
              <a:buChar char="○"/>
              <a:defRPr/>
            </a:lvl8pPr>
            <a:lvl9pPr marL="4114800" lvl="8" indent="-304800" rtl="0">
              <a:lnSpc>
                <a:spcPct val="115000"/>
              </a:lnSpc>
              <a:spcBef>
                <a:spcPts val="0"/>
              </a:spcBef>
              <a:spcAft>
                <a:spcPts val="0"/>
              </a:spcAft>
              <a:buClr>
                <a:srgbClr val="434343"/>
              </a:buClr>
              <a:buSzPts val="1200"/>
              <a:buFont typeface="Roboto Condensed Light"/>
              <a:buChar char="■"/>
              <a:defRPr/>
            </a:lvl9pPr>
          </a:lstStyle>
          <a:p>
            <a:endParaRPr/>
          </a:p>
        </p:txBody>
      </p:sp>
      <p:sp>
        <p:nvSpPr>
          <p:cNvPr id="97" name="Google Shape;97;p17"/>
          <p:cNvSpPr/>
          <p:nvPr/>
        </p:nvSpPr>
        <p:spPr>
          <a:xfrm>
            <a:off x="8385054" y="-46025"/>
            <a:ext cx="1291980" cy="1291259"/>
          </a:xfrm>
          <a:custGeom>
            <a:avLst/>
            <a:gdLst/>
            <a:ahLst/>
            <a:cxnLst/>
            <a:rect l="l" t="t" r="r" b="b"/>
            <a:pathLst>
              <a:path w="32227" h="32207" extrusionOk="0">
                <a:moveTo>
                  <a:pt x="3044" y="0"/>
                </a:moveTo>
                <a:lnTo>
                  <a:pt x="0" y="1651"/>
                </a:lnTo>
                <a:lnTo>
                  <a:pt x="0" y="3004"/>
                </a:lnTo>
                <a:lnTo>
                  <a:pt x="5551" y="0"/>
                </a:lnTo>
                <a:close/>
                <a:moveTo>
                  <a:pt x="11976" y="0"/>
                </a:moveTo>
                <a:lnTo>
                  <a:pt x="0" y="6465"/>
                </a:lnTo>
                <a:lnTo>
                  <a:pt x="0" y="7818"/>
                </a:lnTo>
                <a:lnTo>
                  <a:pt x="14462" y="0"/>
                </a:lnTo>
                <a:close/>
                <a:moveTo>
                  <a:pt x="20888" y="0"/>
                </a:moveTo>
                <a:lnTo>
                  <a:pt x="0" y="11299"/>
                </a:lnTo>
                <a:lnTo>
                  <a:pt x="0" y="12652"/>
                </a:lnTo>
                <a:lnTo>
                  <a:pt x="23374" y="0"/>
                </a:lnTo>
                <a:close/>
                <a:moveTo>
                  <a:pt x="29700" y="0"/>
                </a:moveTo>
                <a:lnTo>
                  <a:pt x="20" y="16073"/>
                </a:lnTo>
                <a:lnTo>
                  <a:pt x="20" y="17426"/>
                </a:lnTo>
                <a:lnTo>
                  <a:pt x="32227" y="0"/>
                </a:lnTo>
                <a:close/>
                <a:moveTo>
                  <a:pt x="32227" y="3800"/>
                </a:moveTo>
                <a:lnTo>
                  <a:pt x="20" y="21226"/>
                </a:lnTo>
                <a:lnTo>
                  <a:pt x="0" y="22578"/>
                </a:lnTo>
                <a:lnTo>
                  <a:pt x="0" y="22578"/>
                </a:lnTo>
                <a:lnTo>
                  <a:pt x="32227" y="5152"/>
                </a:lnTo>
                <a:lnTo>
                  <a:pt x="32227" y="3800"/>
                </a:lnTo>
                <a:close/>
                <a:moveTo>
                  <a:pt x="32227" y="8952"/>
                </a:moveTo>
                <a:lnTo>
                  <a:pt x="20" y="26358"/>
                </a:lnTo>
                <a:lnTo>
                  <a:pt x="0" y="27731"/>
                </a:lnTo>
                <a:lnTo>
                  <a:pt x="0" y="27731"/>
                </a:lnTo>
                <a:lnTo>
                  <a:pt x="32227" y="10305"/>
                </a:lnTo>
                <a:lnTo>
                  <a:pt x="32227" y="8952"/>
                </a:lnTo>
                <a:close/>
                <a:moveTo>
                  <a:pt x="32227" y="14144"/>
                </a:moveTo>
                <a:lnTo>
                  <a:pt x="20" y="31550"/>
                </a:lnTo>
                <a:lnTo>
                  <a:pt x="0" y="32206"/>
                </a:lnTo>
                <a:lnTo>
                  <a:pt x="1313" y="32206"/>
                </a:lnTo>
                <a:lnTo>
                  <a:pt x="32227" y="15497"/>
                </a:lnTo>
                <a:lnTo>
                  <a:pt x="32227" y="14144"/>
                </a:lnTo>
                <a:close/>
                <a:moveTo>
                  <a:pt x="32227" y="19296"/>
                </a:moveTo>
                <a:lnTo>
                  <a:pt x="8355" y="32206"/>
                </a:lnTo>
                <a:lnTo>
                  <a:pt x="10842" y="32206"/>
                </a:lnTo>
                <a:lnTo>
                  <a:pt x="32227" y="20649"/>
                </a:lnTo>
                <a:lnTo>
                  <a:pt x="32227" y="19296"/>
                </a:lnTo>
                <a:close/>
                <a:moveTo>
                  <a:pt x="32227" y="24508"/>
                </a:moveTo>
                <a:lnTo>
                  <a:pt x="18003" y="32206"/>
                </a:lnTo>
                <a:lnTo>
                  <a:pt x="20490" y="32206"/>
                </a:lnTo>
                <a:lnTo>
                  <a:pt x="32227" y="25861"/>
                </a:lnTo>
                <a:lnTo>
                  <a:pt x="32227" y="24508"/>
                </a:lnTo>
                <a:close/>
                <a:moveTo>
                  <a:pt x="32207" y="29660"/>
                </a:moveTo>
                <a:lnTo>
                  <a:pt x="27492" y="32206"/>
                </a:lnTo>
                <a:lnTo>
                  <a:pt x="29999" y="32206"/>
                </a:lnTo>
                <a:lnTo>
                  <a:pt x="32207" y="31013"/>
                </a:lnTo>
                <a:lnTo>
                  <a:pt x="32207" y="2966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4">
  <p:cSld name="TITLE_ONLY_2">
    <p:spTree>
      <p:nvGrpSpPr>
        <p:cNvPr id="1" name="Shape 179"/>
        <p:cNvGrpSpPr/>
        <p:nvPr/>
      </p:nvGrpSpPr>
      <p:grpSpPr>
        <a:xfrm>
          <a:off x="0" y="0"/>
          <a:ext cx="0" cy="0"/>
          <a:chOff x="0" y="0"/>
          <a:chExt cx="0" cy="0"/>
        </a:xfrm>
      </p:grpSpPr>
      <p:pic>
        <p:nvPicPr>
          <p:cNvPr id="180" name="Google Shape;180;p28"/>
          <p:cNvPicPr preferRelativeResize="0"/>
          <p:nvPr/>
        </p:nvPicPr>
        <p:blipFill>
          <a:blip r:embed="rId2">
            <a:alphaModFix amt="29000"/>
          </a:blip>
          <a:stretch>
            <a:fillRect/>
          </a:stretch>
        </p:blipFill>
        <p:spPr>
          <a:xfrm>
            <a:off x="25" y="0"/>
            <a:ext cx="9144000" cy="5143500"/>
          </a:xfrm>
          <a:prstGeom prst="rect">
            <a:avLst/>
          </a:prstGeom>
          <a:noFill/>
          <a:ln>
            <a:noFill/>
          </a:ln>
        </p:spPr>
      </p:pic>
      <p:sp>
        <p:nvSpPr>
          <p:cNvPr id="181" name="Google Shape;181;p28"/>
          <p:cNvSpPr/>
          <p:nvPr/>
        </p:nvSpPr>
        <p:spPr>
          <a:xfrm>
            <a:off x="8428904" y="-428625"/>
            <a:ext cx="1291980" cy="1291259"/>
          </a:xfrm>
          <a:custGeom>
            <a:avLst/>
            <a:gdLst/>
            <a:ahLst/>
            <a:cxnLst/>
            <a:rect l="l" t="t" r="r" b="b"/>
            <a:pathLst>
              <a:path w="32227" h="32207" extrusionOk="0">
                <a:moveTo>
                  <a:pt x="3044" y="0"/>
                </a:moveTo>
                <a:lnTo>
                  <a:pt x="0" y="1651"/>
                </a:lnTo>
                <a:lnTo>
                  <a:pt x="0" y="3004"/>
                </a:lnTo>
                <a:lnTo>
                  <a:pt x="5551" y="0"/>
                </a:lnTo>
                <a:close/>
                <a:moveTo>
                  <a:pt x="11976" y="0"/>
                </a:moveTo>
                <a:lnTo>
                  <a:pt x="0" y="6465"/>
                </a:lnTo>
                <a:lnTo>
                  <a:pt x="0" y="7818"/>
                </a:lnTo>
                <a:lnTo>
                  <a:pt x="14462" y="0"/>
                </a:lnTo>
                <a:close/>
                <a:moveTo>
                  <a:pt x="20888" y="0"/>
                </a:moveTo>
                <a:lnTo>
                  <a:pt x="0" y="11299"/>
                </a:lnTo>
                <a:lnTo>
                  <a:pt x="0" y="12652"/>
                </a:lnTo>
                <a:lnTo>
                  <a:pt x="23374" y="0"/>
                </a:lnTo>
                <a:close/>
                <a:moveTo>
                  <a:pt x="29700" y="0"/>
                </a:moveTo>
                <a:lnTo>
                  <a:pt x="20" y="16073"/>
                </a:lnTo>
                <a:lnTo>
                  <a:pt x="20" y="17426"/>
                </a:lnTo>
                <a:lnTo>
                  <a:pt x="32227" y="0"/>
                </a:lnTo>
                <a:close/>
                <a:moveTo>
                  <a:pt x="32227" y="3800"/>
                </a:moveTo>
                <a:lnTo>
                  <a:pt x="20" y="21226"/>
                </a:lnTo>
                <a:lnTo>
                  <a:pt x="0" y="22578"/>
                </a:lnTo>
                <a:lnTo>
                  <a:pt x="0" y="22578"/>
                </a:lnTo>
                <a:lnTo>
                  <a:pt x="32227" y="5152"/>
                </a:lnTo>
                <a:lnTo>
                  <a:pt x="32227" y="3800"/>
                </a:lnTo>
                <a:close/>
                <a:moveTo>
                  <a:pt x="32227" y="8952"/>
                </a:moveTo>
                <a:lnTo>
                  <a:pt x="20" y="26358"/>
                </a:lnTo>
                <a:lnTo>
                  <a:pt x="0" y="27731"/>
                </a:lnTo>
                <a:lnTo>
                  <a:pt x="0" y="27731"/>
                </a:lnTo>
                <a:lnTo>
                  <a:pt x="32227" y="10305"/>
                </a:lnTo>
                <a:lnTo>
                  <a:pt x="32227" y="8952"/>
                </a:lnTo>
                <a:close/>
                <a:moveTo>
                  <a:pt x="32227" y="14144"/>
                </a:moveTo>
                <a:lnTo>
                  <a:pt x="20" y="31550"/>
                </a:lnTo>
                <a:lnTo>
                  <a:pt x="0" y="32206"/>
                </a:lnTo>
                <a:lnTo>
                  <a:pt x="1313" y="32206"/>
                </a:lnTo>
                <a:lnTo>
                  <a:pt x="32227" y="15497"/>
                </a:lnTo>
                <a:lnTo>
                  <a:pt x="32227" y="14144"/>
                </a:lnTo>
                <a:close/>
                <a:moveTo>
                  <a:pt x="32227" y="19296"/>
                </a:moveTo>
                <a:lnTo>
                  <a:pt x="8355" y="32206"/>
                </a:lnTo>
                <a:lnTo>
                  <a:pt x="10842" y="32206"/>
                </a:lnTo>
                <a:lnTo>
                  <a:pt x="32227" y="20649"/>
                </a:lnTo>
                <a:lnTo>
                  <a:pt x="32227" y="19296"/>
                </a:lnTo>
                <a:close/>
                <a:moveTo>
                  <a:pt x="32227" y="24508"/>
                </a:moveTo>
                <a:lnTo>
                  <a:pt x="18003" y="32206"/>
                </a:lnTo>
                <a:lnTo>
                  <a:pt x="20490" y="32206"/>
                </a:lnTo>
                <a:lnTo>
                  <a:pt x="32227" y="25861"/>
                </a:lnTo>
                <a:lnTo>
                  <a:pt x="32227" y="24508"/>
                </a:lnTo>
                <a:close/>
                <a:moveTo>
                  <a:pt x="32207" y="29660"/>
                </a:moveTo>
                <a:lnTo>
                  <a:pt x="27492" y="32206"/>
                </a:lnTo>
                <a:lnTo>
                  <a:pt x="29999" y="32206"/>
                </a:lnTo>
                <a:lnTo>
                  <a:pt x="32207" y="31013"/>
                </a:lnTo>
                <a:lnTo>
                  <a:pt x="32207" y="2966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 name="Google Shape;182;p28"/>
          <p:cNvCxnSpPr/>
          <p:nvPr/>
        </p:nvCxnSpPr>
        <p:spPr>
          <a:xfrm>
            <a:off x="0" y="4608500"/>
            <a:ext cx="1772700" cy="0"/>
          </a:xfrm>
          <a:prstGeom prst="straightConnector1">
            <a:avLst/>
          </a:prstGeom>
          <a:noFill/>
          <a:ln w="19050" cap="flat" cmpd="sng">
            <a:solidFill>
              <a:schemeClr val="accent3"/>
            </a:solidFill>
            <a:prstDash val="solid"/>
            <a:round/>
            <a:headEnd type="none" w="med" len="med"/>
            <a:tailEnd type="none" w="med" len="med"/>
          </a:ln>
        </p:spPr>
      </p:cxnSp>
      <p:sp>
        <p:nvSpPr>
          <p:cNvPr id="183" name="Google Shape;183;p28"/>
          <p:cNvSpPr txBox="1">
            <a:spLocks noGrp="1"/>
          </p:cNvSpPr>
          <p:nvPr>
            <p:ph type="title"/>
          </p:nvPr>
        </p:nvSpPr>
        <p:spPr>
          <a:xfrm>
            <a:off x="954150" y="535000"/>
            <a:ext cx="7235700" cy="61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2"/>
        <p:cNvGrpSpPr/>
        <p:nvPr/>
      </p:nvGrpSpPr>
      <p:grpSpPr>
        <a:xfrm>
          <a:off x="0" y="0"/>
          <a:ext cx="0" cy="0"/>
          <a:chOff x="0" y="0"/>
          <a:chExt cx="0" cy="0"/>
        </a:xfrm>
      </p:grpSpPr>
      <p:pic>
        <p:nvPicPr>
          <p:cNvPr id="203" name="Google Shape;203;p31"/>
          <p:cNvPicPr preferRelativeResize="0"/>
          <p:nvPr/>
        </p:nvPicPr>
        <p:blipFill>
          <a:blip r:embed="rId2">
            <a:alphaModFix amt="29000"/>
          </a:blip>
          <a:stretch>
            <a:fillRect/>
          </a:stretch>
        </p:blipFill>
        <p:spPr>
          <a:xfrm>
            <a:off x="25" y="0"/>
            <a:ext cx="9144000" cy="5143500"/>
          </a:xfrm>
          <a:prstGeom prst="rect">
            <a:avLst/>
          </a:prstGeom>
          <a:noFill/>
          <a:ln>
            <a:noFill/>
          </a:ln>
        </p:spPr>
      </p:pic>
      <p:cxnSp>
        <p:nvCxnSpPr>
          <p:cNvPr id="204" name="Google Shape;204;p31"/>
          <p:cNvCxnSpPr/>
          <p:nvPr/>
        </p:nvCxnSpPr>
        <p:spPr>
          <a:xfrm>
            <a:off x="7371325" y="4608225"/>
            <a:ext cx="1772700" cy="0"/>
          </a:xfrm>
          <a:prstGeom prst="straightConnector1">
            <a:avLst/>
          </a:prstGeom>
          <a:noFill/>
          <a:ln w="19050" cap="flat" cmpd="sng">
            <a:solidFill>
              <a:schemeClr val="accent3"/>
            </a:solidFill>
            <a:prstDash val="solid"/>
            <a:round/>
            <a:headEnd type="none" w="med" len="med"/>
            <a:tailEnd type="none" w="med" len="med"/>
          </a:ln>
        </p:spPr>
      </p:cxnSp>
      <p:sp>
        <p:nvSpPr>
          <p:cNvPr id="205" name="Google Shape;205;p31"/>
          <p:cNvSpPr/>
          <p:nvPr/>
        </p:nvSpPr>
        <p:spPr>
          <a:xfrm>
            <a:off x="-553563" y="-9"/>
            <a:ext cx="2386157" cy="517674"/>
          </a:xfrm>
          <a:custGeom>
            <a:avLst/>
            <a:gdLst/>
            <a:ahLst/>
            <a:cxnLst/>
            <a:rect l="l" t="t" r="r" b="b"/>
            <a:pathLst>
              <a:path w="59520" h="12912" extrusionOk="0">
                <a:moveTo>
                  <a:pt x="3641" y="1"/>
                </a:moveTo>
                <a:lnTo>
                  <a:pt x="21" y="1970"/>
                </a:lnTo>
                <a:lnTo>
                  <a:pt x="21" y="3323"/>
                </a:lnTo>
                <a:lnTo>
                  <a:pt x="6148" y="1"/>
                </a:lnTo>
                <a:close/>
                <a:moveTo>
                  <a:pt x="12573" y="1"/>
                </a:moveTo>
                <a:lnTo>
                  <a:pt x="21" y="6804"/>
                </a:lnTo>
                <a:lnTo>
                  <a:pt x="21" y="8157"/>
                </a:lnTo>
                <a:lnTo>
                  <a:pt x="15059" y="1"/>
                </a:lnTo>
                <a:close/>
                <a:moveTo>
                  <a:pt x="21365" y="1"/>
                </a:moveTo>
                <a:lnTo>
                  <a:pt x="1" y="11558"/>
                </a:lnTo>
                <a:lnTo>
                  <a:pt x="1" y="12911"/>
                </a:lnTo>
                <a:lnTo>
                  <a:pt x="23872" y="1"/>
                </a:lnTo>
                <a:close/>
                <a:moveTo>
                  <a:pt x="30894" y="1"/>
                </a:moveTo>
                <a:lnTo>
                  <a:pt x="7043" y="12911"/>
                </a:lnTo>
                <a:lnTo>
                  <a:pt x="9529" y="12911"/>
                </a:lnTo>
                <a:lnTo>
                  <a:pt x="33401" y="1"/>
                </a:lnTo>
                <a:close/>
                <a:moveTo>
                  <a:pt x="40423" y="1"/>
                </a:moveTo>
                <a:lnTo>
                  <a:pt x="16551" y="12911"/>
                </a:lnTo>
                <a:lnTo>
                  <a:pt x="19038" y="12911"/>
                </a:lnTo>
                <a:lnTo>
                  <a:pt x="42909" y="1"/>
                </a:lnTo>
                <a:close/>
                <a:moveTo>
                  <a:pt x="50011" y="1"/>
                </a:moveTo>
                <a:lnTo>
                  <a:pt x="26140" y="12911"/>
                </a:lnTo>
                <a:lnTo>
                  <a:pt x="28626" y="12911"/>
                </a:lnTo>
                <a:lnTo>
                  <a:pt x="52498" y="1"/>
                </a:lnTo>
                <a:close/>
                <a:moveTo>
                  <a:pt x="59520" y="1"/>
                </a:moveTo>
                <a:lnTo>
                  <a:pt x="35648" y="12911"/>
                </a:lnTo>
                <a:lnTo>
                  <a:pt x="38155" y="12911"/>
                </a:lnTo>
                <a:lnTo>
                  <a:pt x="59520" y="1353"/>
                </a:lnTo>
                <a:lnTo>
                  <a:pt x="59520" y="1"/>
                </a:lnTo>
                <a:close/>
                <a:moveTo>
                  <a:pt x="59520" y="5213"/>
                </a:moveTo>
                <a:lnTo>
                  <a:pt x="45296" y="12911"/>
                </a:lnTo>
                <a:lnTo>
                  <a:pt x="47803" y="12911"/>
                </a:lnTo>
                <a:lnTo>
                  <a:pt x="59520" y="6565"/>
                </a:lnTo>
                <a:lnTo>
                  <a:pt x="59520" y="5213"/>
                </a:lnTo>
                <a:close/>
                <a:moveTo>
                  <a:pt x="59520" y="10365"/>
                </a:moveTo>
                <a:lnTo>
                  <a:pt x="54805" y="12911"/>
                </a:lnTo>
                <a:lnTo>
                  <a:pt x="57312" y="12911"/>
                </a:lnTo>
                <a:lnTo>
                  <a:pt x="59520" y="11718"/>
                </a:lnTo>
                <a:lnTo>
                  <a:pt x="59520" y="1036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6"/>
        <p:cNvGrpSpPr/>
        <p:nvPr/>
      </p:nvGrpSpPr>
      <p:grpSpPr>
        <a:xfrm>
          <a:off x="0" y="0"/>
          <a:ext cx="0" cy="0"/>
          <a:chOff x="0" y="0"/>
          <a:chExt cx="0" cy="0"/>
        </a:xfrm>
      </p:grpSpPr>
      <p:pic>
        <p:nvPicPr>
          <p:cNvPr id="207" name="Google Shape;207;p32"/>
          <p:cNvPicPr preferRelativeResize="0"/>
          <p:nvPr/>
        </p:nvPicPr>
        <p:blipFill>
          <a:blip r:embed="rId2">
            <a:alphaModFix amt="29000"/>
          </a:blip>
          <a:stretch>
            <a:fillRect/>
          </a:stretch>
        </p:blipFill>
        <p:spPr>
          <a:xfrm>
            <a:off x="25" y="0"/>
            <a:ext cx="9144000" cy="5143500"/>
          </a:xfrm>
          <a:prstGeom prst="rect">
            <a:avLst/>
          </a:prstGeom>
          <a:noFill/>
          <a:ln>
            <a:noFill/>
          </a:ln>
        </p:spPr>
      </p:pic>
      <p:sp>
        <p:nvSpPr>
          <p:cNvPr id="208" name="Google Shape;208;p32"/>
          <p:cNvSpPr/>
          <p:nvPr/>
        </p:nvSpPr>
        <p:spPr>
          <a:xfrm>
            <a:off x="8428904" y="-123825"/>
            <a:ext cx="1291980" cy="1291259"/>
          </a:xfrm>
          <a:custGeom>
            <a:avLst/>
            <a:gdLst/>
            <a:ahLst/>
            <a:cxnLst/>
            <a:rect l="l" t="t" r="r" b="b"/>
            <a:pathLst>
              <a:path w="32227" h="32207" extrusionOk="0">
                <a:moveTo>
                  <a:pt x="3044" y="0"/>
                </a:moveTo>
                <a:lnTo>
                  <a:pt x="0" y="1651"/>
                </a:lnTo>
                <a:lnTo>
                  <a:pt x="0" y="3004"/>
                </a:lnTo>
                <a:lnTo>
                  <a:pt x="5551" y="0"/>
                </a:lnTo>
                <a:close/>
                <a:moveTo>
                  <a:pt x="11976" y="0"/>
                </a:moveTo>
                <a:lnTo>
                  <a:pt x="0" y="6465"/>
                </a:lnTo>
                <a:lnTo>
                  <a:pt x="0" y="7818"/>
                </a:lnTo>
                <a:lnTo>
                  <a:pt x="14462" y="0"/>
                </a:lnTo>
                <a:close/>
                <a:moveTo>
                  <a:pt x="20888" y="0"/>
                </a:moveTo>
                <a:lnTo>
                  <a:pt x="0" y="11299"/>
                </a:lnTo>
                <a:lnTo>
                  <a:pt x="0" y="12652"/>
                </a:lnTo>
                <a:lnTo>
                  <a:pt x="23374" y="0"/>
                </a:lnTo>
                <a:close/>
                <a:moveTo>
                  <a:pt x="29700" y="0"/>
                </a:moveTo>
                <a:lnTo>
                  <a:pt x="20" y="16073"/>
                </a:lnTo>
                <a:lnTo>
                  <a:pt x="20" y="17426"/>
                </a:lnTo>
                <a:lnTo>
                  <a:pt x="32227" y="0"/>
                </a:lnTo>
                <a:close/>
                <a:moveTo>
                  <a:pt x="32227" y="3800"/>
                </a:moveTo>
                <a:lnTo>
                  <a:pt x="20" y="21226"/>
                </a:lnTo>
                <a:lnTo>
                  <a:pt x="0" y="22578"/>
                </a:lnTo>
                <a:lnTo>
                  <a:pt x="0" y="22578"/>
                </a:lnTo>
                <a:lnTo>
                  <a:pt x="32227" y="5152"/>
                </a:lnTo>
                <a:lnTo>
                  <a:pt x="32227" y="3800"/>
                </a:lnTo>
                <a:close/>
                <a:moveTo>
                  <a:pt x="32227" y="8952"/>
                </a:moveTo>
                <a:lnTo>
                  <a:pt x="20" y="26358"/>
                </a:lnTo>
                <a:lnTo>
                  <a:pt x="0" y="27731"/>
                </a:lnTo>
                <a:lnTo>
                  <a:pt x="0" y="27731"/>
                </a:lnTo>
                <a:lnTo>
                  <a:pt x="32227" y="10305"/>
                </a:lnTo>
                <a:lnTo>
                  <a:pt x="32227" y="8952"/>
                </a:lnTo>
                <a:close/>
                <a:moveTo>
                  <a:pt x="32227" y="14144"/>
                </a:moveTo>
                <a:lnTo>
                  <a:pt x="20" y="31550"/>
                </a:lnTo>
                <a:lnTo>
                  <a:pt x="0" y="32206"/>
                </a:lnTo>
                <a:lnTo>
                  <a:pt x="1313" y="32206"/>
                </a:lnTo>
                <a:lnTo>
                  <a:pt x="32227" y="15497"/>
                </a:lnTo>
                <a:lnTo>
                  <a:pt x="32227" y="14144"/>
                </a:lnTo>
                <a:close/>
                <a:moveTo>
                  <a:pt x="32227" y="19296"/>
                </a:moveTo>
                <a:lnTo>
                  <a:pt x="8355" y="32206"/>
                </a:lnTo>
                <a:lnTo>
                  <a:pt x="10842" y="32206"/>
                </a:lnTo>
                <a:lnTo>
                  <a:pt x="32227" y="20649"/>
                </a:lnTo>
                <a:lnTo>
                  <a:pt x="32227" y="19296"/>
                </a:lnTo>
                <a:close/>
                <a:moveTo>
                  <a:pt x="32227" y="24508"/>
                </a:moveTo>
                <a:lnTo>
                  <a:pt x="18003" y="32206"/>
                </a:lnTo>
                <a:lnTo>
                  <a:pt x="20490" y="32206"/>
                </a:lnTo>
                <a:lnTo>
                  <a:pt x="32227" y="25861"/>
                </a:lnTo>
                <a:lnTo>
                  <a:pt x="32227" y="24508"/>
                </a:lnTo>
                <a:close/>
                <a:moveTo>
                  <a:pt x="32207" y="29660"/>
                </a:moveTo>
                <a:lnTo>
                  <a:pt x="27492" y="32206"/>
                </a:lnTo>
                <a:lnTo>
                  <a:pt x="29999" y="32206"/>
                </a:lnTo>
                <a:lnTo>
                  <a:pt x="32207" y="31013"/>
                </a:lnTo>
                <a:lnTo>
                  <a:pt x="32207" y="2966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600" cy="617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Work Sans"/>
              <a:buNone/>
              <a:defRPr sz="3300" b="1">
                <a:solidFill>
                  <a:schemeClr val="dk1"/>
                </a:solidFill>
                <a:latin typeface="Work Sans"/>
                <a:ea typeface="Work Sans"/>
                <a:cs typeface="Work Sans"/>
                <a:sym typeface="Work Sans"/>
              </a:defRPr>
            </a:lvl1pPr>
            <a:lvl2pPr lvl="1" rtl="0">
              <a:spcBef>
                <a:spcPts val="0"/>
              </a:spcBef>
              <a:spcAft>
                <a:spcPts val="0"/>
              </a:spcAft>
              <a:buClr>
                <a:schemeClr val="dk1"/>
              </a:buClr>
              <a:buSzPts val="3300"/>
              <a:buFont typeface="Work Sans"/>
              <a:buNone/>
              <a:defRPr sz="3300" b="1">
                <a:solidFill>
                  <a:schemeClr val="dk1"/>
                </a:solidFill>
                <a:latin typeface="Work Sans"/>
                <a:ea typeface="Work Sans"/>
                <a:cs typeface="Work Sans"/>
                <a:sym typeface="Work Sans"/>
              </a:defRPr>
            </a:lvl2pPr>
            <a:lvl3pPr lvl="2" rtl="0">
              <a:spcBef>
                <a:spcPts val="0"/>
              </a:spcBef>
              <a:spcAft>
                <a:spcPts val="0"/>
              </a:spcAft>
              <a:buClr>
                <a:schemeClr val="dk1"/>
              </a:buClr>
              <a:buSzPts val="3300"/>
              <a:buFont typeface="Work Sans"/>
              <a:buNone/>
              <a:defRPr sz="3300" b="1">
                <a:solidFill>
                  <a:schemeClr val="dk1"/>
                </a:solidFill>
                <a:latin typeface="Work Sans"/>
                <a:ea typeface="Work Sans"/>
                <a:cs typeface="Work Sans"/>
                <a:sym typeface="Work Sans"/>
              </a:defRPr>
            </a:lvl3pPr>
            <a:lvl4pPr lvl="3" rtl="0">
              <a:spcBef>
                <a:spcPts val="0"/>
              </a:spcBef>
              <a:spcAft>
                <a:spcPts val="0"/>
              </a:spcAft>
              <a:buClr>
                <a:schemeClr val="dk1"/>
              </a:buClr>
              <a:buSzPts val="3300"/>
              <a:buFont typeface="Work Sans"/>
              <a:buNone/>
              <a:defRPr sz="3300" b="1">
                <a:solidFill>
                  <a:schemeClr val="dk1"/>
                </a:solidFill>
                <a:latin typeface="Work Sans"/>
                <a:ea typeface="Work Sans"/>
                <a:cs typeface="Work Sans"/>
                <a:sym typeface="Work Sans"/>
              </a:defRPr>
            </a:lvl4pPr>
            <a:lvl5pPr lvl="4" rtl="0">
              <a:spcBef>
                <a:spcPts val="0"/>
              </a:spcBef>
              <a:spcAft>
                <a:spcPts val="0"/>
              </a:spcAft>
              <a:buClr>
                <a:schemeClr val="dk1"/>
              </a:buClr>
              <a:buSzPts val="3300"/>
              <a:buFont typeface="Work Sans"/>
              <a:buNone/>
              <a:defRPr sz="3300" b="1">
                <a:solidFill>
                  <a:schemeClr val="dk1"/>
                </a:solidFill>
                <a:latin typeface="Work Sans"/>
                <a:ea typeface="Work Sans"/>
                <a:cs typeface="Work Sans"/>
                <a:sym typeface="Work Sans"/>
              </a:defRPr>
            </a:lvl5pPr>
            <a:lvl6pPr lvl="5" rtl="0">
              <a:spcBef>
                <a:spcPts val="0"/>
              </a:spcBef>
              <a:spcAft>
                <a:spcPts val="0"/>
              </a:spcAft>
              <a:buClr>
                <a:schemeClr val="dk1"/>
              </a:buClr>
              <a:buSzPts val="3300"/>
              <a:buFont typeface="Work Sans"/>
              <a:buNone/>
              <a:defRPr sz="3300" b="1">
                <a:solidFill>
                  <a:schemeClr val="dk1"/>
                </a:solidFill>
                <a:latin typeface="Work Sans"/>
                <a:ea typeface="Work Sans"/>
                <a:cs typeface="Work Sans"/>
                <a:sym typeface="Work Sans"/>
              </a:defRPr>
            </a:lvl6pPr>
            <a:lvl7pPr lvl="6" rtl="0">
              <a:spcBef>
                <a:spcPts val="0"/>
              </a:spcBef>
              <a:spcAft>
                <a:spcPts val="0"/>
              </a:spcAft>
              <a:buClr>
                <a:schemeClr val="dk1"/>
              </a:buClr>
              <a:buSzPts val="3300"/>
              <a:buFont typeface="Work Sans"/>
              <a:buNone/>
              <a:defRPr sz="3300" b="1">
                <a:solidFill>
                  <a:schemeClr val="dk1"/>
                </a:solidFill>
                <a:latin typeface="Work Sans"/>
                <a:ea typeface="Work Sans"/>
                <a:cs typeface="Work Sans"/>
                <a:sym typeface="Work Sans"/>
              </a:defRPr>
            </a:lvl7pPr>
            <a:lvl8pPr lvl="7" rtl="0">
              <a:spcBef>
                <a:spcPts val="0"/>
              </a:spcBef>
              <a:spcAft>
                <a:spcPts val="0"/>
              </a:spcAft>
              <a:buClr>
                <a:schemeClr val="dk1"/>
              </a:buClr>
              <a:buSzPts val="3300"/>
              <a:buFont typeface="Work Sans"/>
              <a:buNone/>
              <a:defRPr sz="3300" b="1">
                <a:solidFill>
                  <a:schemeClr val="dk1"/>
                </a:solidFill>
                <a:latin typeface="Work Sans"/>
                <a:ea typeface="Work Sans"/>
                <a:cs typeface="Work Sans"/>
                <a:sym typeface="Work Sans"/>
              </a:defRPr>
            </a:lvl8pPr>
            <a:lvl9pPr lvl="8" rtl="0">
              <a:spcBef>
                <a:spcPts val="0"/>
              </a:spcBef>
              <a:spcAft>
                <a:spcPts val="0"/>
              </a:spcAft>
              <a:buClr>
                <a:schemeClr val="dk1"/>
              </a:buClr>
              <a:buSzPts val="3300"/>
              <a:buFont typeface="Work Sans"/>
              <a:buNone/>
              <a:defRPr sz="33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715100" y="1152475"/>
            <a:ext cx="77136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Anaheim"/>
              <a:buChar char="●"/>
              <a:defRPr>
                <a:solidFill>
                  <a:schemeClr val="dk2"/>
                </a:solidFill>
                <a:latin typeface="Anaheim"/>
                <a:ea typeface="Anaheim"/>
                <a:cs typeface="Anaheim"/>
                <a:sym typeface="Anaheim"/>
              </a:defRPr>
            </a:lvl1pPr>
            <a:lvl2pPr marL="914400" lvl="1" indent="-317500">
              <a:lnSpc>
                <a:spcPct val="100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2pPr>
            <a:lvl3pPr marL="1371600" lvl="2" indent="-317500">
              <a:lnSpc>
                <a:spcPct val="100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3pPr>
            <a:lvl4pPr marL="1828800" lvl="3" indent="-317500">
              <a:lnSpc>
                <a:spcPct val="100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4pPr>
            <a:lvl5pPr marL="2286000" lvl="4" indent="-317500">
              <a:lnSpc>
                <a:spcPct val="100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5pPr>
            <a:lvl6pPr marL="2743200" lvl="5" indent="-317500">
              <a:lnSpc>
                <a:spcPct val="100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6pPr>
            <a:lvl7pPr marL="3200400" lvl="6" indent="-317500">
              <a:lnSpc>
                <a:spcPct val="100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7pPr>
            <a:lvl8pPr marL="3657600" lvl="7" indent="-317500">
              <a:lnSpc>
                <a:spcPct val="100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8pPr>
            <a:lvl9pPr marL="4114800" lvl="8" indent="-317500">
              <a:lnSpc>
                <a:spcPct val="100000"/>
              </a:lnSpc>
              <a:spcBef>
                <a:spcPts val="1600"/>
              </a:spcBef>
              <a:spcAft>
                <a:spcPts val="1600"/>
              </a:spcAft>
              <a:buClr>
                <a:schemeClr val="dk2"/>
              </a:buClr>
              <a:buSzPts val="1400"/>
              <a:buFont typeface="Anaheim"/>
              <a:buChar char="■"/>
              <a:defRPr>
                <a:solidFill>
                  <a:schemeClr val="dk2"/>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3" r:id="rId3"/>
    <p:sldLayoutId id="2147483674" r:id="rId4"/>
    <p:sldLayoutId id="2147483677" r:id="rId5"/>
    <p:sldLayoutId id="214748367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Shape 218"/>
        <p:cNvGrpSpPr/>
        <p:nvPr/>
      </p:nvGrpSpPr>
      <p:grpSpPr>
        <a:xfrm>
          <a:off x="0" y="0"/>
          <a:ext cx="0" cy="0"/>
          <a:chOff x="0" y="0"/>
          <a:chExt cx="0" cy="0"/>
        </a:xfrm>
      </p:grpSpPr>
      <p:sp>
        <p:nvSpPr>
          <p:cNvPr id="220" name="Google Shape;220;p36"/>
          <p:cNvSpPr txBox="1">
            <a:spLocks noGrp="1"/>
          </p:cNvSpPr>
          <p:nvPr>
            <p:ph type="ctrTitle"/>
          </p:nvPr>
        </p:nvSpPr>
        <p:spPr>
          <a:xfrm>
            <a:off x="667657" y="2146181"/>
            <a:ext cx="7551233" cy="746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a-IR" sz="4600" dirty="0">
                <a:solidFill>
                  <a:schemeClr val="tx1"/>
                </a:solidFill>
                <a:effectLst>
                  <a:outerShdw blurRad="38100" dist="38100" dir="2700000" algn="tl">
                    <a:srgbClr val="000000">
                      <a:alpha val="43137"/>
                    </a:srgbClr>
                  </a:outerShdw>
                </a:effectLst>
                <a:latin typeface="IRANSansMobile" panose="020B0506030804020204" pitchFamily="34" charset="-78"/>
                <a:cs typeface="B Koodak" panose="00000700000000000000" pitchFamily="2" charset="-78"/>
              </a:rPr>
              <a:t>مبانی بازیابی اطلاعات و جستجو وب</a:t>
            </a:r>
            <a:endParaRPr sz="4600" dirty="0">
              <a:solidFill>
                <a:schemeClr val="tx1"/>
              </a:solidFill>
              <a:effectLst>
                <a:outerShdw blurRad="38100" dist="38100" dir="2700000" algn="tl">
                  <a:srgbClr val="000000">
                    <a:alpha val="43137"/>
                  </a:srgbClr>
                </a:outerShdw>
              </a:effectLst>
              <a:latin typeface="IRANSansMobile" panose="020B0506030804020204" pitchFamily="34" charset="-78"/>
              <a:cs typeface="B Koodak" panose="00000700000000000000" pitchFamily="2" charset="-78"/>
            </a:endParaRPr>
          </a:p>
        </p:txBody>
      </p:sp>
      <p:sp>
        <p:nvSpPr>
          <p:cNvPr id="221" name="Google Shape;221;p36"/>
          <p:cNvSpPr txBox="1">
            <a:spLocks noGrp="1"/>
          </p:cNvSpPr>
          <p:nvPr>
            <p:ph type="subTitle" idx="1"/>
          </p:nvPr>
        </p:nvSpPr>
        <p:spPr>
          <a:xfrm>
            <a:off x="6683828" y="3123195"/>
            <a:ext cx="1239605" cy="3330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fa-IR" sz="2000" dirty="0">
                <a:solidFill>
                  <a:schemeClr val="accent3"/>
                </a:solidFill>
                <a:cs typeface="B Koodak" panose="00000700000000000000" pitchFamily="2" charset="-78"/>
              </a:rPr>
              <a:t>دانیال بیاتی</a:t>
            </a:r>
            <a:r>
              <a:rPr lang="en-US" sz="2000" dirty="0">
                <a:solidFill>
                  <a:schemeClr val="accent3"/>
                </a:solidFill>
                <a:cs typeface="B Koodak" panose="00000700000000000000" pitchFamily="2" charset="-78"/>
              </a:rPr>
              <a:t> </a:t>
            </a:r>
            <a:endParaRPr sz="2000" dirty="0">
              <a:solidFill>
                <a:schemeClr val="accent3"/>
              </a:solidFill>
              <a:cs typeface="B Koodak" panose="00000700000000000000" pitchFamily="2" charset="-78"/>
            </a:endParaRPr>
          </a:p>
        </p:txBody>
      </p:sp>
      <p:sp>
        <p:nvSpPr>
          <p:cNvPr id="222" name="Google Shape;222;p36"/>
          <p:cNvSpPr/>
          <p:nvPr/>
        </p:nvSpPr>
        <p:spPr>
          <a:xfrm>
            <a:off x="4743994" y="1512738"/>
            <a:ext cx="3114127" cy="402890"/>
          </a:xfrm>
          <a:prstGeom prst="rect">
            <a:avLst/>
          </a:prstGeom>
        </p:spPr>
        <p:txBody>
          <a:bodyPr>
            <a:prstTxWarp prst="textPlain">
              <a:avLst/>
            </a:prstTxWarp>
          </a:bodyPr>
          <a:lstStyle/>
          <a:p>
            <a:pPr lvl="0" algn="ctr"/>
            <a:r>
              <a:rPr lang="fa-IR" b="1" i="0" dirty="0">
                <a:ln w="19050" cap="flat" cmpd="sng">
                  <a:solidFill>
                    <a:schemeClr val="accent3"/>
                  </a:solidFill>
                  <a:prstDash val="solid"/>
                  <a:round/>
                  <a:headEnd type="none" w="sm" len="sm"/>
                  <a:tailEnd type="none" w="sm" len="sm"/>
                </a:ln>
                <a:noFill/>
                <a:latin typeface="Work Sans"/>
                <a:cs typeface="B Koodak" panose="00000700000000000000" pitchFamily="2" charset="-78"/>
              </a:rPr>
              <a:t>تمرین عملی شماره یک</a:t>
            </a:r>
            <a:endParaRPr b="1" i="0" dirty="0">
              <a:ln w="19050" cap="flat" cmpd="sng">
                <a:solidFill>
                  <a:schemeClr val="accent3"/>
                </a:solidFill>
                <a:prstDash val="solid"/>
                <a:round/>
                <a:headEnd type="none" w="sm" len="sm"/>
                <a:tailEnd type="none" w="sm" len="sm"/>
              </a:ln>
              <a:noFill/>
              <a:latin typeface="Work Sans"/>
              <a:cs typeface="B Koodak" panose="00000700000000000000" pitchFamily="2" charset="-78"/>
            </a:endParaRPr>
          </a:p>
        </p:txBody>
      </p:sp>
      <p:grpSp>
        <p:nvGrpSpPr>
          <p:cNvPr id="223" name="Google Shape;223;p36"/>
          <p:cNvGrpSpPr/>
          <p:nvPr/>
        </p:nvGrpSpPr>
        <p:grpSpPr>
          <a:xfrm>
            <a:off x="7206343" y="386950"/>
            <a:ext cx="1937646" cy="296100"/>
            <a:chOff x="7554075" y="386950"/>
            <a:chExt cx="1589914" cy="296100"/>
          </a:xfrm>
        </p:grpSpPr>
        <p:cxnSp>
          <p:nvCxnSpPr>
            <p:cNvPr id="224" name="Google Shape;224;p36"/>
            <p:cNvCxnSpPr/>
            <p:nvPr/>
          </p:nvCxnSpPr>
          <p:spPr>
            <a:xfrm>
              <a:off x="8310589" y="535000"/>
              <a:ext cx="833400" cy="0"/>
            </a:xfrm>
            <a:prstGeom prst="straightConnector1">
              <a:avLst/>
            </a:prstGeom>
            <a:noFill/>
            <a:ln w="19050" cap="flat" cmpd="sng">
              <a:solidFill>
                <a:schemeClr val="accent3"/>
              </a:solidFill>
              <a:prstDash val="solid"/>
              <a:round/>
              <a:headEnd type="none" w="med" len="med"/>
              <a:tailEnd type="none" w="med" len="med"/>
            </a:ln>
          </p:spPr>
        </p:cxnSp>
        <p:sp>
          <p:nvSpPr>
            <p:cNvPr id="225" name="Google Shape;225;p36"/>
            <p:cNvSpPr txBox="1"/>
            <p:nvPr/>
          </p:nvSpPr>
          <p:spPr>
            <a:xfrm>
              <a:off x="7554075" y="386950"/>
              <a:ext cx="719100" cy="2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a-IR" sz="1700" b="1" dirty="0">
                  <a:solidFill>
                    <a:schemeClr val="lt2"/>
                  </a:solidFill>
                  <a:latin typeface="Work Sans"/>
                  <a:ea typeface="Work Sans"/>
                  <a:cs typeface="B Koodak" panose="00000700000000000000" pitchFamily="2" charset="-78"/>
                  <a:sym typeface="Work Sans"/>
                </a:rPr>
                <a:t>به نام خدا</a:t>
              </a:r>
              <a:endParaRPr sz="1700" b="1" dirty="0">
                <a:solidFill>
                  <a:schemeClr val="lt2"/>
                </a:solidFill>
                <a:latin typeface="Work Sans"/>
                <a:ea typeface="Work Sans"/>
                <a:cs typeface="B Koodak" panose="00000700000000000000" pitchFamily="2" charset="-78"/>
                <a:sym typeface="Work Sans"/>
              </a:endParaRPr>
            </a:p>
          </p:txBody>
        </p:sp>
      </p:grpSp>
      <p:sp>
        <p:nvSpPr>
          <p:cNvPr id="234" name="Google Shape;234;p36"/>
          <p:cNvSpPr/>
          <p:nvPr/>
        </p:nvSpPr>
        <p:spPr>
          <a:xfrm>
            <a:off x="471262" y="10652"/>
            <a:ext cx="2386157" cy="517674"/>
          </a:xfrm>
          <a:custGeom>
            <a:avLst/>
            <a:gdLst/>
            <a:ahLst/>
            <a:cxnLst/>
            <a:rect l="l" t="t" r="r" b="b"/>
            <a:pathLst>
              <a:path w="59520" h="12912" extrusionOk="0">
                <a:moveTo>
                  <a:pt x="3641" y="1"/>
                </a:moveTo>
                <a:lnTo>
                  <a:pt x="21" y="1970"/>
                </a:lnTo>
                <a:lnTo>
                  <a:pt x="21" y="3323"/>
                </a:lnTo>
                <a:lnTo>
                  <a:pt x="6148" y="1"/>
                </a:lnTo>
                <a:close/>
                <a:moveTo>
                  <a:pt x="12573" y="1"/>
                </a:moveTo>
                <a:lnTo>
                  <a:pt x="21" y="6804"/>
                </a:lnTo>
                <a:lnTo>
                  <a:pt x="21" y="8157"/>
                </a:lnTo>
                <a:lnTo>
                  <a:pt x="15059" y="1"/>
                </a:lnTo>
                <a:close/>
                <a:moveTo>
                  <a:pt x="21365" y="1"/>
                </a:moveTo>
                <a:lnTo>
                  <a:pt x="1" y="11558"/>
                </a:lnTo>
                <a:lnTo>
                  <a:pt x="1" y="12911"/>
                </a:lnTo>
                <a:lnTo>
                  <a:pt x="23872" y="1"/>
                </a:lnTo>
                <a:close/>
                <a:moveTo>
                  <a:pt x="30894" y="1"/>
                </a:moveTo>
                <a:lnTo>
                  <a:pt x="7043" y="12911"/>
                </a:lnTo>
                <a:lnTo>
                  <a:pt x="9529" y="12911"/>
                </a:lnTo>
                <a:lnTo>
                  <a:pt x="33401" y="1"/>
                </a:lnTo>
                <a:close/>
                <a:moveTo>
                  <a:pt x="40423" y="1"/>
                </a:moveTo>
                <a:lnTo>
                  <a:pt x="16551" y="12911"/>
                </a:lnTo>
                <a:lnTo>
                  <a:pt x="19038" y="12911"/>
                </a:lnTo>
                <a:lnTo>
                  <a:pt x="42909" y="1"/>
                </a:lnTo>
                <a:close/>
                <a:moveTo>
                  <a:pt x="50011" y="1"/>
                </a:moveTo>
                <a:lnTo>
                  <a:pt x="26140" y="12911"/>
                </a:lnTo>
                <a:lnTo>
                  <a:pt x="28626" y="12911"/>
                </a:lnTo>
                <a:lnTo>
                  <a:pt x="52498" y="1"/>
                </a:lnTo>
                <a:close/>
                <a:moveTo>
                  <a:pt x="59520" y="1"/>
                </a:moveTo>
                <a:lnTo>
                  <a:pt x="35648" y="12911"/>
                </a:lnTo>
                <a:lnTo>
                  <a:pt x="38155" y="12911"/>
                </a:lnTo>
                <a:lnTo>
                  <a:pt x="59520" y="1353"/>
                </a:lnTo>
                <a:lnTo>
                  <a:pt x="59520" y="1"/>
                </a:lnTo>
                <a:close/>
                <a:moveTo>
                  <a:pt x="59520" y="5213"/>
                </a:moveTo>
                <a:lnTo>
                  <a:pt x="45296" y="12911"/>
                </a:lnTo>
                <a:lnTo>
                  <a:pt x="47803" y="12911"/>
                </a:lnTo>
                <a:lnTo>
                  <a:pt x="59520" y="6565"/>
                </a:lnTo>
                <a:lnTo>
                  <a:pt x="59520" y="5213"/>
                </a:lnTo>
                <a:close/>
                <a:moveTo>
                  <a:pt x="59520" y="10365"/>
                </a:moveTo>
                <a:lnTo>
                  <a:pt x="54805" y="12911"/>
                </a:lnTo>
                <a:lnTo>
                  <a:pt x="57312" y="12911"/>
                </a:lnTo>
                <a:lnTo>
                  <a:pt x="59520" y="11718"/>
                </a:lnTo>
                <a:lnTo>
                  <a:pt x="59520" y="1036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21;p36">
            <a:extLst>
              <a:ext uri="{FF2B5EF4-FFF2-40B4-BE49-F238E27FC236}">
                <a16:creationId xmlns:a16="http://schemas.microsoft.com/office/drawing/2014/main" id="{4AF68FA6-5711-9E63-DB6A-117AD687133A}"/>
              </a:ext>
            </a:extLst>
          </p:cNvPr>
          <p:cNvSpPr txBox="1">
            <a:spLocks/>
          </p:cNvSpPr>
          <p:nvPr/>
        </p:nvSpPr>
        <p:spPr>
          <a:xfrm>
            <a:off x="6139542" y="3594201"/>
            <a:ext cx="1783891" cy="33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naheim"/>
              <a:buNone/>
              <a:defRPr sz="1600" b="0" i="0" u="none" strike="noStrike" cap="none">
                <a:solidFill>
                  <a:schemeClr val="dk2"/>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9pPr>
          </a:lstStyle>
          <a:p>
            <a:pPr marL="0" indent="0" algn="r" rtl="1"/>
            <a:r>
              <a:rPr lang="fa-IR" sz="2000" dirty="0">
                <a:solidFill>
                  <a:schemeClr val="accent3"/>
                </a:solidFill>
                <a:cs typeface="B Koodak" panose="00000700000000000000" pitchFamily="2" charset="-78"/>
              </a:rPr>
              <a:t>محمد جواد کفایتی</a:t>
            </a:r>
          </a:p>
        </p:txBody>
      </p:sp>
      <p:sp>
        <p:nvSpPr>
          <p:cNvPr id="4" name="Google Shape;221;p36">
            <a:extLst>
              <a:ext uri="{FF2B5EF4-FFF2-40B4-BE49-F238E27FC236}">
                <a16:creationId xmlns:a16="http://schemas.microsoft.com/office/drawing/2014/main" id="{980275BB-24DF-5EE8-8DD3-028AAE84D8CB}"/>
              </a:ext>
            </a:extLst>
          </p:cNvPr>
          <p:cNvSpPr txBox="1">
            <a:spLocks/>
          </p:cNvSpPr>
          <p:nvPr/>
        </p:nvSpPr>
        <p:spPr>
          <a:xfrm>
            <a:off x="5196114" y="4157754"/>
            <a:ext cx="2727319" cy="33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naheim"/>
              <a:buNone/>
              <a:defRPr sz="1600" b="0" i="0" u="none" strike="noStrike" cap="none">
                <a:solidFill>
                  <a:schemeClr val="dk2"/>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9pPr>
          </a:lstStyle>
          <a:p>
            <a:pPr marL="0" indent="0" algn="r" rtl="1"/>
            <a:r>
              <a:rPr lang="fa-IR" sz="2000" dirty="0">
                <a:solidFill>
                  <a:schemeClr val="tx2"/>
                </a:solidFill>
                <a:cs typeface="B Koodak" panose="00000700000000000000" pitchFamily="2" charset="-78"/>
              </a:rPr>
              <a:t>استاد :  دکتر هدی مشایخی</a:t>
            </a:r>
          </a:p>
        </p:txBody>
      </p:sp>
      <p:sp>
        <p:nvSpPr>
          <p:cNvPr id="5" name="Google Shape;221;p36">
            <a:extLst>
              <a:ext uri="{FF2B5EF4-FFF2-40B4-BE49-F238E27FC236}">
                <a16:creationId xmlns:a16="http://schemas.microsoft.com/office/drawing/2014/main" id="{0739B526-92F2-F3D7-78C2-133CF9E3BDE3}"/>
              </a:ext>
            </a:extLst>
          </p:cNvPr>
          <p:cNvSpPr txBox="1">
            <a:spLocks/>
          </p:cNvSpPr>
          <p:nvPr/>
        </p:nvSpPr>
        <p:spPr>
          <a:xfrm>
            <a:off x="827312" y="3123195"/>
            <a:ext cx="1259199" cy="33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naheim"/>
              <a:buNone/>
              <a:defRPr sz="1600" b="0" i="0" u="none" strike="noStrike" cap="none">
                <a:solidFill>
                  <a:schemeClr val="dk2"/>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9pPr>
          </a:lstStyle>
          <a:p>
            <a:pPr marL="0" indent="0" algn="ctr" rtl="1"/>
            <a:r>
              <a:rPr lang="fa-IR" sz="2000" dirty="0">
                <a:solidFill>
                  <a:schemeClr val="accent3"/>
                </a:solidFill>
                <a:cs typeface="B Koodak" panose="00000700000000000000" pitchFamily="2" charset="-78"/>
              </a:rPr>
              <a:t>9816073</a:t>
            </a:r>
          </a:p>
        </p:txBody>
      </p:sp>
      <p:sp>
        <p:nvSpPr>
          <p:cNvPr id="6" name="Google Shape;221;p36">
            <a:extLst>
              <a:ext uri="{FF2B5EF4-FFF2-40B4-BE49-F238E27FC236}">
                <a16:creationId xmlns:a16="http://schemas.microsoft.com/office/drawing/2014/main" id="{5941D9DA-2EFA-739E-962B-E923E3E27A06}"/>
              </a:ext>
            </a:extLst>
          </p:cNvPr>
          <p:cNvSpPr txBox="1">
            <a:spLocks/>
          </p:cNvSpPr>
          <p:nvPr/>
        </p:nvSpPr>
        <p:spPr>
          <a:xfrm>
            <a:off x="827314" y="3594201"/>
            <a:ext cx="1259198" cy="33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naheim"/>
              <a:buNone/>
              <a:defRPr sz="1600" b="0" i="0" u="none" strike="noStrike" cap="none">
                <a:solidFill>
                  <a:schemeClr val="dk2"/>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dk2"/>
              </a:buClr>
              <a:buSzPts val="1800"/>
              <a:buFont typeface="Anaheim"/>
              <a:buNone/>
              <a:defRPr sz="1800" b="0" i="0" u="none" strike="noStrike" cap="none">
                <a:solidFill>
                  <a:schemeClr val="dk2"/>
                </a:solidFill>
                <a:latin typeface="Anaheim"/>
                <a:ea typeface="Anaheim"/>
                <a:cs typeface="Anaheim"/>
                <a:sym typeface="Anaheim"/>
              </a:defRPr>
            </a:lvl9pPr>
          </a:lstStyle>
          <a:p>
            <a:pPr marL="0" indent="0" algn="ctr" rtl="1"/>
            <a:r>
              <a:rPr lang="fa-IR" sz="2000" dirty="0">
                <a:solidFill>
                  <a:schemeClr val="accent3"/>
                </a:solidFill>
                <a:cs typeface="B Koodak" panose="00000700000000000000" pitchFamily="2" charset="-78"/>
              </a:rPr>
              <a:t>9823793</a:t>
            </a:r>
          </a:p>
        </p:txBody>
      </p:sp>
      <p:sp>
        <p:nvSpPr>
          <p:cNvPr id="7" name="Google Shape;222;p36">
            <a:extLst>
              <a:ext uri="{FF2B5EF4-FFF2-40B4-BE49-F238E27FC236}">
                <a16:creationId xmlns:a16="http://schemas.microsoft.com/office/drawing/2014/main" id="{75F1D48C-43AC-A964-4C36-C160982F9DE5}"/>
              </a:ext>
            </a:extLst>
          </p:cNvPr>
          <p:cNvSpPr/>
          <p:nvPr/>
        </p:nvSpPr>
        <p:spPr>
          <a:xfrm>
            <a:off x="1959430" y="4355772"/>
            <a:ext cx="2053770" cy="214809"/>
          </a:xfrm>
          <a:prstGeom prst="rect">
            <a:avLst/>
          </a:prstGeom>
        </p:spPr>
        <p:txBody>
          <a:bodyPr>
            <a:prstTxWarp prst="textPlain">
              <a:avLst/>
            </a:prstTxWarp>
          </a:bodyPr>
          <a:lstStyle/>
          <a:p>
            <a:pPr lvl="0" algn="ctr"/>
            <a:endParaRPr b="1" i="0" dirty="0">
              <a:ln w="19050" cap="flat" cmpd="sng">
                <a:solidFill>
                  <a:schemeClr val="tx2"/>
                </a:solidFill>
                <a:prstDash val="solid"/>
                <a:round/>
                <a:headEnd type="none" w="sm" len="sm"/>
                <a:tailEnd type="none" w="sm" len="sm"/>
              </a:ln>
              <a:noFill/>
              <a:latin typeface="Work Sans"/>
              <a:cs typeface="B Koodak" panose="00000700000000000000" pitchFamily="2" charset="-78"/>
            </a:endParaRPr>
          </a:p>
        </p:txBody>
      </p:sp>
      <p:cxnSp>
        <p:nvCxnSpPr>
          <p:cNvPr id="8" name="Google Shape;224;p36">
            <a:extLst>
              <a:ext uri="{FF2B5EF4-FFF2-40B4-BE49-F238E27FC236}">
                <a16:creationId xmlns:a16="http://schemas.microsoft.com/office/drawing/2014/main" id="{CB9A4145-24FC-E80E-4BCA-E4EC34C549AB}"/>
              </a:ext>
            </a:extLst>
          </p:cNvPr>
          <p:cNvCxnSpPr>
            <a:cxnSpLocks/>
            <a:stCxn id="5" idx="3"/>
            <a:endCxn id="221" idx="1"/>
          </p:cNvCxnSpPr>
          <p:nvPr/>
        </p:nvCxnSpPr>
        <p:spPr>
          <a:xfrm>
            <a:off x="2086511" y="3289695"/>
            <a:ext cx="4597317"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 name="Google Shape;224;p36">
            <a:extLst>
              <a:ext uri="{FF2B5EF4-FFF2-40B4-BE49-F238E27FC236}">
                <a16:creationId xmlns:a16="http://schemas.microsoft.com/office/drawing/2014/main" id="{E1F8831A-BC13-96DC-A9D2-227DDBEF316B}"/>
              </a:ext>
            </a:extLst>
          </p:cNvPr>
          <p:cNvCxnSpPr>
            <a:cxnSpLocks/>
            <a:stCxn id="6" idx="3"/>
            <a:endCxn id="3" idx="1"/>
          </p:cNvCxnSpPr>
          <p:nvPr/>
        </p:nvCxnSpPr>
        <p:spPr>
          <a:xfrm>
            <a:off x="2086512" y="3760701"/>
            <a:ext cx="4053030"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6" name="Google Shape;220;p36">
            <a:extLst>
              <a:ext uri="{FF2B5EF4-FFF2-40B4-BE49-F238E27FC236}">
                <a16:creationId xmlns:a16="http://schemas.microsoft.com/office/drawing/2014/main" id="{5EFF9AB4-1405-C056-B3AD-81159DFA9748}"/>
              </a:ext>
            </a:extLst>
          </p:cNvPr>
          <p:cNvSpPr txBox="1">
            <a:spLocks/>
          </p:cNvSpPr>
          <p:nvPr/>
        </p:nvSpPr>
        <p:spPr>
          <a:xfrm>
            <a:off x="660400" y="295610"/>
            <a:ext cx="7075714" cy="14098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2pPr>
            <a:lvl3pPr marR="0" lvl="2"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3pPr>
            <a:lvl4pPr marR="0" lvl="3"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4pPr>
            <a:lvl5pPr marR="0" lvl="4"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5pPr>
            <a:lvl6pPr marR="0" lvl="5"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6pPr>
            <a:lvl7pPr marR="0" lvl="6"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7pPr>
            <a:lvl8pPr marR="0" lvl="7"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8pPr>
            <a:lvl9pPr marR="0" lvl="8"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9pPr>
          </a:lstStyle>
          <a:p>
            <a:pPr algn="just" rtl="1"/>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برنامه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ای</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fa-IR"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بنویسید</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که</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تعدادی</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از</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اسناد</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به</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دلخواه</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دریافت</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کند</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و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پرس</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و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جو</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هایی</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را</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از</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کاربر</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دریافت</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کرده</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شامل</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AND</a:t>
            </a:r>
            <a:r>
              <a:rPr lang="fa-IR"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و OR</a:t>
            </a:r>
            <a:r>
              <a:rPr lang="fa-IR"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و NOT</a:t>
            </a:r>
            <a:r>
              <a:rPr lang="fa-IR"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و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به</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روش</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ایندکس</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معکوس</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اسناد</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مرتبط</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با</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آن</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را</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بازگرداند</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اسناد</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را</a:t>
            </a:r>
            <a:r>
              <a:rPr lang="fa-IR"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میتوانید</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از</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مجموعه</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دادههای</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متنی</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از</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مخزن</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های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متداول</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وب</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مثل</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Kaggle</a:t>
            </a:r>
            <a:r>
              <a:rPr lang="fa-IR"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و UCI</a:t>
            </a:r>
            <a:r>
              <a:rPr lang="fa-IR"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برداشت</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کنید</a:t>
            </a:r>
            <a:r>
              <a:rPr lang="fa-IR"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تعداد</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سندها</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نیازی</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نیست</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که</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زیاد</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باشد</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و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انجام</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کارهای</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پیش</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پردازش</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در این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بخش</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نیازی</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نیست</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نتایج</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پرس</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و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جو</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را</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تحلیل</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کرده</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و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درستی</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آنها</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را</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بررسی</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err="1">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کنید</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a:t>
            </a:r>
          </a:p>
        </p:txBody>
      </p:sp>
      <p:sp>
        <p:nvSpPr>
          <p:cNvPr id="8" name="Google Shape;302;p39">
            <a:extLst>
              <a:ext uri="{FF2B5EF4-FFF2-40B4-BE49-F238E27FC236}">
                <a16:creationId xmlns:a16="http://schemas.microsoft.com/office/drawing/2014/main" id="{D2814CA0-9C4D-79D3-A68E-5CF63C33C0A0}"/>
              </a:ext>
            </a:extLst>
          </p:cNvPr>
          <p:cNvSpPr/>
          <p:nvPr/>
        </p:nvSpPr>
        <p:spPr>
          <a:xfrm>
            <a:off x="498634" y="4121356"/>
            <a:ext cx="647559" cy="405339"/>
          </a:xfrm>
          <a:prstGeom prst="rect">
            <a:avLst/>
          </a:prstGeom>
        </p:spPr>
        <p:txBody>
          <a:bodyPr>
            <a:prstTxWarp prst="textPlain">
              <a:avLst/>
            </a:prstTxWarp>
          </a:bodyPr>
          <a:lstStyle/>
          <a:p>
            <a:pPr lvl="0" algn="ctr"/>
            <a:r>
              <a:rPr b="1" i="0" dirty="0">
                <a:ln w="19050" cap="flat" cmpd="sng">
                  <a:solidFill>
                    <a:schemeClr val="accent3"/>
                  </a:solidFill>
                  <a:prstDash val="solid"/>
                  <a:round/>
                  <a:headEnd type="none" w="sm" len="sm"/>
                  <a:tailEnd type="none" w="sm" len="sm"/>
                </a:ln>
                <a:noFill/>
                <a:latin typeface="Work Sans"/>
              </a:rPr>
              <a:t>01</a:t>
            </a:r>
          </a:p>
        </p:txBody>
      </p:sp>
      <p:pic>
        <p:nvPicPr>
          <p:cNvPr id="10" name="Picture 9">
            <a:extLst>
              <a:ext uri="{FF2B5EF4-FFF2-40B4-BE49-F238E27FC236}">
                <a16:creationId xmlns:a16="http://schemas.microsoft.com/office/drawing/2014/main" id="{31DDBEA0-32EC-6C07-329E-442643BB4FBF}"/>
              </a:ext>
            </a:extLst>
          </p:cNvPr>
          <p:cNvPicPr>
            <a:picLocks noChangeAspect="1"/>
          </p:cNvPicPr>
          <p:nvPr/>
        </p:nvPicPr>
        <p:blipFill>
          <a:blip r:embed="rId3"/>
          <a:stretch>
            <a:fillRect/>
          </a:stretch>
        </p:blipFill>
        <p:spPr>
          <a:xfrm>
            <a:off x="7581037" y="2502786"/>
            <a:ext cx="1083113" cy="1698041"/>
          </a:xfrm>
          <a:prstGeom prst="rect">
            <a:avLst/>
          </a:prstGeom>
          <a:ln>
            <a:noFill/>
          </a:ln>
          <a:effectLst>
            <a:outerShdw blurRad="190500" algn="tl" rotWithShape="0">
              <a:srgbClr val="000000">
                <a:alpha val="70000"/>
              </a:srgbClr>
            </a:outerShdw>
          </a:effectLst>
        </p:spPr>
      </p:pic>
      <p:sp>
        <p:nvSpPr>
          <p:cNvPr id="11" name="Google Shape;220;p36">
            <a:extLst>
              <a:ext uri="{FF2B5EF4-FFF2-40B4-BE49-F238E27FC236}">
                <a16:creationId xmlns:a16="http://schemas.microsoft.com/office/drawing/2014/main" id="{1B815FB6-914E-19AB-8E40-29FACA446C13}"/>
              </a:ext>
            </a:extLst>
          </p:cNvPr>
          <p:cNvSpPr txBox="1">
            <a:spLocks/>
          </p:cNvSpPr>
          <p:nvPr/>
        </p:nvSpPr>
        <p:spPr>
          <a:xfrm>
            <a:off x="713539" y="2184928"/>
            <a:ext cx="6545942" cy="14098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2pPr>
            <a:lvl3pPr marR="0" lvl="2"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3pPr>
            <a:lvl4pPr marR="0" lvl="3"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4pPr>
            <a:lvl5pPr marR="0" lvl="4"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5pPr>
            <a:lvl6pPr marR="0" lvl="5"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6pPr>
            <a:lvl7pPr marR="0" lvl="6"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7pPr>
            <a:lvl8pPr marR="0" lvl="7"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8pPr>
            <a:lvl9pPr marR="0" lvl="8"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9pPr>
          </a:lstStyle>
          <a:p>
            <a:pPr algn="just" rtl="1"/>
            <a:r>
              <a:rPr lang="fa-IR" sz="1400" dirty="0">
                <a:solidFill>
                  <a:schemeClr val="tx1"/>
                </a:solidFill>
                <a:effectLst>
                  <a:outerShdw blurRad="38100" dist="38100" dir="2700000" algn="tl">
                    <a:srgbClr val="000000">
                      <a:alpha val="43137"/>
                    </a:srgbClr>
                  </a:outerShdw>
                </a:effectLst>
                <a:cs typeface="B Koodak" panose="00000700000000000000" pitchFamily="2" charset="-78"/>
              </a:rPr>
              <a:t>داخل پوشه </a:t>
            </a:r>
            <a:r>
              <a:rPr lang="en-US" sz="1400" dirty="0">
                <a:solidFill>
                  <a:schemeClr val="tx1"/>
                </a:solidFill>
                <a:effectLst>
                  <a:outerShdw blurRad="38100" dist="38100" dir="2700000" algn="tl">
                    <a:srgbClr val="000000">
                      <a:alpha val="43137"/>
                    </a:srgbClr>
                  </a:outerShdw>
                </a:effectLst>
                <a:cs typeface="B Koodak" panose="00000700000000000000" pitchFamily="2" charset="-78"/>
              </a:rPr>
              <a:t>docs</a:t>
            </a: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 حاوی 8 داکیومنت است که به صورت </a:t>
            </a:r>
            <a:r>
              <a:rPr lang="en-US" sz="1400" dirty="0">
                <a:solidFill>
                  <a:schemeClr val="tx1"/>
                </a:solidFill>
                <a:effectLst>
                  <a:outerShdw blurRad="38100" dist="38100" dir="2700000" algn="tl">
                    <a:srgbClr val="000000">
                      <a:alpha val="43137"/>
                    </a:srgbClr>
                  </a:outerShdw>
                </a:effectLst>
                <a:cs typeface="B Koodak" panose="00000700000000000000" pitchFamily="2" charset="-78"/>
              </a:rPr>
              <a:t>file1 … file8</a:t>
            </a: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 نام گذاری شده است که شامل متن هایی به صورت زیر است : </a:t>
            </a:r>
            <a:endParaRPr lang="en-US" sz="1400" dirty="0">
              <a:solidFill>
                <a:schemeClr val="tx1"/>
              </a:solidFill>
              <a:effectLst>
                <a:outerShdw blurRad="38100" dist="38100" dir="2700000" algn="tl">
                  <a:srgbClr val="000000">
                    <a:alpha val="43137"/>
                  </a:srgbClr>
                </a:outerShdw>
              </a:effectLst>
              <a:cs typeface="B Koodak" panose="00000700000000000000" pitchFamily="2" charset="-78"/>
            </a:endParaRPr>
          </a:p>
        </p:txBody>
      </p:sp>
      <p:pic>
        <p:nvPicPr>
          <p:cNvPr id="13" name="Picture 12">
            <a:extLst>
              <a:ext uri="{FF2B5EF4-FFF2-40B4-BE49-F238E27FC236}">
                <a16:creationId xmlns:a16="http://schemas.microsoft.com/office/drawing/2014/main" id="{17D52FE0-5CC2-0D7A-ABE7-C103CB141113}"/>
              </a:ext>
            </a:extLst>
          </p:cNvPr>
          <p:cNvPicPr>
            <a:picLocks noChangeAspect="1"/>
          </p:cNvPicPr>
          <p:nvPr/>
        </p:nvPicPr>
        <p:blipFill>
          <a:blip r:embed="rId4"/>
          <a:stretch>
            <a:fillRect/>
          </a:stretch>
        </p:blipFill>
        <p:spPr>
          <a:xfrm>
            <a:off x="839491" y="3043554"/>
            <a:ext cx="6419990" cy="485880"/>
          </a:xfrm>
          <a:prstGeom prst="rect">
            <a:avLst/>
          </a:prstGeom>
        </p:spPr>
      </p:pic>
      <p:pic>
        <p:nvPicPr>
          <p:cNvPr id="15" name="Picture 14">
            <a:extLst>
              <a:ext uri="{FF2B5EF4-FFF2-40B4-BE49-F238E27FC236}">
                <a16:creationId xmlns:a16="http://schemas.microsoft.com/office/drawing/2014/main" id="{7B6552AD-A227-3FFD-0263-39A59A9FBFEA}"/>
              </a:ext>
            </a:extLst>
          </p:cNvPr>
          <p:cNvPicPr>
            <a:picLocks noChangeAspect="1"/>
          </p:cNvPicPr>
          <p:nvPr/>
        </p:nvPicPr>
        <p:blipFill>
          <a:blip r:embed="rId5"/>
          <a:stretch>
            <a:fillRect/>
          </a:stretch>
        </p:blipFill>
        <p:spPr>
          <a:xfrm>
            <a:off x="2550862" y="3715966"/>
            <a:ext cx="4708619" cy="897152"/>
          </a:xfrm>
          <a:prstGeom prst="rect">
            <a:avLst/>
          </a:prstGeom>
        </p:spPr>
      </p:pic>
      <p:sp>
        <p:nvSpPr>
          <p:cNvPr id="16" name="Google Shape;302;p39">
            <a:extLst>
              <a:ext uri="{FF2B5EF4-FFF2-40B4-BE49-F238E27FC236}">
                <a16:creationId xmlns:a16="http://schemas.microsoft.com/office/drawing/2014/main" id="{27B2FDD4-BC4A-BAE0-9A45-CA6B77415116}"/>
              </a:ext>
            </a:extLst>
          </p:cNvPr>
          <p:cNvSpPr/>
          <p:nvPr/>
        </p:nvSpPr>
        <p:spPr>
          <a:xfrm>
            <a:off x="8470033" y="4722193"/>
            <a:ext cx="388233" cy="275991"/>
          </a:xfrm>
          <a:prstGeom prst="rect">
            <a:avLst/>
          </a:prstGeom>
        </p:spPr>
        <p:txBody>
          <a:bodyPr>
            <a:prstTxWarp prst="textPlain">
              <a:avLst/>
            </a:prstTxWarp>
          </a:bodyPr>
          <a:lstStyle/>
          <a:p>
            <a:pPr lvl="0" algn="ctr"/>
            <a:r>
              <a:rPr b="1" i="0" dirty="0">
                <a:ln w="19050" cap="flat" cmpd="sng">
                  <a:solidFill>
                    <a:schemeClr val="accent3"/>
                  </a:solidFill>
                  <a:prstDash val="solid"/>
                  <a:round/>
                  <a:headEnd type="none" w="sm" len="sm"/>
                  <a:tailEnd type="none" w="sm" len="sm"/>
                </a:ln>
                <a:solidFill>
                  <a:schemeClr val="accent3">
                    <a:lumMod val="60000"/>
                    <a:lumOff val="40000"/>
                  </a:schemeClr>
                </a:solidFill>
                <a:latin typeface="Work Sans"/>
              </a:rPr>
              <a:t>01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0;p36">
            <a:extLst>
              <a:ext uri="{FF2B5EF4-FFF2-40B4-BE49-F238E27FC236}">
                <a16:creationId xmlns:a16="http://schemas.microsoft.com/office/drawing/2014/main" id="{FAAA21CB-5639-428F-C605-B966D6576443}"/>
              </a:ext>
            </a:extLst>
          </p:cNvPr>
          <p:cNvSpPr txBox="1">
            <a:spLocks/>
          </p:cNvSpPr>
          <p:nvPr/>
        </p:nvSpPr>
        <p:spPr>
          <a:xfrm>
            <a:off x="1299029" y="415737"/>
            <a:ext cx="6545942" cy="3695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2pPr>
            <a:lvl3pPr marR="0" lvl="2"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3pPr>
            <a:lvl4pPr marR="0" lvl="3"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4pPr>
            <a:lvl5pPr marR="0" lvl="4"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5pPr>
            <a:lvl6pPr marR="0" lvl="5"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6pPr>
            <a:lvl7pPr marR="0" lvl="6"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7pPr>
            <a:lvl8pPr marR="0" lvl="7"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8pPr>
            <a:lvl9pPr marR="0" lvl="8"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9pPr>
          </a:lstStyle>
          <a:p>
            <a:pPr algn="just" rtl="1"/>
            <a:r>
              <a:rPr lang="fa-IR" sz="1400" dirty="0">
                <a:solidFill>
                  <a:schemeClr val="tx1"/>
                </a:solidFill>
                <a:effectLst>
                  <a:outerShdw blurRad="38100" dist="38100" dir="2700000" algn="tl">
                    <a:srgbClr val="000000">
                      <a:alpha val="43137"/>
                    </a:srgbClr>
                  </a:outerShdw>
                </a:effectLst>
                <a:cs typeface="B Koodak" panose="00000700000000000000" pitchFamily="2" charset="-78"/>
              </a:rPr>
              <a:t>فایل </a:t>
            </a:r>
            <a:r>
              <a:rPr lang="en-US" sz="1400" dirty="0">
                <a:solidFill>
                  <a:schemeClr val="tx1"/>
                </a:solidFill>
                <a:effectLst>
                  <a:outerShdw blurRad="38100" dist="38100" dir="2700000" algn="tl">
                    <a:srgbClr val="000000">
                      <a:alpha val="43137"/>
                    </a:srgbClr>
                  </a:outerShdw>
                </a:effectLst>
                <a:cs typeface="B Koodak" panose="00000700000000000000" pitchFamily="2" charset="-78"/>
              </a:rPr>
              <a:t>main.py</a:t>
            </a: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 برنامه اصلی می باشد که از دو تابع ساخت ایندکس و سرچ کوئری قرار دارد.</a:t>
            </a:r>
            <a:endParaRPr lang="en-US" sz="1400" dirty="0">
              <a:solidFill>
                <a:schemeClr val="tx1"/>
              </a:solidFill>
              <a:effectLst>
                <a:outerShdw blurRad="38100" dist="38100" dir="2700000" algn="tl">
                  <a:srgbClr val="000000">
                    <a:alpha val="43137"/>
                  </a:srgbClr>
                </a:outerShdw>
              </a:effectLst>
              <a:cs typeface="B Koodak" panose="00000700000000000000" pitchFamily="2" charset="-78"/>
            </a:endParaRPr>
          </a:p>
        </p:txBody>
      </p:sp>
      <p:sp>
        <p:nvSpPr>
          <p:cNvPr id="6" name="Google Shape;220;p36">
            <a:extLst>
              <a:ext uri="{FF2B5EF4-FFF2-40B4-BE49-F238E27FC236}">
                <a16:creationId xmlns:a16="http://schemas.microsoft.com/office/drawing/2014/main" id="{8445FB85-113C-0484-094B-2B0B45F82928}"/>
              </a:ext>
            </a:extLst>
          </p:cNvPr>
          <p:cNvSpPr txBox="1">
            <a:spLocks/>
          </p:cNvSpPr>
          <p:nvPr/>
        </p:nvSpPr>
        <p:spPr>
          <a:xfrm>
            <a:off x="5080000" y="1266067"/>
            <a:ext cx="3389084" cy="3335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2pPr>
            <a:lvl3pPr marR="0" lvl="2"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3pPr>
            <a:lvl4pPr marR="0" lvl="3"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4pPr>
            <a:lvl5pPr marR="0" lvl="4"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5pPr>
            <a:lvl6pPr marR="0" lvl="5"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6pPr>
            <a:lvl7pPr marR="0" lvl="6"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7pPr>
            <a:lvl8pPr marR="0" lvl="7"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8pPr>
            <a:lvl9pPr marR="0" lvl="8"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9pPr>
          </a:lstStyle>
          <a:p>
            <a:pPr algn="just" rtl="1"/>
            <a:r>
              <a:rPr lang="fa-IR" sz="1400" dirty="0">
                <a:solidFill>
                  <a:schemeClr val="tx1"/>
                </a:solidFill>
                <a:effectLst>
                  <a:outerShdw blurRad="38100" dist="38100" dir="2700000" algn="tl">
                    <a:srgbClr val="000000">
                      <a:alpha val="43137"/>
                    </a:srgbClr>
                  </a:outerShdw>
                </a:effectLst>
                <a:cs typeface="B Koodak" panose="00000700000000000000" pitchFamily="2" charset="-78"/>
              </a:rPr>
              <a:t>تابع </a:t>
            </a:r>
            <a:r>
              <a:rPr lang="en-US" sz="1400" dirty="0">
                <a:solidFill>
                  <a:schemeClr val="tx1"/>
                </a:solidFill>
                <a:effectLst>
                  <a:outerShdw blurRad="38100" dist="38100" dir="2700000" algn="tl">
                    <a:srgbClr val="000000">
                      <a:alpha val="43137"/>
                    </a:srgbClr>
                  </a:outerShdw>
                </a:effectLst>
                <a:cs typeface="B Koodak" panose="00000700000000000000" pitchFamily="2" charset="-78"/>
              </a:rPr>
              <a:t>create_inverted_index</a:t>
            </a: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 :</a:t>
            </a:r>
            <a:endParaRPr lang="en-US" sz="1400" dirty="0">
              <a:solidFill>
                <a:schemeClr val="tx1"/>
              </a:solidFill>
              <a:effectLst>
                <a:outerShdw blurRad="38100" dist="38100" dir="2700000" algn="tl">
                  <a:srgbClr val="000000">
                    <a:alpha val="43137"/>
                  </a:srgbClr>
                </a:outerShdw>
              </a:effectLst>
              <a:cs typeface="B Koodak" panose="00000700000000000000" pitchFamily="2" charset="-78"/>
            </a:endParaRPr>
          </a:p>
          <a:p>
            <a:pPr algn="just" rtl="1"/>
            <a:endParaRPr lang="fa-IR" sz="1400" dirty="0">
              <a:solidFill>
                <a:schemeClr val="tx1"/>
              </a:solidFill>
              <a:effectLst>
                <a:outerShdw blurRad="38100" dist="38100" dir="2700000" algn="tl">
                  <a:srgbClr val="000000">
                    <a:alpha val="43137"/>
                  </a:srgbClr>
                </a:outerShdw>
              </a:effectLst>
              <a:cs typeface="B Koodak" panose="00000700000000000000" pitchFamily="2" charset="-78"/>
            </a:endParaRPr>
          </a:p>
          <a:p>
            <a:pPr algn="just" rtl="1"/>
            <a:endParaRPr lang="fa-IR" sz="1400" dirty="0">
              <a:solidFill>
                <a:schemeClr val="tx1"/>
              </a:solidFill>
              <a:effectLst>
                <a:outerShdw blurRad="38100" dist="38100" dir="2700000" algn="tl">
                  <a:srgbClr val="000000">
                    <a:alpha val="43137"/>
                  </a:srgbClr>
                </a:outerShdw>
              </a:effectLst>
              <a:cs typeface="B Koodak" panose="00000700000000000000" pitchFamily="2" charset="-78"/>
            </a:endParaRPr>
          </a:p>
          <a:p>
            <a:pPr algn="just" rtl="1">
              <a:spcAft>
                <a:spcPts val="1200"/>
              </a:spcAft>
            </a:pP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    به ترتیب ابتدا محتوای فایل های ورودی را خوانده و به کلمات را به صورت یک آرایه به نام </a:t>
            </a:r>
            <a:r>
              <a:rPr lang="en-US" sz="1400" dirty="0">
                <a:solidFill>
                  <a:schemeClr val="tx1"/>
                </a:solidFill>
                <a:effectLst>
                  <a:outerShdw blurRad="38100" dist="38100" dir="2700000" algn="tl">
                    <a:srgbClr val="000000">
                      <a:alpha val="43137"/>
                    </a:srgbClr>
                  </a:outerShdw>
                </a:effectLst>
                <a:cs typeface="B Koodak" panose="00000700000000000000" pitchFamily="2" charset="-78"/>
              </a:rPr>
              <a:t>words</a:t>
            </a: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 در می آوریم.</a:t>
            </a:r>
          </a:p>
          <a:p>
            <a:pPr algn="just" rtl="1">
              <a:spcAft>
                <a:spcPts val="1200"/>
              </a:spcAft>
            </a:pP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    سپس اگر کلمه وجود نداشت در دیکشنری آن کلمه را اضافه می کنیم در غیر این صورت ایندکس فایل را که آن کلمه در آن موجود است را به کلمه مورد نظر در دیکشنری اضافه می کنیم این کار را تاجایی ادامه می دهیم که دیگر فایلی برای خواندن نداشته باشیم.</a:t>
            </a:r>
          </a:p>
          <a:p>
            <a:pPr algn="just" rtl="1"/>
            <a:r>
              <a:rPr lang="fa-IR" sz="1400" dirty="0">
                <a:solidFill>
                  <a:schemeClr val="tx1"/>
                </a:solidFill>
                <a:effectLst>
                  <a:outerShdw blurRad="38100" dist="38100" dir="2700000" algn="tl">
                    <a:srgbClr val="000000">
                      <a:alpha val="43137"/>
                    </a:srgbClr>
                  </a:outerShdw>
                </a:effectLst>
                <a:cs typeface="B Koodak" panose="00000700000000000000" pitchFamily="2" charset="-78"/>
              </a:rPr>
              <a:t>    سپس هر کلمه در دیکشنری را با توجه به شماره فایل مرتب می کنیم</a:t>
            </a:r>
          </a:p>
        </p:txBody>
      </p:sp>
      <p:pic>
        <p:nvPicPr>
          <p:cNvPr id="14" name="Picture 13">
            <a:extLst>
              <a:ext uri="{FF2B5EF4-FFF2-40B4-BE49-F238E27FC236}">
                <a16:creationId xmlns:a16="http://schemas.microsoft.com/office/drawing/2014/main" id="{8AF6C5C4-94E8-C5C0-D53E-4B1C405A7EE2}"/>
              </a:ext>
            </a:extLst>
          </p:cNvPr>
          <p:cNvPicPr>
            <a:picLocks noChangeAspect="1"/>
          </p:cNvPicPr>
          <p:nvPr/>
        </p:nvPicPr>
        <p:blipFill>
          <a:blip r:embed="rId2"/>
          <a:stretch>
            <a:fillRect/>
          </a:stretch>
        </p:blipFill>
        <p:spPr>
          <a:xfrm>
            <a:off x="475827" y="1016002"/>
            <a:ext cx="4217233" cy="3835134"/>
          </a:xfrm>
          <a:prstGeom prst="rect">
            <a:avLst/>
          </a:prstGeom>
        </p:spPr>
      </p:pic>
      <p:sp>
        <p:nvSpPr>
          <p:cNvPr id="15" name="Google Shape;302;p39">
            <a:extLst>
              <a:ext uri="{FF2B5EF4-FFF2-40B4-BE49-F238E27FC236}">
                <a16:creationId xmlns:a16="http://schemas.microsoft.com/office/drawing/2014/main" id="{946DADE7-2561-16A6-F141-98B579B1CE73}"/>
              </a:ext>
            </a:extLst>
          </p:cNvPr>
          <p:cNvSpPr/>
          <p:nvPr/>
        </p:nvSpPr>
        <p:spPr>
          <a:xfrm>
            <a:off x="8403771" y="4722193"/>
            <a:ext cx="454495" cy="275991"/>
          </a:xfrm>
          <a:prstGeom prst="rect">
            <a:avLst/>
          </a:prstGeom>
        </p:spPr>
        <p:txBody>
          <a:bodyPr>
            <a:prstTxWarp prst="textPlain">
              <a:avLst/>
            </a:prstTxWarp>
          </a:bodyPr>
          <a:lstStyle/>
          <a:p>
            <a:pPr lvl="0" algn="ctr"/>
            <a:r>
              <a:rPr b="1" i="0" dirty="0">
                <a:ln w="19050" cap="flat" cmpd="sng">
                  <a:solidFill>
                    <a:schemeClr val="accent3"/>
                  </a:solidFill>
                  <a:prstDash val="solid"/>
                  <a:round/>
                  <a:headEnd type="none" w="sm" len="sm"/>
                  <a:tailEnd type="none" w="sm" len="sm"/>
                </a:ln>
                <a:solidFill>
                  <a:schemeClr val="accent3">
                    <a:lumMod val="60000"/>
                    <a:lumOff val="40000"/>
                  </a:schemeClr>
                </a:solidFill>
                <a:latin typeface="Work Sans"/>
              </a:rPr>
              <a:t>0</a:t>
            </a:r>
            <a:r>
              <a:rPr lang="en-US" b="1" i="0" dirty="0">
                <a:ln w="19050" cap="flat" cmpd="sng">
                  <a:solidFill>
                    <a:schemeClr val="accent3"/>
                  </a:solidFill>
                  <a:prstDash val="solid"/>
                  <a:round/>
                  <a:headEnd type="none" w="sm" len="sm"/>
                  <a:tailEnd type="none" w="sm" len="sm"/>
                </a:ln>
                <a:solidFill>
                  <a:schemeClr val="accent3">
                    <a:lumMod val="60000"/>
                    <a:lumOff val="40000"/>
                  </a:schemeClr>
                </a:solidFill>
                <a:latin typeface="Work Sans"/>
              </a:rPr>
              <a:t>2</a:t>
            </a:r>
            <a:endParaRPr b="1" i="0" dirty="0">
              <a:ln w="19050" cap="flat" cmpd="sng">
                <a:solidFill>
                  <a:schemeClr val="accent3"/>
                </a:solidFill>
                <a:prstDash val="solid"/>
                <a:round/>
                <a:headEnd type="none" w="sm" len="sm"/>
                <a:tailEnd type="none" w="sm" len="sm"/>
              </a:ln>
              <a:solidFill>
                <a:schemeClr val="accent3">
                  <a:lumMod val="60000"/>
                  <a:lumOff val="40000"/>
                </a:schemeClr>
              </a:solidFill>
              <a:latin typeface="Work Sans"/>
            </a:endParaRPr>
          </a:p>
        </p:txBody>
      </p:sp>
    </p:spTree>
    <p:extLst>
      <p:ext uri="{BB962C8B-B14F-4D97-AF65-F5344CB8AC3E}">
        <p14:creationId xmlns:p14="http://schemas.microsoft.com/office/powerpoint/2010/main" val="3958781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20;p36">
            <a:extLst>
              <a:ext uri="{FF2B5EF4-FFF2-40B4-BE49-F238E27FC236}">
                <a16:creationId xmlns:a16="http://schemas.microsoft.com/office/drawing/2014/main" id="{8445FB85-113C-0484-094B-2B0B45F82928}"/>
              </a:ext>
            </a:extLst>
          </p:cNvPr>
          <p:cNvSpPr txBox="1">
            <a:spLocks/>
          </p:cNvSpPr>
          <p:nvPr/>
        </p:nvSpPr>
        <p:spPr>
          <a:xfrm>
            <a:off x="5384799" y="620137"/>
            <a:ext cx="3389084" cy="3596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2pPr>
            <a:lvl3pPr marR="0" lvl="2"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3pPr>
            <a:lvl4pPr marR="0" lvl="3"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4pPr>
            <a:lvl5pPr marR="0" lvl="4"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5pPr>
            <a:lvl6pPr marR="0" lvl="5"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6pPr>
            <a:lvl7pPr marR="0" lvl="6"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7pPr>
            <a:lvl8pPr marR="0" lvl="7"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8pPr>
            <a:lvl9pPr marR="0" lvl="8"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9pPr>
          </a:lstStyle>
          <a:p>
            <a:pPr algn="just" rtl="1"/>
            <a:r>
              <a:rPr lang="fa-IR" sz="1400" dirty="0">
                <a:solidFill>
                  <a:schemeClr val="tx1"/>
                </a:solidFill>
                <a:effectLst>
                  <a:outerShdw blurRad="38100" dist="38100" dir="2700000" algn="tl">
                    <a:srgbClr val="000000">
                      <a:alpha val="43137"/>
                    </a:srgbClr>
                  </a:outerShdw>
                </a:effectLst>
                <a:cs typeface="B Koodak" panose="00000700000000000000" pitchFamily="2" charset="-78"/>
              </a:rPr>
              <a:t>                    تابع </a:t>
            </a:r>
            <a:r>
              <a:rPr lang="en-US" sz="1400" dirty="0">
                <a:solidFill>
                  <a:schemeClr val="tx1"/>
                </a:solidFill>
                <a:effectLst>
                  <a:outerShdw blurRad="38100" dist="38100" dir="2700000" algn="tl">
                    <a:srgbClr val="000000">
                      <a:alpha val="43137"/>
                    </a:srgbClr>
                  </a:outerShdw>
                </a:effectLst>
                <a:cs typeface="B Koodak" panose="00000700000000000000" pitchFamily="2" charset="-78"/>
              </a:rPr>
              <a:t>search_query</a:t>
            </a: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 :</a:t>
            </a:r>
          </a:p>
          <a:p>
            <a:pPr algn="just" rtl="1"/>
            <a:endParaRPr lang="fa-IR" sz="1400" dirty="0">
              <a:solidFill>
                <a:schemeClr val="tx1"/>
              </a:solidFill>
              <a:effectLst>
                <a:outerShdw blurRad="38100" dist="38100" dir="2700000" algn="tl">
                  <a:srgbClr val="000000">
                    <a:alpha val="43137"/>
                  </a:srgbClr>
                </a:outerShdw>
              </a:effectLst>
              <a:cs typeface="B Koodak" panose="00000700000000000000" pitchFamily="2" charset="-78"/>
            </a:endParaRPr>
          </a:p>
          <a:p>
            <a:pPr algn="just" rtl="1"/>
            <a:endParaRPr lang="fa-IR" sz="1400" dirty="0">
              <a:solidFill>
                <a:schemeClr val="tx1"/>
              </a:solidFill>
              <a:effectLst>
                <a:outerShdw blurRad="38100" dist="38100" dir="2700000" algn="tl">
                  <a:srgbClr val="000000">
                    <a:alpha val="43137"/>
                  </a:srgbClr>
                </a:outerShdw>
              </a:effectLst>
              <a:cs typeface="B Koodak" panose="00000700000000000000" pitchFamily="2" charset="-78"/>
            </a:endParaRPr>
          </a:p>
          <a:p>
            <a:pPr algn="just" rtl="1">
              <a:spcAft>
                <a:spcPts val="1200"/>
              </a:spcAft>
            </a:pP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تابع </a:t>
            </a:r>
            <a:r>
              <a:rPr lang="en-US" sz="1400" dirty="0">
                <a:solidFill>
                  <a:schemeClr val="tx1"/>
                </a:solidFill>
                <a:effectLst>
                  <a:outerShdw blurRad="38100" dist="38100" dir="2700000" algn="tl">
                    <a:srgbClr val="000000">
                      <a:alpha val="43137"/>
                    </a:srgbClr>
                  </a:outerShdw>
                </a:effectLst>
                <a:cs typeface="B Koodak" panose="00000700000000000000" pitchFamily="2" charset="-78"/>
              </a:rPr>
              <a:t>search_query</a:t>
            </a: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 </a:t>
            </a:r>
            <a:r>
              <a:rPr lang="en-US" sz="1400" dirty="0">
                <a:solidFill>
                  <a:schemeClr val="tx1"/>
                </a:solidFill>
                <a:effectLst>
                  <a:outerShdw blurRad="38100" dist="38100" dir="2700000" algn="tl">
                    <a:srgbClr val="000000">
                      <a:alpha val="43137"/>
                    </a:srgbClr>
                  </a:outerShdw>
                </a:effectLst>
                <a:cs typeface="B Koodak" panose="00000700000000000000" pitchFamily="2" charset="-78"/>
              </a:rPr>
              <a:t> </a:t>
            </a: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یک متن دریافت می‌کند و با استفاده از فهرست پوشا، اسنادی را که حاوی تمام کلمات موجود در متن هستند، پیدا می‌کند.</a:t>
            </a:r>
          </a:p>
          <a:p>
            <a:pPr algn="just" rtl="1">
              <a:spcAft>
                <a:spcPts val="1200"/>
              </a:spcAft>
            </a:pP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در ابتدا، متن ورودی به کلمات تقسیم شده و سپس برای هر کلمه، مجموعه اسنادی که آن کلمه در آن‌ها وجود دارد، با استفاده از فهرست پوشا به دست می‌آید. سپس با استفاده از عملگرهای منطقی </a:t>
            </a:r>
            <a:r>
              <a:rPr lang="en-US" sz="1400" dirty="0">
                <a:solidFill>
                  <a:schemeClr val="tx1"/>
                </a:solidFill>
                <a:effectLst>
                  <a:outerShdw blurRad="38100" dist="38100" dir="2700000" algn="tl">
                    <a:srgbClr val="000000">
                      <a:alpha val="43137"/>
                    </a:srgbClr>
                  </a:outerShdw>
                </a:effectLst>
                <a:cs typeface="B Koodak" panose="00000700000000000000" pitchFamily="2" charset="-78"/>
              </a:rPr>
              <a:t>and</a:t>
            </a: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 </a:t>
            </a:r>
            <a:r>
              <a:rPr lang="en-US" sz="1400" dirty="0">
                <a:solidFill>
                  <a:schemeClr val="tx1"/>
                </a:solidFill>
                <a:effectLst>
                  <a:outerShdw blurRad="38100" dist="38100" dir="2700000" algn="tl">
                    <a:srgbClr val="000000">
                      <a:alpha val="43137"/>
                    </a:srgbClr>
                  </a:outerShdw>
                </a:effectLst>
                <a:cs typeface="B Koodak" panose="00000700000000000000" pitchFamily="2" charset="-78"/>
              </a:rPr>
              <a:t>، or</a:t>
            </a: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 و </a:t>
            </a:r>
            <a:r>
              <a:rPr lang="en-US" sz="1400" dirty="0">
                <a:solidFill>
                  <a:schemeClr val="tx1"/>
                </a:solidFill>
                <a:effectLst>
                  <a:outerShdw blurRad="38100" dist="38100" dir="2700000" algn="tl">
                    <a:srgbClr val="000000">
                      <a:alpha val="43137"/>
                    </a:srgbClr>
                  </a:outerShdw>
                </a:effectLst>
                <a:cs typeface="B Koodak" panose="00000700000000000000" pitchFamily="2" charset="-78"/>
              </a:rPr>
              <a:t>not</a:t>
            </a: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 </a:t>
            </a:r>
            <a:r>
              <a:rPr lang="en-US" sz="1400" dirty="0">
                <a:solidFill>
                  <a:schemeClr val="tx1"/>
                </a:solidFill>
                <a:effectLst>
                  <a:outerShdw blurRad="38100" dist="38100" dir="2700000" algn="tl">
                    <a:srgbClr val="000000">
                      <a:alpha val="43137"/>
                    </a:srgbClr>
                  </a:outerShdw>
                </a:effectLst>
                <a:cs typeface="B Koodak" panose="00000700000000000000" pitchFamily="2" charset="-78"/>
              </a:rPr>
              <a:t>، </a:t>
            </a: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مجموعه اسناد نهایی به دست می‌آید و به صورت لیست مرتب شده‌ای از اسناد بازگشت داده می‌شود.</a:t>
            </a:r>
          </a:p>
          <a:p>
            <a:pPr algn="just" rtl="1"/>
            <a:r>
              <a:rPr lang="fa-IR" sz="1400" dirty="0">
                <a:solidFill>
                  <a:schemeClr val="tx1"/>
                </a:solidFill>
                <a:effectLst>
                  <a:outerShdw blurRad="38100" dist="38100" dir="2700000" algn="tl">
                    <a:srgbClr val="000000">
                      <a:alpha val="43137"/>
                    </a:srgbClr>
                  </a:outerShdw>
                </a:effectLst>
                <a:cs typeface="B Koodak" panose="00000700000000000000" pitchFamily="2" charset="-78"/>
              </a:rPr>
              <a:t>اگر کلمات جستجو شده در فهرست پوشا وجود نداشتند، خروجی خالی برگشت داده می‌شود.</a:t>
            </a:r>
          </a:p>
        </p:txBody>
      </p:sp>
      <p:pic>
        <p:nvPicPr>
          <p:cNvPr id="4" name="Picture 3">
            <a:extLst>
              <a:ext uri="{FF2B5EF4-FFF2-40B4-BE49-F238E27FC236}">
                <a16:creationId xmlns:a16="http://schemas.microsoft.com/office/drawing/2014/main" id="{F2D5586A-15AC-40D8-1F29-EE4655AB1F7D}"/>
              </a:ext>
            </a:extLst>
          </p:cNvPr>
          <p:cNvPicPr>
            <a:picLocks noChangeAspect="1"/>
          </p:cNvPicPr>
          <p:nvPr/>
        </p:nvPicPr>
        <p:blipFill>
          <a:blip r:embed="rId2"/>
          <a:stretch>
            <a:fillRect/>
          </a:stretch>
        </p:blipFill>
        <p:spPr>
          <a:xfrm>
            <a:off x="0" y="0"/>
            <a:ext cx="4928843" cy="5143500"/>
          </a:xfrm>
          <a:prstGeom prst="rect">
            <a:avLst/>
          </a:prstGeom>
        </p:spPr>
      </p:pic>
      <p:sp>
        <p:nvSpPr>
          <p:cNvPr id="5" name="Google Shape;302;p39">
            <a:extLst>
              <a:ext uri="{FF2B5EF4-FFF2-40B4-BE49-F238E27FC236}">
                <a16:creationId xmlns:a16="http://schemas.microsoft.com/office/drawing/2014/main" id="{FAB34C9F-341F-63C4-719D-C331DCB8F760}"/>
              </a:ext>
            </a:extLst>
          </p:cNvPr>
          <p:cNvSpPr/>
          <p:nvPr/>
        </p:nvSpPr>
        <p:spPr>
          <a:xfrm>
            <a:off x="8403771" y="4722193"/>
            <a:ext cx="454495" cy="275991"/>
          </a:xfrm>
          <a:prstGeom prst="rect">
            <a:avLst/>
          </a:prstGeom>
        </p:spPr>
        <p:txBody>
          <a:bodyPr>
            <a:prstTxWarp prst="textPlain">
              <a:avLst/>
            </a:prstTxWarp>
          </a:bodyPr>
          <a:lstStyle/>
          <a:p>
            <a:pPr lvl="0" algn="ctr"/>
            <a:r>
              <a:rPr b="1" i="0" dirty="0">
                <a:ln w="19050" cap="flat" cmpd="sng">
                  <a:solidFill>
                    <a:schemeClr val="accent3"/>
                  </a:solidFill>
                  <a:prstDash val="solid"/>
                  <a:round/>
                  <a:headEnd type="none" w="sm" len="sm"/>
                  <a:tailEnd type="none" w="sm" len="sm"/>
                </a:ln>
                <a:solidFill>
                  <a:schemeClr val="accent3">
                    <a:lumMod val="60000"/>
                    <a:lumOff val="40000"/>
                  </a:schemeClr>
                </a:solidFill>
                <a:latin typeface="Work Sans"/>
              </a:rPr>
              <a:t>0</a:t>
            </a:r>
            <a:r>
              <a:rPr lang="en-US" b="1" dirty="0">
                <a:ln w="19050" cap="flat" cmpd="sng">
                  <a:solidFill>
                    <a:schemeClr val="accent3"/>
                  </a:solidFill>
                  <a:prstDash val="solid"/>
                  <a:round/>
                  <a:headEnd type="none" w="sm" len="sm"/>
                  <a:tailEnd type="none" w="sm" len="sm"/>
                </a:ln>
                <a:solidFill>
                  <a:schemeClr val="accent3">
                    <a:lumMod val="60000"/>
                    <a:lumOff val="40000"/>
                  </a:schemeClr>
                </a:solidFill>
                <a:latin typeface="Work Sans"/>
              </a:rPr>
              <a:t>3</a:t>
            </a:r>
            <a:endParaRPr b="1" i="0" dirty="0">
              <a:ln w="19050" cap="flat" cmpd="sng">
                <a:solidFill>
                  <a:schemeClr val="accent3"/>
                </a:solidFill>
                <a:prstDash val="solid"/>
                <a:round/>
                <a:headEnd type="none" w="sm" len="sm"/>
                <a:tailEnd type="none" w="sm" len="sm"/>
              </a:ln>
              <a:solidFill>
                <a:schemeClr val="accent3">
                  <a:lumMod val="60000"/>
                  <a:lumOff val="40000"/>
                </a:schemeClr>
              </a:solidFill>
              <a:latin typeface="Work Sans"/>
            </a:endParaRPr>
          </a:p>
        </p:txBody>
      </p:sp>
    </p:spTree>
    <p:extLst>
      <p:ext uri="{BB962C8B-B14F-4D97-AF65-F5344CB8AC3E}">
        <p14:creationId xmlns:p14="http://schemas.microsoft.com/office/powerpoint/2010/main" val="4017933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20;p36">
            <a:extLst>
              <a:ext uri="{FF2B5EF4-FFF2-40B4-BE49-F238E27FC236}">
                <a16:creationId xmlns:a16="http://schemas.microsoft.com/office/drawing/2014/main" id="{8445FB85-113C-0484-094B-2B0B45F82928}"/>
              </a:ext>
            </a:extLst>
          </p:cNvPr>
          <p:cNvSpPr txBox="1">
            <a:spLocks/>
          </p:cNvSpPr>
          <p:nvPr/>
        </p:nvSpPr>
        <p:spPr>
          <a:xfrm>
            <a:off x="3973344" y="2352383"/>
            <a:ext cx="4818743" cy="13560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2pPr>
            <a:lvl3pPr marR="0" lvl="2"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3pPr>
            <a:lvl4pPr marR="0" lvl="3"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4pPr>
            <a:lvl5pPr marR="0" lvl="4"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5pPr>
            <a:lvl6pPr marR="0" lvl="5"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6pPr>
            <a:lvl7pPr marR="0" lvl="6"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7pPr>
            <a:lvl8pPr marR="0" lvl="7"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8pPr>
            <a:lvl9pPr marR="0" lvl="8"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9pPr>
          </a:lstStyle>
          <a:p>
            <a:pPr algn="just" rtl="1"/>
            <a:r>
              <a:rPr lang="fa-IR" sz="1400" dirty="0">
                <a:solidFill>
                  <a:schemeClr val="tx1"/>
                </a:solidFill>
                <a:effectLst>
                  <a:outerShdw blurRad="38100" dist="38100" dir="2700000" algn="tl">
                    <a:srgbClr val="000000">
                      <a:alpha val="43137"/>
                    </a:srgbClr>
                  </a:outerShdw>
                </a:effectLst>
                <a:cs typeface="B Koodak" panose="00000700000000000000" pitchFamily="2" charset="-78"/>
              </a:rPr>
              <a:t>تست و بررسی داکیومنت ها :</a:t>
            </a:r>
            <a:endParaRPr lang="en-US" sz="1400" dirty="0">
              <a:solidFill>
                <a:schemeClr val="tx1"/>
              </a:solidFill>
              <a:effectLst>
                <a:outerShdw blurRad="38100" dist="38100" dir="2700000" algn="tl">
                  <a:srgbClr val="000000">
                    <a:alpha val="43137"/>
                  </a:srgbClr>
                </a:outerShdw>
              </a:effectLst>
              <a:cs typeface="B Koodak" panose="00000700000000000000" pitchFamily="2" charset="-78"/>
            </a:endParaRPr>
          </a:p>
          <a:p>
            <a:pPr algn="just" rtl="1"/>
            <a:endParaRPr lang="fa-IR" sz="1400" dirty="0">
              <a:solidFill>
                <a:schemeClr val="tx1"/>
              </a:solidFill>
              <a:effectLst>
                <a:outerShdw blurRad="38100" dist="38100" dir="2700000" algn="tl">
                  <a:srgbClr val="000000">
                    <a:alpha val="43137"/>
                  </a:srgbClr>
                </a:outerShdw>
              </a:effectLst>
              <a:cs typeface="B Koodak" panose="00000700000000000000" pitchFamily="2" charset="-78"/>
            </a:endParaRPr>
          </a:p>
          <a:p>
            <a:pPr algn="just" rtl="1"/>
            <a:r>
              <a:rPr lang="fa-IR" sz="1400" dirty="0">
                <a:solidFill>
                  <a:schemeClr val="tx1"/>
                </a:solidFill>
                <a:effectLst>
                  <a:outerShdw blurRad="38100" dist="38100" dir="2700000" algn="tl">
                    <a:srgbClr val="000000">
                      <a:alpha val="43137"/>
                    </a:srgbClr>
                  </a:outerShdw>
                </a:effectLst>
                <a:cs typeface="B Koodak" panose="00000700000000000000" pitchFamily="2" charset="-78"/>
              </a:rPr>
              <a:t>برای مثال اگر کوئری زیر را داشته باشیم:</a:t>
            </a:r>
          </a:p>
          <a:p>
            <a:pPr algn="just"/>
            <a:r>
              <a:rPr lang="en-US" sz="1400" dirty="0">
                <a:solidFill>
                  <a:schemeClr val="tx1"/>
                </a:solidFill>
                <a:effectLst>
                  <a:outerShdw blurRad="38100" dist="38100" dir="2700000" algn="tl">
                    <a:srgbClr val="000000">
                      <a:alpha val="43137"/>
                    </a:srgbClr>
                  </a:outerShdw>
                </a:effectLst>
                <a:cs typeface="B Koodak" panose="00000700000000000000" pitchFamily="2" charset="-78"/>
              </a:rPr>
              <a:t>not information and virus</a:t>
            </a:r>
            <a:endParaRPr lang="fa-IR" sz="1400" dirty="0">
              <a:solidFill>
                <a:schemeClr val="tx1"/>
              </a:solidFill>
              <a:effectLst>
                <a:outerShdw blurRad="38100" dist="38100" dir="2700000" algn="tl">
                  <a:srgbClr val="000000">
                    <a:alpha val="43137"/>
                  </a:srgbClr>
                </a:outerShdw>
              </a:effectLst>
              <a:cs typeface="B Koodak" panose="00000700000000000000" pitchFamily="2" charset="-78"/>
            </a:endParaRPr>
          </a:p>
          <a:p>
            <a:pPr algn="just" rtl="1">
              <a:spcAft>
                <a:spcPts val="1200"/>
              </a:spcAft>
            </a:pP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خروجی داکیومنت های 3 و 7 رانشان می دهد</a:t>
            </a:r>
          </a:p>
        </p:txBody>
      </p:sp>
      <p:sp>
        <p:nvSpPr>
          <p:cNvPr id="5" name="Google Shape;302;p39">
            <a:extLst>
              <a:ext uri="{FF2B5EF4-FFF2-40B4-BE49-F238E27FC236}">
                <a16:creationId xmlns:a16="http://schemas.microsoft.com/office/drawing/2014/main" id="{FAB34C9F-341F-63C4-719D-C331DCB8F760}"/>
              </a:ext>
            </a:extLst>
          </p:cNvPr>
          <p:cNvSpPr/>
          <p:nvPr/>
        </p:nvSpPr>
        <p:spPr>
          <a:xfrm>
            <a:off x="8403771" y="4722193"/>
            <a:ext cx="454495" cy="275991"/>
          </a:xfrm>
          <a:prstGeom prst="rect">
            <a:avLst/>
          </a:prstGeom>
        </p:spPr>
        <p:txBody>
          <a:bodyPr>
            <a:prstTxWarp prst="textPlain">
              <a:avLst/>
            </a:prstTxWarp>
          </a:bodyPr>
          <a:lstStyle/>
          <a:p>
            <a:pPr lvl="0" algn="ctr"/>
            <a:r>
              <a:rPr b="1" i="0" dirty="0">
                <a:ln w="19050" cap="flat" cmpd="sng">
                  <a:solidFill>
                    <a:schemeClr val="accent3"/>
                  </a:solidFill>
                  <a:prstDash val="solid"/>
                  <a:round/>
                  <a:headEnd type="none" w="sm" len="sm"/>
                  <a:tailEnd type="none" w="sm" len="sm"/>
                </a:ln>
                <a:solidFill>
                  <a:schemeClr val="accent3">
                    <a:lumMod val="60000"/>
                    <a:lumOff val="40000"/>
                  </a:schemeClr>
                </a:solidFill>
                <a:latin typeface="Work Sans"/>
              </a:rPr>
              <a:t>0</a:t>
            </a:r>
            <a:r>
              <a:rPr lang="en-US" b="1" dirty="0">
                <a:ln w="19050" cap="flat" cmpd="sng">
                  <a:solidFill>
                    <a:schemeClr val="accent3"/>
                  </a:solidFill>
                  <a:prstDash val="solid"/>
                  <a:round/>
                  <a:headEnd type="none" w="sm" len="sm"/>
                  <a:tailEnd type="none" w="sm" len="sm"/>
                </a:ln>
                <a:solidFill>
                  <a:schemeClr val="accent3">
                    <a:lumMod val="60000"/>
                    <a:lumOff val="40000"/>
                  </a:schemeClr>
                </a:solidFill>
                <a:latin typeface="Work Sans"/>
              </a:rPr>
              <a:t>3</a:t>
            </a:r>
            <a:endParaRPr b="1" i="0" dirty="0">
              <a:ln w="19050" cap="flat" cmpd="sng">
                <a:solidFill>
                  <a:schemeClr val="accent3"/>
                </a:solidFill>
                <a:prstDash val="solid"/>
                <a:round/>
                <a:headEnd type="none" w="sm" len="sm"/>
                <a:tailEnd type="none" w="sm" len="sm"/>
              </a:ln>
              <a:solidFill>
                <a:schemeClr val="accent3">
                  <a:lumMod val="60000"/>
                  <a:lumOff val="40000"/>
                </a:schemeClr>
              </a:solidFill>
              <a:latin typeface="Work Sans"/>
            </a:endParaRPr>
          </a:p>
        </p:txBody>
      </p:sp>
      <p:pic>
        <p:nvPicPr>
          <p:cNvPr id="3" name="Picture 2">
            <a:extLst>
              <a:ext uri="{FF2B5EF4-FFF2-40B4-BE49-F238E27FC236}">
                <a16:creationId xmlns:a16="http://schemas.microsoft.com/office/drawing/2014/main" id="{B01B139B-412A-2C96-7DFD-43A4B03E810C}"/>
              </a:ext>
            </a:extLst>
          </p:cNvPr>
          <p:cNvPicPr>
            <a:picLocks noChangeAspect="1"/>
          </p:cNvPicPr>
          <p:nvPr/>
        </p:nvPicPr>
        <p:blipFill>
          <a:blip r:embed="rId2"/>
          <a:stretch>
            <a:fillRect/>
          </a:stretch>
        </p:blipFill>
        <p:spPr>
          <a:xfrm>
            <a:off x="745607" y="2296576"/>
            <a:ext cx="3648584" cy="428685"/>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A364A11C-DAA9-4C18-BA7F-FD44C17B0C3E}"/>
              </a:ext>
            </a:extLst>
          </p:cNvPr>
          <p:cNvPicPr>
            <a:picLocks noChangeAspect="1"/>
          </p:cNvPicPr>
          <p:nvPr/>
        </p:nvPicPr>
        <p:blipFill>
          <a:blip r:embed="rId3"/>
          <a:stretch>
            <a:fillRect/>
          </a:stretch>
        </p:blipFill>
        <p:spPr>
          <a:xfrm>
            <a:off x="745606" y="278986"/>
            <a:ext cx="3648585" cy="1861113"/>
          </a:xfrm>
          <a:prstGeom prst="rect">
            <a:avLst/>
          </a:prstGeom>
        </p:spPr>
      </p:pic>
      <p:pic>
        <p:nvPicPr>
          <p:cNvPr id="12" name="Picture 11">
            <a:extLst>
              <a:ext uri="{FF2B5EF4-FFF2-40B4-BE49-F238E27FC236}">
                <a16:creationId xmlns:a16="http://schemas.microsoft.com/office/drawing/2014/main" id="{88D19F3B-AABE-5A61-7807-242FD827B8E4}"/>
              </a:ext>
            </a:extLst>
          </p:cNvPr>
          <p:cNvPicPr>
            <a:picLocks noChangeAspect="1"/>
          </p:cNvPicPr>
          <p:nvPr/>
        </p:nvPicPr>
        <p:blipFill>
          <a:blip r:embed="rId4"/>
          <a:stretch>
            <a:fillRect/>
          </a:stretch>
        </p:blipFill>
        <p:spPr>
          <a:xfrm>
            <a:off x="5068234" y="209318"/>
            <a:ext cx="2628965" cy="2000447"/>
          </a:xfrm>
          <a:prstGeom prst="rect">
            <a:avLst/>
          </a:prstGeom>
        </p:spPr>
      </p:pic>
      <p:pic>
        <p:nvPicPr>
          <p:cNvPr id="14" name="Picture 13">
            <a:extLst>
              <a:ext uri="{FF2B5EF4-FFF2-40B4-BE49-F238E27FC236}">
                <a16:creationId xmlns:a16="http://schemas.microsoft.com/office/drawing/2014/main" id="{3FF70605-76F6-DC69-5E55-EB2FE5C0C337}"/>
              </a:ext>
            </a:extLst>
          </p:cNvPr>
          <p:cNvPicPr>
            <a:picLocks noChangeAspect="1"/>
          </p:cNvPicPr>
          <p:nvPr/>
        </p:nvPicPr>
        <p:blipFill>
          <a:blip r:embed="rId5"/>
          <a:stretch>
            <a:fillRect/>
          </a:stretch>
        </p:blipFill>
        <p:spPr>
          <a:xfrm>
            <a:off x="745606" y="2813108"/>
            <a:ext cx="2425158" cy="2000447"/>
          </a:xfrm>
          <a:prstGeom prst="rect">
            <a:avLst/>
          </a:prstGeom>
        </p:spPr>
      </p:pic>
      <p:sp>
        <p:nvSpPr>
          <p:cNvPr id="16" name="TextBox 15">
            <a:extLst>
              <a:ext uri="{FF2B5EF4-FFF2-40B4-BE49-F238E27FC236}">
                <a16:creationId xmlns:a16="http://schemas.microsoft.com/office/drawing/2014/main" id="{3BECCBCF-4A35-86C8-3C2D-7F8C570D1FD9}"/>
              </a:ext>
            </a:extLst>
          </p:cNvPr>
          <p:cNvSpPr txBox="1"/>
          <p:nvPr/>
        </p:nvSpPr>
        <p:spPr>
          <a:xfrm>
            <a:off x="3323771" y="3717283"/>
            <a:ext cx="5534495" cy="738664"/>
          </a:xfrm>
          <a:prstGeom prst="rect">
            <a:avLst/>
          </a:prstGeom>
          <a:noFill/>
        </p:spPr>
        <p:txBody>
          <a:bodyPr wrap="square">
            <a:spAutoFit/>
          </a:bodyPr>
          <a:lstStyle/>
          <a:p>
            <a:pPr algn="just" rtl="1">
              <a:spcAft>
                <a:spcPts val="1200"/>
              </a:spcAft>
            </a:pP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همچنین با توجه به اینکه کلمه </a:t>
            </a:r>
            <a:r>
              <a:rPr lang="en-US" sz="1400" dirty="0">
                <a:solidFill>
                  <a:schemeClr val="tx1"/>
                </a:solidFill>
                <a:effectLst>
                  <a:outerShdw blurRad="38100" dist="38100" dir="2700000" algn="tl">
                    <a:srgbClr val="000000">
                      <a:alpha val="43137"/>
                    </a:srgbClr>
                  </a:outerShdw>
                </a:effectLst>
                <a:cs typeface="B Koodak" panose="00000700000000000000" pitchFamily="2" charset="-78"/>
              </a:rPr>
              <a:t>information</a:t>
            </a: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 در داکیومنت های 1 و 2 و 8 وجود دارد لذا در داکیومنت 3 و 4 و 5 و 6 و 7 وجود ندارد که اشتراکش با کلمه </a:t>
            </a:r>
            <a:r>
              <a:rPr lang="en-US" sz="1400" dirty="0">
                <a:solidFill>
                  <a:schemeClr val="tx1"/>
                </a:solidFill>
                <a:effectLst>
                  <a:outerShdw blurRad="38100" dist="38100" dir="2700000" algn="tl">
                    <a:srgbClr val="000000">
                      <a:alpha val="43137"/>
                    </a:srgbClr>
                  </a:outerShdw>
                </a:effectLst>
                <a:cs typeface="B Koodak" panose="00000700000000000000" pitchFamily="2" charset="-78"/>
              </a:rPr>
              <a:t>virus</a:t>
            </a: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 که در داکیومنت های 3 و 7 وجود دارد همان 3 و 7 می باشد.</a:t>
            </a:r>
          </a:p>
        </p:txBody>
      </p:sp>
    </p:spTree>
    <p:extLst>
      <p:ext uri="{BB962C8B-B14F-4D97-AF65-F5344CB8AC3E}">
        <p14:creationId xmlns:p14="http://schemas.microsoft.com/office/powerpoint/2010/main" val="2346348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6" name="Google Shape;220;p36">
            <a:extLst>
              <a:ext uri="{FF2B5EF4-FFF2-40B4-BE49-F238E27FC236}">
                <a16:creationId xmlns:a16="http://schemas.microsoft.com/office/drawing/2014/main" id="{5EFF9AB4-1405-C056-B3AD-81159DFA9748}"/>
              </a:ext>
            </a:extLst>
          </p:cNvPr>
          <p:cNvSpPr txBox="1">
            <a:spLocks/>
          </p:cNvSpPr>
          <p:nvPr/>
        </p:nvSpPr>
        <p:spPr>
          <a:xfrm>
            <a:off x="660400" y="295610"/>
            <a:ext cx="7075714" cy="14098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2pPr>
            <a:lvl3pPr marR="0" lvl="2"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3pPr>
            <a:lvl4pPr marR="0" lvl="3"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4pPr>
            <a:lvl5pPr marR="0" lvl="4"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5pPr>
            <a:lvl6pPr marR="0" lvl="5"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6pPr>
            <a:lvl7pPr marR="0" lvl="6"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7pPr>
            <a:lvl8pPr marR="0" lvl="7"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8pPr>
            <a:lvl9pPr marR="0" lvl="8"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9pPr>
          </a:lstStyle>
          <a:p>
            <a:pPr algn="just" rtl="1"/>
            <a:r>
              <a:rPr lang="fa-IR"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فایل های متنی تمرین قبل را در تعداد بیشتر به وسیله نرم افزار </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Lucene</a:t>
            </a:r>
            <a:r>
              <a:rPr lang="fa-IR"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a:t>
            </a:r>
            <a:r>
              <a:rPr lang="fa-IR"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ایندکس کنید. همه حروف را کوچک کنید و کلمات ایست را حذف کنید</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a:t>
            </a:r>
            <a:r>
              <a:rPr lang="fa-IR"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ریشه یابی را به دلخواه خود می توانید انجام دهید. سپس حدقل 5 پرس و جو مطرح کنید که عملگرهای</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not, and, or</a:t>
            </a:r>
            <a:r>
              <a:rPr lang="fa-IR"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و جستجوی عبارت و پرس و جوی</a:t>
            </a:r>
            <a:r>
              <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wildcard</a:t>
            </a:r>
            <a:r>
              <a:rPr lang="fa-IR"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rPr>
              <a:t> را شامل شوند و نتایج را بررسی کرده و گزارش کنید که آیا نتایج و رتبه بندی آنها منطقی هستند یا خیر.</a:t>
            </a:r>
            <a:endParaRPr lang="en-US" sz="1600" dirty="0">
              <a:solidFill>
                <a:schemeClr val="accent3">
                  <a:lumMod val="60000"/>
                  <a:lumOff val="40000"/>
                </a:schemeClr>
              </a:solidFill>
              <a:effectLst>
                <a:outerShdw blurRad="38100" dist="38100" dir="2700000" algn="tl">
                  <a:srgbClr val="000000">
                    <a:alpha val="43137"/>
                  </a:srgbClr>
                </a:outerShdw>
              </a:effectLst>
              <a:cs typeface="B Koodak" panose="00000700000000000000" pitchFamily="2" charset="-78"/>
            </a:endParaRPr>
          </a:p>
        </p:txBody>
      </p:sp>
      <p:sp>
        <p:nvSpPr>
          <p:cNvPr id="8" name="Google Shape;302;p39">
            <a:extLst>
              <a:ext uri="{FF2B5EF4-FFF2-40B4-BE49-F238E27FC236}">
                <a16:creationId xmlns:a16="http://schemas.microsoft.com/office/drawing/2014/main" id="{D2814CA0-9C4D-79D3-A68E-5CF63C33C0A0}"/>
              </a:ext>
            </a:extLst>
          </p:cNvPr>
          <p:cNvSpPr/>
          <p:nvPr/>
        </p:nvSpPr>
        <p:spPr>
          <a:xfrm>
            <a:off x="498634" y="4121356"/>
            <a:ext cx="647559" cy="405339"/>
          </a:xfrm>
          <a:prstGeom prst="rect">
            <a:avLst/>
          </a:prstGeom>
        </p:spPr>
        <p:txBody>
          <a:bodyPr>
            <a:prstTxWarp prst="textPlain">
              <a:avLst/>
            </a:prstTxWarp>
          </a:bodyPr>
          <a:lstStyle/>
          <a:p>
            <a:pPr lvl="0" algn="ctr"/>
            <a:r>
              <a:rPr b="1" i="0" dirty="0">
                <a:ln w="19050" cap="flat" cmpd="sng">
                  <a:solidFill>
                    <a:schemeClr val="accent3"/>
                  </a:solidFill>
                  <a:prstDash val="solid"/>
                  <a:round/>
                  <a:headEnd type="none" w="sm" len="sm"/>
                  <a:tailEnd type="none" w="sm" len="sm"/>
                </a:ln>
                <a:noFill/>
                <a:latin typeface="Work Sans"/>
              </a:rPr>
              <a:t>0</a:t>
            </a:r>
            <a:r>
              <a:rPr lang="en-US" b="1" i="0" dirty="0">
                <a:ln w="19050" cap="flat" cmpd="sng">
                  <a:solidFill>
                    <a:schemeClr val="accent3"/>
                  </a:solidFill>
                  <a:prstDash val="solid"/>
                  <a:round/>
                  <a:headEnd type="none" w="sm" len="sm"/>
                  <a:tailEnd type="none" w="sm" len="sm"/>
                </a:ln>
                <a:noFill/>
                <a:latin typeface="Work Sans"/>
              </a:rPr>
              <a:t>2</a:t>
            </a:r>
            <a:endParaRPr b="1" i="0" dirty="0">
              <a:ln w="19050" cap="flat" cmpd="sng">
                <a:solidFill>
                  <a:schemeClr val="accent3"/>
                </a:solidFill>
                <a:prstDash val="solid"/>
                <a:round/>
                <a:headEnd type="none" w="sm" len="sm"/>
                <a:tailEnd type="none" w="sm" len="sm"/>
              </a:ln>
              <a:noFill/>
              <a:latin typeface="Work Sans"/>
            </a:endParaRPr>
          </a:p>
        </p:txBody>
      </p:sp>
      <p:pic>
        <p:nvPicPr>
          <p:cNvPr id="10" name="Picture 9">
            <a:extLst>
              <a:ext uri="{FF2B5EF4-FFF2-40B4-BE49-F238E27FC236}">
                <a16:creationId xmlns:a16="http://schemas.microsoft.com/office/drawing/2014/main" id="{31DDBEA0-32EC-6C07-329E-442643BB4FBF}"/>
              </a:ext>
            </a:extLst>
          </p:cNvPr>
          <p:cNvPicPr>
            <a:picLocks noChangeAspect="1"/>
          </p:cNvPicPr>
          <p:nvPr/>
        </p:nvPicPr>
        <p:blipFill>
          <a:blip r:embed="rId3"/>
          <a:stretch>
            <a:fillRect/>
          </a:stretch>
        </p:blipFill>
        <p:spPr>
          <a:xfrm>
            <a:off x="7581037" y="2502786"/>
            <a:ext cx="1083113" cy="1698041"/>
          </a:xfrm>
          <a:prstGeom prst="rect">
            <a:avLst/>
          </a:prstGeom>
          <a:ln>
            <a:noFill/>
          </a:ln>
          <a:effectLst>
            <a:outerShdw blurRad="190500" algn="tl" rotWithShape="0">
              <a:srgbClr val="000000">
                <a:alpha val="70000"/>
              </a:srgbClr>
            </a:outerShdw>
          </a:effectLst>
        </p:spPr>
      </p:pic>
      <p:sp>
        <p:nvSpPr>
          <p:cNvPr id="11" name="Google Shape;220;p36">
            <a:extLst>
              <a:ext uri="{FF2B5EF4-FFF2-40B4-BE49-F238E27FC236}">
                <a16:creationId xmlns:a16="http://schemas.microsoft.com/office/drawing/2014/main" id="{1B815FB6-914E-19AB-8E40-29FACA446C13}"/>
              </a:ext>
            </a:extLst>
          </p:cNvPr>
          <p:cNvSpPr txBox="1">
            <a:spLocks/>
          </p:cNvSpPr>
          <p:nvPr/>
        </p:nvSpPr>
        <p:spPr>
          <a:xfrm>
            <a:off x="713539" y="2184928"/>
            <a:ext cx="6545942" cy="14098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2pPr>
            <a:lvl3pPr marR="0" lvl="2"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3pPr>
            <a:lvl4pPr marR="0" lvl="3"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4pPr>
            <a:lvl5pPr marR="0" lvl="4"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5pPr>
            <a:lvl6pPr marR="0" lvl="5"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6pPr>
            <a:lvl7pPr marR="0" lvl="6"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7pPr>
            <a:lvl8pPr marR="0" lvl="7"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8pPr>
            <a:lvl9pPr marR="0" lvl="8" algn="ctr" rtl="0">
              <a:lnSpc>
                <a:spcPct val="100000"/>
              </a:lnSpc>
              <a:spcBef>
                <a:spcPts val="0"/>
              </a:spcBef>
              <a:spcAft>
                <a:spcPts val="0"/>
              </a:spcAft>
              <a:buClr>
                <a:schemeClr val="dk1"/>
              </a:buClr>
              <a:buSzPts val="3300"/>
              <a:buFont typeface="Work Sans"/>
              <a:buNone/>
              <a:defRPr sz="3300" b="1" i="0" u="none" strike="noStrike" cap="none">
                <a:solidFill>
                  <a:schemeClr val="dk1"/>
                </a:solidFill>
                <a:latin typeface="Work Sans"/>
                <a:ea typeface="Work Sans"/>
                <a:cs typeface="Work Sans"/>
                <a:sym typeface="Work Sans"/>
              </a:defRPr>
            </a:lvl9pPr>
          </a:lstStyle>
          <a:p>
            <a:pPr algn="just" rtl="1"/>
            <a:r>
              <a:rPr lang="fa-IR" sz="1400" dirty="0">
                <a:solidFill>
                  <a:schemeClr val="tx1"/>
                </a:solidFill>
                <a:effectLst>
                  <a:outerShdw blurRad="38100" dist="38100" dir="2700000" algn="tl">
                    <a:srgbClr val="000000">
                      <a:alpha val="43137"/>
                    </a:srgbClr>
                  </a:outerShdw>
                </a:effectLst>
                <a:cs typeface="B Koodak" panose="00000700000000000000" pitchFamily="2" charset="-78"/>
              </a:rPr>
              <a:t>داخل پوشه </a:t>
            </a:r>
            <a:r>
              <a:rPr lang="en-US" sz="1400" dirty="0">
                <a:solidFill>
                  <a:schemeClr val="tx1"/>
                </a:solidFill>
                <a:effectLst>
                  <a:outerShdw blurRad="38100" dist="38100" dir="2700000" algn="tl">
                    <a:srgbClr val="000000">
                      <a:alpha val="43137"/>
                    </a:srgbClr>
                  </a:outerShdw>
                </a:effectLst>
                <a:cs typeface="B Koodak" panose="00000700000000000000" pitchFamily="2" charset="-78"/>
              </a:rPr>
              <a:t>docs</a:t>
            </a: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 حاوی 8 داکیومنت است که به صورت </a:t>
            </a:r>
            <a:r>
              <a:rPr lang="en-US" sz="1400" dirty="0">
                <a:solidFill>
                  <a:schemeClr val="tx1"/>
                </a:solidFill>
                <a:effectLst>
                  <a:outerShdw blurRad="38100" dist="38100" dir="2700000" algn="tl">
                    <a:srgbClr val="000000">
                      <a:alpha val="43137"/>
                    </a:srgbClr>
                  </a:outerShdw>
                </a:effectLst>
                <a:cs typeface="B Koodak" panose="00000700000000000000" pitchFamily="2" charset="-78"/>
              </a:rPr>
              <a:t>file1 … file8</a:t>
            </a:r>
            <a:r>
              <a:rPr lang="fa-IR" sz="1400" dirty="0">
                <a:solidFill>
                  <a:schemeClr val="tx1"/>
                </a:solidFill>
                <a:effectLst>
                  <a:outerShdw blurRad="38100" dist="38100" dir="2700000" algn="tl">
                    <a:srgbClr val="000000">
                      <a:alpha val="43137"/>
                    </a:srgbClr>
                  </a:outerShdw>
                </a:effectLst>
                <a:cs typeface="B Koodak" panose="00000700000000000000" pitchFamily="2" charset="-78"/>
              </a:rPr>
              <a:t> نام گذاری شده است که شامل متن هایی به صورت زیر است : </a:t>
            </a:r>
            <a:endParaRPr lang="en-US" sz="1400" dirty="0">
              <a:solidFill>
                <a:schemeClr val="tx1"/>
              </a:solidFill>
              <a:effectLst>
                <a:outerShdw blurRad="38100" dist="38100" dir="2700000" algn="tl">
                  <a:srgbClr val="000000">
                    <a:alpha val="43137"/>
                  </a:srgbClr>
                </a:outerShdw>
              </a:effectLst>
              <a:cs typeface="B Koodak" panose="00000700000000000000" pitchFamily="2" charset="-78"/>
            </a:endParaRPr>
          </a:p>
        </p:txBody>
      </p:sp>
      <p:pic>
        <p:nvPicPr>
          <p:cNvPr id="13" name="Picture 12">
            <a:extLst>
              <a:ext uri="{FF2B5EF4-FFF2-40B4-BE49-F238E27FC236}">
                <a16:creationId xmlns:a16="http://schemas.microsoft.com/office/drawing/2014/main" id="{17D52FE0-5CC2-0D7A-ABE7-C103CB141113}"/>
              </a:ext>
            </a:extLst>
          </p:cNvPr>
          <p:cNvPicPr>
            <a:picLocks noChangeAspect="1"/>
          </p:cNvPicPr>
          <p:nvPr/>
        </p:nvPicPr>
        <p:blipFill>
          <a:blip r:embed="rId4"/>
          <a:stretch>
            <a:fillRect/>
          </a:stretch>
        </p:blipFill>
        <p:spPr>
          <a:xfrm>
            <a:off x="839491" y="3043554"/>
            <a:ext cx="6419990" cy="485880"/>
          </a:xfrm>
          <a:prstGeom prst="rect">
            <a:avLst/>
          </a:prstGeom>
        </p:spPr>
      </p:pic>
      <p:pic>
        <p:nvPicPr>
          <p:cNvPr id="15" name="Picture 14">
            <a:extLst>
              <a:ext uri="{FF2B5EF4-FFF2-40B4-BE49-F238E27FC236}">
                <a16:creationId xmlns:a16="http://schemas.microsoft.com/office/drawing/2014/main" id="{7B6552AD-A227-3FFD-0263-39A59A9FBFEA}"/>
              </a:ext>
            </a:extLst>
          </p:cNvPr>
          <p:cNvPicPr>
            <a:picLocks noChangeAspect="1"/>
          </p:cNvPicPr>
          <p:nvPr/>
        </p:nvPicPr>
        <p:blipFill>
          <a:blip r:embed="rId5"/>
          <a:stretch>
            <a:fillRect/>
          </a:stretch>
        </p:blipFill>
        <p:spPr>
          <a:xfrm>
            <a:off x="2550862" y="3715966"/>
            <a:ext cx="4708619" cy="897152"/>
          </a:xfrm>
          <a:prstGeom prst="rect">
            <a:avLst/>
          </a:prstGeom>
        </p:spPr>
      </p:pic>
      <p:sp>
        <p:nvSpPr>
          <p:cNvPr id="16" name="Google Shape;302;p39">
            <a:extLst>
              <a:ext uri="{FF2B5EF4-FFF2-40B4-BE49-F238E27FC236}">
                <a16:creationId xmlns:a16="http://schemas.microsoft.com/office/drawing/2014/main" id="{27B2FDD4-BC4A-BAE0-9A45-CA6B77415116}"/>
              </a:ext>
            </a:extLst>
          </p:cNvPr>
          <p:cNvSpPr/>
          <p:nvPr/>
        </p:nvSpPr>
        <p:spPr>
          <a:xfrm>
            <a:off x="8403771" y="4722193"/>
            <a:ext cx="454495" cy="275991"/>
          </a:xfrm>
          <a:prstGeom prst="rect">
            <a:avLst/>
          </a:prstGeom>
        </p:spPr>
        <p:txBody>
          <a:bodyPr>
            <a:prstTxWarp prst="textPlain">
              <a:avLst/>
            </a:prstTxWarp>
          </a:bodyPr>
          <a:lstStyle/>
          <a:p>
            <a:pPr lvl="0" algn="ctr"/>
            <a:r>
              <a:rPr b="1" i="0" dirty="0">
                <a:ln w="19050" cap="flat" cmpd="sng">
                  <a:solidFill>
                    <a:schemeClr val="accent3"/>
                  </a:solidFill>
                  <a:prstDash val="solid"/>
                  <a:round/>
                  <a:headEnd type="none" w="sm" len="sm"/>
                  <a:tailEnd type="none" w="sm" len="sm"/>
                </a:ln>
                <a:solidFill>
                  <a:schemeClr val="accent3">
                    <a:lumMod val="60000"/>
                    <a:lumOff val="40000"/>
                  </a:schemeClr>
                </a:solidFill>
                <a:latin typeface="Work Sans"/>
              </a:rPr>
              <a:t>0</a:t>
            </a:r>
            <a:r>
              <a:rPr lang="en-US" b="1" i="0" dirty="0">
                <a:ln w="19050" cap="flat" cmpd="sng">
                  <a:solidFill>
                    <a:schemeClr val="accent3"/>
                  </a:solidFill>
                  <a:prstDash val="solid"/>
                  <a:round/>
                  <a:headEnd type="none" w="sm" len="sm"/>
                  <a:tailEnd type="none" w="sm" len="sm"/>
                </a:ln>
                <a:solidFill>
                  <a:schemeClr val="accent3">
                    <a:lumMod val="60000"/>
                    <a:lumOff val="40000"/>
                  </a:schemeClr>
                </a:solidFill>
                <a:latin typeface="Work Sans"/>
              </a:rPr>
              <a:t>4</a:t>
            </a:r>
            <a:endParaRPr b="1" i="0" dirty="0">
              <a:ln w="19050" cap="flat" cmpd="sng">
                <a:solidFill>
                  <a:schemeClr val="accent3"/>
                </a:solidFill>
                <a:prstDash val="solid"/>
                <a:round/>
                <a:headEnd type="none" w="sm" len="sm"/>
                <a:tailEnd type="none" w="sm" len="sm"/>
              </a:ln>
              <a:solidFill>
                <a:schemeClr val="accent3">
                  <a:lumMod val="60000"/>
                  <a:lumOff val="40000"/>
                </a:schemeClr>
              </a:solidFill>
              <a:latin typeface="Work Sans"/>
            </a:endParaRPr>
          </a:p>
        </p:txBody>
      </p:sp>
    </p:spTree>
    <p:extLst>
      <p:ext uri="{BB962C8B-B14F-4D97-AF65-F5344CB8AC3E}">
        <p14:creationId xmlns:p14="http://schemas.microsoft.com/office/powerpoint/2010/main" val="2765633219"/>
      </p:ext>
    </p:extLst>
  </p:cSld>
  <p:clrMapOvr>
    <a:masterClrMapping/>
  </p:clrMapOvr>
</p:sld>
</file>

<file path=ppt/theme/theme1.xml><?xml version="1.0" encoding="utf-8"?>
<a:theme xmlns:a="http://schemas.openxmlformats.org/drawingml/2006/main" name="High Intensity Interval Training Gym Center by Slidesgo">
  <a:themeElements>
    <a:clrScheme name="Simple Light">
      <a:dk1>
        <a:srgbClr val="EEEEEE"/>
      </a:dk1>
      <a:lt1>
        <a:srgbClr val="212121"/>
      </a:lt1>
      <a:dk2>
        <a:srgbClr val="FAFAFA"/>
      </a:dk2>
      <a:lt2>
        <a:srgbClr val="FFFFFF"/>
      </a:lt2>
      <a:accent1>
        <a:srgbClr val="191919"/>
      </a:accent1>
      <a:accent2>
        <a:srgbClr val="3C3C3C"/>
      </a:accent2>
      <a:accent3>
        <a:srgbClr val="FF7E02"/>
      </a:accent3>
      <a:accent4>
        <a:srgbClr val="FFFFFF"/>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581</Words>
  <Application>Microsoft Office PowerPoint</Application>
  <PresentationFormat>On-screen Show (16:9)</PresentationFormat>
  <Paragraphs>38</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Roboto Condensed Light</vt:lpstr>
      <vt:lpstr>Arial</vt:lpstr>
      <vt:lpstr>IRANSansMobile</vt:lpstr>
      <vt:lpstr>Work Sans</vt:lpstr>
      <vt:lpstr>Anaheim</vt:lpstr>
      <vt:lpstr>High Intensity Interval Training Gym Center by Slidesgo</vt:lpstr>
      <vt:lpstr>مبانی بازیابی اطلاعات و جستجو وب</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INTERVAL TRAINING GYM CENTER</dc:title>
  <cp:lastModifiedBy>Danial Bayati</cp:lastModifiedBy>
  <cp:revision>3</cp:revision>
  <dcterms:modified xsi:type="dcterms:W3CDTF">2023-04-21T12:30:10Z</dcterms:modified>
</cp:coreProperties>
</file>