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23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128962" y="116106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7374" y="1524000"/>
            <a:ext cx="313082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dirty="0" smtClean="0">
                <a:latin typeface="Trebuchet MS"/>
                <a:cs typeface="Trebuchet MS"/>
              </a:rPr>
              <a:t>DARSHAN </a:t>
            </a:r>
            <a:r>
              <a:rPr lang="en-US" sz="4400" dirty="0" smtClean="0">
                <a:latin typeface="Trebuchet MS"/>
                <a:cs typeface="Trebuchet MS"/>
              </a:rPr>
              <a:t>B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000" y="2316391"/>
            <a:ext cx="20070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 smtClean="0">
                <a:solidFill>
                  <a:srgbClr val="2D936B"/>
                </a:solidFill>
                <a:latin typeface="Trebuchet MS"/>
                <a:cs typeface="Trebuchet MS"/>
              </a:rPr>
              <a:t>Final 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4038600" y="3314551"/>
            <a:ext cx="6715125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NM ID: 6B1C0C27509E1EB8BBB4A6BF51353C11 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Course: Generative AI for Engineering (E2324)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Campus: Zone IV : MIT –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Chromepet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357312" y="3733800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53600" y="563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53600" y="6172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1524000"/>
            <a:ext cx="9144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Model Architecture: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endParaRPr lang="en-US" sz="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CNN architecture designed with multiple convolutional and pooling layers.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extraction and classification using Keras framework.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3474105"/>
            <a:ext cx="9601200" cy="21646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Training: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endParaRPr lang="en-US" sz="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 including resizing, grayscale conversion, and partitioning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the CNN model on emotion-labeled facial images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Early stopping and model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checkpointing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preventing overfitting and saving best-performing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/>
          <p:nvPr/>
        </p:nvSpPr>
        <p:spPr>
          <a:xfrm>
            <a:off x="4797452" y="5410200"/>
            <a:ext cx="460347" cy="4770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39400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856" y="1570925"/>
            <a:ext cx="233362" cy="27033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39424" y="168956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1"/>
          <a:stretch/>
        </p:blipFill>
        <p:spPr>
          <a:xfrm>
            <a:off x="752475" y="1695450"/>
            <a:ext cx="4302277" cy="3975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7" r="8980"/>
          <a:stretch/>
        </p:blipFill>
        <p:spPr>
          <a:xfrm>
            <a:off x="6776110" y="1752600"/>
            <a:ext cx="3968089" cy="39910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/>
          <p:nvPr/>
        </p:nvSpPr>
        <p:spPr>
          <a:xfrm>
            <a:off x="1178905" y="1295400"/>
            <a:ext cx="460347" cy="4770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99617" y="55326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856" y="1570925"/>
            <a:ext cx="233362" cy="27033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39424" y="168956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379261" y="1465858"/>
            <a:ext cx="8077200" cy="43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/>
          <p:nvPr/>
        </p:nvSpPr>
        <p:spPr>
          <a:xfrm>
            <a:off x="1178905" y="1295400"/>
            <a:ext cx="460347" cy="4770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20200" y="586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856" y="1570925"/>
            <a:ext cx="233362" cy="27033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39424" y="168956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310795" y="1402715"/>
            <a:ext cx="8153018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8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/>
          <p:nvPr/>
        </p:nvSpPr>
        <p:spPr>
          <a:xfrm>
            <a:off x="1178905" y="1295400"/>
            <a:ext cx="460347" cy="4770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20200" y="586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856" y="1570925"/>
            <a:ext cx="233362" cy="27033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39424" y="168956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409681"/>
            <a:ext cx="9764395" cy="11223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438400" y="2800350"/>
            <a:ext cx="6629400" cy="10858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87218" y="1995940"/>
            <a:ext cx="32275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Accuracy Measures: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72597" y="4019490"/>
            <a:ext cx="2286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= 99.6%</a:t>
            </a:r>
          </a:p>
        </p:txBody>
      </p:sp>
    </p:spTree>
    <p:extLst>
      <p:ext uri="{BB962C8B-B14F-4D97-AF65-F5344CB8AC3E}">
        <p14:creationId xmlns:p14="http://schemas.microsoft.com/office/powerpoint/2010/main" val="273890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3143" y="2362200"/>
            <a:ext cx="772519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115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14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6565" y="857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3837" y="384306"/>
            <a:ext cx="7839711" cy="957633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 smtClean="0"/>
              <a:t>PROJECT TITLE</a:t>
            </a:r>
            <a:endParaRPr lang="en-US" sz="32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object 17"/>
          <p:cNvSpPr txBox="1">
            <a:spLocks/>
          </p:cNvSpPr>
          <p:nvPr/>
        </p:nvSpPr>
        <p:spPr>
          <a:xfrm>
            <a:off x="1023886" y="2230964"/>
            <a:ext cx="9381623" cy="1573187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3600" spc="-10" dirty="0" err="1" smtClean="0">
                <a:solidFill>
                  <a:srgbClr val="2D936B"/>
                </a:solidFill>
              </a:rPr>
              <a:t>EmoNet</a:t>
            </a:r>
            <a:r>
              <a:rPr lang="en-US" sz="3600" spc="-10" dirty="0" smtClean="0">
                <a:solidFill>
                  <a:srgbClr val="2D936B"/>
                </a:solidFill>
              </a:rPr>
              <a:t>: </a:t>
            </a:r>
            <a:r>
              <a:rPr lang="en-US" sz="3600" spc="-10" dirty="0">
                <a:solidFill>
                  <a:srgbClr val="2D936B"/>
                </a:solidFill>
              </a:rPr>
              <a:t>Real-time Emotion Detector using Convolutional Neural Networks with Keras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048000"/>
            <a:ext cx="5322632" cy="3781423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Rectangle 22"/>
          <p:cNvSpPr/>
          <p:nvPr/>
        </p:nvSpPr>
        <p:spPr>
          <a:xfrm>
            <a:off x="3770689" y="1329941"/>
            <a:ext cx="560519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  <a:ea typeface="Cambria Math" panose="02040503050406030204" pitchFamily="18" charset="0"/>
              </a:rPr>
              <a:t>Introduction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  <a:ea typeface="Cambria Math" panose="02040503050406030204" pitchFamily="18" charset="0"/>
              </a:rPr>
              <a:t>Problem Statement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  <a:ea typeface="Cambria Math" panose="02040503050406030204" pitchFamily="18" charset="0"/>
              </a:rPr>
              <a:t>Project Overview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  <a:ea typeface="Cambria Math" panose="02040503050406030204" pitchFamily="18" charset="0"/>
              </a:rPr>
              <a:t>End Users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  <a:ea typeface="Cambria Math" panose="02040503050406030204" pitchFamily="18" charset="0"/>
              </a:rPr>
              <a:t>Solution and Value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  <a:ea typeface="Cambria Math" panose="02040503050406030204" pitchFamily="18" charset="0"/>
              </a:rPr>
              <a:t>Proposition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  <a:ea typeface="Cambria Math" panose="02040503050406030204" pitchFamily="18" charset="0"/>
              </a:rPr>
              <a:t>Wow in our Solution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  <a:ea typeface="Cambria Math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  <a:ea typeface="Cambria Math" panose="02040503050406030204" pitchFamily="18" charset="0"/>
              </a:rPr>
              <a:t>Modelling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  <a:ea typeface="Cambria Math" panose="02040503050406030204" pitchFamily="18" charset="0"/>
              </a:rPr>
              <a:t>Approach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  <a:ea typeface="Cambria Math" panose="02040503050406030204" pitchFamily="18" charset="0"/>
              </a:rPr>
              <a:t>Results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778622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Rectangle 10"/>
          <p:cNvSpPr/>
          <p:nvPr/>
        </p:nvSpPr>
        <p:spPr>
          <a:xfrm>
            <a:off x="840698" y="2353311"/>
            <a:ext cx="6715125" cy="2759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Emotion recognition is crucial for human-computer interaction but often presents challenges due to varying facial expressions and contexts.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methods may struggle with accuracy, especially in real-time scenarios.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need is for a robust and efficient emotion detection system that can accurately classify emotions from images or video frames.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Rectangle 10"/>
          <p:cNvSpPr/>
          <p:nvPr/>
        </p:nvSpPr>
        <p:spPr>
          <a:xfrm>
            <a:off x="838200" y="2019300"/>
            <a:ext cx="8305800" cy="34573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Objective: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Develop a system capable of real-time emotion recognition from live video feeds, facilitating instantaneous feedback on human emotional states in dynamic environments.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Implementation: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Utilizes Convolutional Neural Networks (CNNs) integrated with the Keras framework to efficiently extract features and classify emotions from facial expressions captured in live video streams.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1" name="Rectangle 10"/>
          <p:cNvSpPr/>
          <p:nvPr/>
        </p:nvSpPr>
        <p:spPr>
          <a:xfrm>
            <a:off x="746401" y="1989483"/>
            <a:ext cx="8150902" cy="37805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Key Features: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endParaRPr lang="en-US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Incorporates face detection algorithms to locate and isolate facial regions within live video frames, ensuring accurate analysis of emotional cues.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Employs CNNs to infer emotions from facial features, enabling the system to recognize and classify various emotional states in real-time.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Adapts to changing lighting conditions, facial poses, and environmental factors, ensuring robust performance across diverse real-world scenarios.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3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9" name="Rectangle 8"/>
          <p:cNvSpPr/>
          <p:nvPr/>
        </p:nvSpPr>
        <p:spPr>
          <a:xfrm>
            <a:off x="914400" y="1578472"/>
            <a:ext cx="8150902" cy="20723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Target Audience:</a:t>
            </a:r>
            <a:endParaRPr lang="en-US" sz="105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Human-Computer Interaction Researchers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Designers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 Researchers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Mental Health Professionals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4112165"/>
            <a:ext cx="8150902" cy="20723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End Users Benefit from:</a:t>
            </a:r>
            <a:endParaRPr lang="en-US" sz="105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feedback on user emotions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user experience in interactive systems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into market sentiment and consumer behavior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mental health diagnostics and interventions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181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11809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48912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-17769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0" name="Rectangle 9"/>
          <p:cNvSpPr/>
          <p:nvPr/>
        </p:nvSpPr>
        <p:spPr>
          <a:xfrm>
            <a:off x="3200400" y="1343077"/>
            <a:ext cx="7148512" cy="15594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Solution: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Emotion Detector leveraging CNNs with Keras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 with live video capture and face detection using </a:t>
            </a:r>
            <a:r>
              <a:rPr lang="en-US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OpenCV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400" y="3192641"/>
            <a:ext cx="6934200" cy="33034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Value Proposition:</a:t>
            </a:r>
            <a:endParaRPr lang="en-US" sz="20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Instantaneous emotion recognition in dynamic environments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user engagement and satisfaction in interactive systems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feedback for market research and sentiment analysis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mental health diagnostics and interventions in clinical settings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8194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sz="4250" dirty="0" smtClean="0"/>
              <a:t>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2876550" y="2057400"/>
            <a:ext cx="7334250" cy="3567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Bef>
                <a:spcPts val="400"/>
              </a:spcBef>
              <a:spcAft>
                <a:spcPts val="400"/>
              </a:spcAft>
            </a:pPr>
            <a:r>
              <a:rPr lang="en-US" sz="2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Wow Factor:</a:t>
            </a:r>
          </a:p>
          <a:p>
            <a:pPr algn="just">
              <a:spcBef>
                <a:spcPts val="400"/>
              </a:spcBef>
              <a:spcAft>
                <a:spcPts val="400"/>
              </a:spcAft>
            </a:pPr>
            <a:endParaRPr lang="en-US" sz="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processing of live video feeds for instant emotion recognition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Seamless integration of CNN-based emotion inference with face detection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 performance in diverse lighting conditions and facial poses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Practical applications in human-computer interaction, market research, and mental health diagnostics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528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Tahoma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PROJECT OVERVIEW</vt:lpstr>
      <vt:lpstr>WHO ARE THE END USERS?</vt:lpstr>
      <vt:lpstr>YOUR SOLUTION AND ITS VALUE PROPOSITION</vt:lpstr>
      <vt:lpstr>THE WOW IN OUR SOLUTION</vt:lpstr>
      <vt:lpstr>MODELLING</vt:lpstr>
      <vt:lpstr>RESULTS</vt:lpstr>
      <vt:lpstr>RESULTS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82</cp:revision>
  <dcterms:created xsi:type="dcterms:W3CDTF">2024-04-05T08:30:55Z</dcterms:created>
  <dcterms:modified xsi:type="dcterms:W3CDTF">2024-04-30T15:52:18Z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