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2"/>
  </p:notesMasterIdLst>
  <p:sldIdLst>
    <p:sldId id="256" r:id="rId5"/>
    <p:sldId id="257" r:id="rId6"/>
    <p:sldId id="264" r:id="rId7"/>
    <p:sldId id="302" r:id="rId8"/>
    <p:sldId id="303" r:id="rId9"/>
    <p:sldId id="300" r:id="rId10"/>
    <p:sldId id="265" r:id="rId11"/>
    <p:sldId id="301" r:id="rId12"/>
    <p:sldId id="304" r:id="rId13"/>
    <p:sldId id="305" r:id="rId14"/>
    <p:sldId id="269" r:id="rId15"/>
    <p:sldId id="271" r:id="rId16"/>
    <p:sldId id="272" r:id="rId17"/>
    <p:sldId id="273" r:id="rId18"/>
    <p:sldId id="306" r:id="rId19"/>
    <p:sldId id="307" r:id="rId20"/>
    <p:sldId id="2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alika Levandouskaya" initials="AL" lastIdx="43" clrIdx="0">
    <p:extLst>
      <p:ext uri="{19B8F6BF-5375-455C-9EA6-DF929625EA0E}">
        <p15:presenceInfo xmlns:p15="http://schemas.microsoft.com/office/powerpoint/2012/main" userId="S::Anzhalika_Levandouskaya@epam.com::92adfee3-e19f-494c-b48e-2a057e813d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84A5E-7045-7349-8EB9-E37DA956361E}" v="237" dt="2021-04-09T11:00:09.994"/>
    <p1510:client id="{CA169F45-5589-4D02-B933-EE3D29406E05}" v="12" dt="2021-04-09T09:53:46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0"/>
    <p:restoredTop sz="94661"/>
  </p:normalViewPr>
  <p:slideViewPr>
    <p:cSldViewPr snapToGrid="0">
      <p:cViewPr varScale="1">
        <p:scale>
          <a:sx n="108" d="100"/>
          <a:sy n="108" d="100"/>
        </p:scale>
        <p:origin x="144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yna Samakhavets" userId="9c3389a2-2eec-47b9-9265-8354a2c6e60c" providerId="ADAL" clId="{CA169F45-5589-4D02-B933-EE3D29406E05}"/>
    <pc:docChg chg="custSel modMainMaster">
      <pc:chgData name="Iryna Samakhavets" userId="9c3389a2-2eec-47b9-9265-8354a2c6e60c" providerId="ADAL" clId="{CA169F45-5589-4D02-B933-EE3D29406E05}" dt="2021-04-09T09:53:46.459" v="1" actId="478"/>
      <pc:docMkLst>
        <pc:docMk/>
      </pc:docMkLst>
      <pc:sldMasterChg chg="modSldLayout">
        <pc:chgData name="Iryna Samakhavets" userId="9c3389a2-2eec-47b9-9265-8354a2c6e60c" providerId="ADAL" clId="{CA169F45-5589-4D02-B933-EE3D29406E05}" dt="2021-04-09T09:53:46.459" v="1" actId="478"/>
        <pc:sldMasterMkLst>
          <pc:docMk/>
          <pc:sldMasterMk cId="6025338" sldId="2147483717"/>
        </pc:sldMasterMkLst>
        <pc:sldLayoutChg chg="delSp mod">
          <pc:chgData name="Iryna Samakhavets" userId="9c3389a2-2eec-47b9-9265-8354a2c6e60c" providerId="ADAL" clId="{CA169F45-5589-4D02-B933-EE3D29406E05}" dt="2021-04-09T09:53:44.615" v="0" actId="478"/>
          <pc:sldLayoutMkLst>
            <pc:docMk/>
            <pc:sldMasterMk cId="6025338" sldId="2147483717"/>
            <pc:sldLayoutMk cId="854095972" sldId="2147483744"/>
          </pc:sldLayoutMkLst>
          <pc:picChg chg="del">
            <ac:chgData name="Iryna Samakhavets" userId="9c3389a2-2eec-47b9-9265-8354a2c6e60c" providerId="ADAL" clId="{CA169F45-5589-4D02-B933-EE3D29406E05}" dt="2021-04-09T09:53:44.615" v="0" actId="478"/>
            <ac:picMkLst>
              <pc:docMk/>
              <pc:sldMasterMk cId="6025338" sldId="2147483717"/>
              <pc:sldLayoutMk cId="854095972" sldId="2147483744"/>
              <ac:picMk id="8" creationId="{16CBFE6D-2574-4431-9DE8-59662CACBA43}"/>
            </ac:picMkLst>
          </pc:picChg>
        </pc:sldLayoutChg>
        <pc:sldLayoutChg chg="delSp mod">
          <pc:chgData name="Iryna Samakhavets" userId="9c3389a2-2eec-47b9-9265-8354a2c6e60c" providerId="ADAL" clId="{CA169F45-5589-4D02-B933-EE3D29406E05}" dt="2021-04-09T09:53:46.459" v="1" actId="478"/>
          <pc:sldLayoutMkLst>
            <pc:docMk/>
            <pc:sldMasterMk cId="6025338" sldId="2147483717"/>
            <pc:sldLayoutMk cId="96996155" sldId="2147483762"/>
          </pc:sldLayoutMkLst>
          <pc:picChg chg="del">
            <ac:chgData name="Iryna Samakhavets" userId="9c3389a2-2eec-47b9-9265-8354a2c6e60c" providerId="ADAL" clId="{CA169F45-5589-4D02-B933-EE3D29406E05}" dt="2021-04-09T09:53:46.459" v="1" actId="478"/>
            <ac:picMkLst>
              <pc:docMk/>
              <pc:sldMasterMk cId="6025338" sldId="2147483717"/>
              <pc:sldLayoutMk cId="96996155" sldId="2147483762"/>
              <ac:picMk id="8" creationId="{16CBFE6D-2574-4431-9DE8-59662CACBA43}"/>
            </ac:picMkLst>
          </pc:picChg>
        </pc:sldLayoutChg>
      </pc:sldMasterChg>
    </pc:docChg>
  </pc:docChgLst>
  <pc:docChgLst>
    <pc:chgData name="Palina Vilava" userId="2da16f30-436a-4d99-a599-a4b0cba3622b" providerId="ADAL" clId="{29E84A5E-7045-7349-8EB9-E37DA956361E}"/>
    <pc:docChg chg="undo custSel addSld delSld modSld modMainMaster">
      <pc:chgData name="Palina Vilava" userId="2da16f30-436a-4d99-a599-a4b0cba3622b" providerId="ADAL" clId="{29E84A5E-7045-7349-8EB9-E37DA956361E}" dt="2021-04-09T11:00:09.995" v="236" actId="403"/>
      <pc:docMkLst>
        <pc:docMk/>
      </pc:docMkLst>
      <pc:sldChg chg="addSp delSp modSp mod chgLayout">
        <pc:chgData name="Palina Vilava" userId="2da16f30-436a-4d99-a599-a4b0cba3622b" providerId="ADAL" clId="{29E84A5E-7045-7349-8EB9-E37DA956361E}" dt="2021-04-09T11:00:09.995" v="236" actId="403"/>
        <pc:sldMkLst>
          <pc:docMk/>
          <pc:sldMk cId="3591971344" sldId="256"/>
        </pc:sldMkLst>
        <pc:spChg chg="add mod ord">
          <ac:chgData name="Palina Vilava" userId="2da16f30-436a-4d99-a599-a4b0cba3622b" providerId="ADAL" clId="{29E84A5E-7045-7349-8EB9-E37DA956361E}" dt="2021-04-09T11:00:09.995" v="236" actId="403"/>
          <ac:spMkLst>
            <pc:docMk/>
            <pc:sldMk cId="3591971344" sldId="256"/>
            <ac:spMk id="2" creationId="{CA3BB777-E3A7-3349-B820-C2E473EC54E8}"/>
          </ac:spMkLst>
        </pc:spChg>
        <pc:spChg chg="add mod ord">
          <ac:chgData name="Palina Vilava" userId="2da16f30-436a-4d99-a599-a4b0cba3622b" providerId="ADAL" clId="{29E84A5E-7045-7349-8EB9-E37DA956361E}" dt="2021-04-09T10:59:51.416" v="230" actId="20577"/>
          <ac:spMkLst>
            <pc:docMk/>
            <pc:sldMk cId="3591971344" sldId="256"/>
            <ac:spMk id="3" creationId="{887DE665-95EF-7C44-9386-81441B656B3A}"/>
          </ac:spMkLst>
        </pc:spChg>
        <pc:spChg chg="add mod ord">
          <ac:chgData name="Palina Vilava" userId="2da16f30-436a-4d99-a599-a4b0cba3622b" providerId="ADAL" clId="{29E84A5E-7045-7349-8EB9-E37DA956361E}" dt="2021-04-09T10:59:54.667" v="234" actId="20577"/>
          <ac:spMkLst>
            <pc:docMk/>
            <pc:sldMk cId="3591971344" sldId="256"/>
            <ac:spMk id="4" creationId="{022A8A66-7877-3B41-B6B6-945CAC5423E0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5" creationId="{37E5DFE9-0BB9-46C0-95F0-4076A068017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6" creationId="{F358BC15-9AFA-4B24-AD57-0B9FD9B03BC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7" creationId="{2F97B039-F4FF-4D6E-A30E-8B9B8C8C3D02}"/>
          </ac:spMkLst>
        </pc:spChg>
      </pc:sldChg>
      <pc:sldChg chg="addSp delSp modSp new del mod">
        <pc:chgData name="Palina Vilava" userId="2da16f30-436a-4d99-a599-a4b0cba3622b" providerId="ADAL" clId="{29E84A5E-7045-7349-8EB9-E37DA956361E}" dt="2021-04-07T11:57:43.844" v="197" actId="2696"/>
        <pc:sldMkLst>
          <pc:docMk/>
          <pc:sldMk cId="3000497978" sldId="257"/>
        </pc:sldMkLst>
        <pc:spChg chg="add del mod">
          <ac:chgData name="Palina Vilava" userId="2da16f30-436a-4d99-a599-a4b0cba3622b" providerId="ADAL" clId="{29E84A5E-7045-7349-8EB9-E37DA956361E}" dt="2021-04-07T11:57:13.622" v="183" actId="478"/>
          <ac:spMkLst>
            <pc:docMk/>
            <pc:sldMk cId="3000497978" sldId="257"/>
            <ac:spMk id="4" creationId="{E581BADC-09C4-A145-AF18-841F80A0068B}"/>
          </ac:spMkLst>
        </pc:spChg>
        <pc:spChg chg="add del mod">
          <ac:chgData name="Palina Vilava" userId="2da16f30-436a-4d99-a599-a4b0cba3622b" providerId="ADAL" clId="{29E84A5E-7045-7349-8EB9-E37DA956361E}" dt="2021-04-07T11:57:41.971" v="196" actId="478"/>
          <ac:spMkLst>
            <pc:docMk/>
            <pc:sldMk cId="3000497978" sldId="257"/>
            <ac:spMk id="5" creationId="{3BBFD6EB-8286-D94F-8D9D-A8E930B765CB}"/>
          </ac:spMkLst>
        </pc:spChg>
      </pc:sldChg>
      <pc:sldMasterChg chg="modSp mod addSldLayout modSldLayout">
        <pc:chgData name="Palina Vilava" userId="2da16f30-436a-4d99-a599-a4b0cba3622b" providerId="ADAL" clId="{29E84A5E-7045-7349-8EB9-E37DA956361E}" dt="2021-04-07T12:17:51.959" v="199" actId="6014"/>
        <pc:sldMasterMkLst>
          <pc:docMk/>
          <pc:sldMasterMk cId="6025338" sldId="2147483717"/>
        </pc:sldMasterMkLst>
        <pc:sldLayoutChg chg="mod">
          <pc:chgData name="Palina Vilava" userId="2da16f30-436a-4d99-a599-a4b0cba3622b" providerId="ADAL" clId="{29E84A5E-7045-7349-8EB9-E37DA956361E}" dt="2021-04-07T11:47:20.872" v="45" actId="6014"/>
          <pc:sldLayoutMkLst>
            <pc:docMk/>
            <pc:sldMasterMk cId="6025338" sldId="2147483717"/>
            <pc:sldLayoutMk cId="802160967" sldId="2147483732"/>
          </pc:sldLayoutMkLst>
        </pc:sldLayoutChg>
        <pc:sldLayoutChg chg="mod">
          <pc:chgData name="Palina Vilava" userId="2da16f30-436a-4d99-a599-a4b0cba3622b" providerId="ADAL" clId="{29E84A5E-7045-7349-8EB9-E37DA956361E}" dt="2021-04-07T11:44:05.286" v="34" actId="6014"/>
          <pc:sldLayoutMkLst>
            <pc:docMk/>
            <pc:sldMasterMk cId="6025338" sldId="2147483717"/>
            <pc:sldLayoutMk cId="1641687614" sldId="2147483734"/>
          </pc:sldLayoutMkLst>
        </pc:sldLayoutChg>
        <pc:sldLayoutChg chg="mod">
          <pc:chgData name="Palina Vilava" userId="2da16f30-436a-4d99-a599-a4b0cba3622b" providerId="ADAL" clId="{29E84A5E-7045-7349-8EB9-E37DA956361E}" dt="2021-04-07T11:45:35.959" v="37" actId="6014"/>
          <pc:sldLayoutMkLst>
            <pc:docMk/>
            <pc:sldMasterMk cId="6025338" sldId="2147483717"/>
            <pc:sldLayoutMk cId="98546723" sldId="2147483735"/>
          </pc:sldLayoutMkLst>
        </pc:sldLayoutChg>
        <pc:sldLayoutChg chg="mod">
          <pc:chgData name="Palina Vilava" userId="2da16f30-436a-4d99-a599-a4b0cba3622b" providerId="ADAL" clId="{29E84A5E-7045-7349-8EB9-E37DA956361E}" dt="2021-04-07T11:41:55.585" v="26" actId="6014"/>
          <pc:sldLayoutMkLst>
            <pc:docMk/>
            <pc:sldMasterMk cId="6025338" sldId="2147483717"/>
            <pc:sldLayoutMk cId="3692294782" sldId="2147483736"/>
          </pc:sldLayoutMkLst>
        </pc:sldLayoutChg>
        <pc:sldLayoutChg chg="mod">
          <pc:chgData name="Palina Vilava" userId="2da16f30-436a-4d99-a599-a4b0cba3622b" providerId="ADAL" clId="{29E84A5E-7045-7349-8EB9-E37DA956361E}" dt="2021-04-07T11:45:46.641" v="38" actId="6014"/>
          <pc:sldLayoutMkLst>
            <pc:docMk/>
            <pc:sldMasterMk cId="6025338" sldId="2147483717"/>
            <pc:sldLayoutMk cId="821494556" sldId="2147483737"/>
          </pc:sldLayoutMkLst>
        </pc:sldLayoutChg>
        <pc:sldLayoutChg chg="mod">
          <pc:chgData name="Palina Vilava" userId="2da16f30-436a-4d99-a599-a4b0cba3622b" providerId="ADAL" clId="{29E84A5E-7045-7349-8EB9-E37DA956361E}" dt="2021-04-07T11:41:42.357" v="25" actId="6014"/>
          <pc:sldLayoutMkLst>
            <pc:docMk/>
            <pc:sldMasterMk cId="6025338" sldId="2147483717"/>
            <pc:sldLayoutMk cId="3661082933" sldId="2147483738"/>
          </pc:sldLayoutMkLst>
        </pc:sldLayoutChg>
        <pc:sldLayoutChg chg="modSp mod">
          <pc:chgData name="Palina Vilava" userId="2da16f30-436a-4d99-a599-a4b0cba3622b" providerId="ADAL" clId="{29E84A5E-7045-7349-8EB9-E37DA956361E}" dt="2021-04-07T11:46:00.419" v="39" actId="6014"/>
          <pc:sldLayoutMkLst>
            <pc:docMk/>
            <pc:sldMasterMk cId="6025338" sldId="2147483717"/>
            <pc:sldLayoutMk cId="3576920143" sldId="2147483739"/>
          </pc:sldLayoutMkLst>
          <pc:spChg chg="mod">
            <ac:chgData name="Palina Vilava" userId="2da16f30-436a-4d99-a599-a4b0cba3622b" providerId="ADAL" clId="{29E84A5E-7045-7349-8EB9-E37DA956361E}" dt="2021-04-07T11:40:40.885" v="23" actId="14100"/>
            <ac:spMkLst>
              <pc:docMk/>
              <pc:sldMasterMk cId="6025338" sldId="2147483717"/>
              <pc:sldLayoutMk cId="3576920143" sldId="2147483739"/>
              <ac:spMk id="2" creationId="{263D721A-127A-4DBE-B738-ABA4893319BC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41:32.307" v="24" actId="6014"/>
          <pc:sldLayoutMkLst>
            <pc:docMk/>
            <pc:sldMasterMk cId="6025338" sldId="2147483717"/>
            <pc:sldLayoutMk cId="2923105718" sldId="2147483740"/>
          </pc:sldLayoutMkLst>
          <pc:spChg chg="mod">
            <ac:chgData name="Palina Vilava" userId="2da16f30-436a-4d99-a599-a4b0cba3622b" providerId="ADAL" clId="{29E84A5E-7045-7349-8EB9-E37DA956361E}" dt="2021-04-07T11:38:42.608" v="17" actId="14100"/>
            <ac:spMkLst>
              <pc:docMk/>
              <pc:sldMasterMk cId="6025338" sldId="2147483717"/>
              <pc:sldLayoutMk cId="2923105718" sldId="2147483740"/>
              <ac:spMk id="2" creationId="{263D721A-127A-4DBE-B738-ABA4893319BC}"/>
            </ac:spMkLst>
          </pc:spChg>
          <pc:spChg chg="del">
            <ac:chgData name="Palina Vilava" userId="2da16f30-436a-4d99-a599-a4b0cba3622b" providerId="ADAL" clId="{29E84A5E-7045-7349-8EB9-E37DA956361E}" dt="2021-04-07T11:38:31.075" v="14" actId="478"/>
            <ac:spMkLst>
              <pc:docMk/>
              <pc:sldMasterMk cId="6025338" sldId="2147483717"/>
              <pc:sldLayoutMk cId="2923105718" sldId="2147483740"/>
              <ac:spMk id="8" creationId="{10D45F08-25E9-4235-B1BA-50ED19539CA6}"/>
            </ac:spMkLst>
          </pc:spChg>
          <pc:spChg chg="add mod">
            <ac:chgData name="Palina Vilava" userId="2da16f30-436a-4d99-a599-a4b0cba3622b" providerId="ADAL" clId="{29E84A5E-7045-7349-8EB9-E37DA956361E}" dt="2021-04-07T11:38:34.413" v="16" actId="14100"/>
            <ac:spMkLst>
              <pc:docMk/>
              <pc:sldMasterMk cId="6025338" sldId="2147483717"/>
              <pc:sldLayoutMk cId="2923105718" sldId="2147483740"/>
              <ac:spMk id="9" creationId="{46C1CA1B-2E41-DA49-A688-13BC117567D0}"/>
            </ac:spMkLst>
          </pc:spChg>
          <pc:spChg chg="add del mod">
            <ac:chgData name="Palina Vilava" userId="2da16f30-436a-4d99-a599-a4b0cba3622b" providerId="ADAL" clId="{29E84A5E-7045-7349-8EB9-E37DA956361E}" dt="2021-04-07T11:38:49.677" v="21" actId="478"/>
            <ac:spMkLst>
              <pc:docMk/>
              <pc:sldMasterMk cId="6025338" sldId="2147483717"/>
              <pc:sldLayoutMk cId="2923105718" sldId="2147483740"/>
              <ac:spMk id="12" creationId="{BA5F1F02-3435-2C43-AE85-39F4D3B5ECB8}"/>
            </ac:spMkLst>
          </pc:spChg>
        </pc:sldLayoutChg>
        <pc:sldLayoutChg chg="mod">
          <pc:chgData name="Palina Vilava" userId="2da16f30-436a-4d99-a599-a4b0cba3622b" providerId="ADAL" clId="{29E84A5E-7045-7349-8EB9-E37DA956361E}" dt="2021-04-07T11:45:28.812" v="36" actId="6014"/>
          <pc:sldLayoutMkLst>
            <pc:docMk/>
            <pc:sldMasterMk cId="6025338" sldId="2147483717"/>
            <pc:sldLayoutMk cId="2700087433" sldId="2147483741"/>
          </pc:sldLayoutMkLst>
        </pc:sldLayoutChg>
        <pc:sldLayoutChg chg="mod">
          <pc:chgData name="Palina Vilava" userId="2da16f30-436a-4d99-a599-a4b0cba3622b" providerId="ADAL" clId="{29E84A5E-7045-7349-8EB9-E37DA956361E}" dt="2021-04-07T11:46:24.279" v="40" actId="6014"/>
          <pc:sldLayoutMkLst>
            <pc:docMk/>
            <pc:sldMasterMk cId="6025338" sldId="2147483717"/>
            <pc:sldLayoutMk cId="1202495231" sldId="2147483742"/>
          </pc:sldLayoutMkLst>
        </pc:sldLayoutChg>
        <pc:sldLayoutChg chg="mod">
          <pc:chgData name="Palina Vilava" userId="2da16f30-436a-4d99-a599-a4b0cba3622b" providerId="ADAL" clId="{29E84A5E-7045-7349-8EB9-E37DA956361E}" dt="2021-04-07T11:43:36.884" v="32" actId="6014"/>
          <pc:sldLayoutMkLst>
            <pc:docMk/>
            <pc:sldMasterMk cId="6025338" sldId="2147483717"/>
            <pc:sldLayoutMk cId="3075079838" sldId="2147483743"/>
          </pc:sldLayoutMkLst>
        </pc:sldLayoutChg>
        <pc:sldLayoutChg chg="mod">
          <pc:chgData name="Palina Vilava" userId="2da16f30-436a-4d99-a599-a4b0cba3622b" providerId="ADAL" clId="{29E84A5E-7045-7349-8EB9-E37DA956361E}" dt="2021-04-07T11:42:52.238" v="30" actId="6014"/>
          <pc:sldLayoutMkLst>
            <pc:docMk/>
            <pc:sldMasterMk cId="6025338" sldId="2147483717"/>
            <pc:sldLayoutMk cId="854095972" sldId="2147483744"/>
          </pc:sldLayoutMkLst>
        </pc:sldLayoutChg>
        <pc:sldLayoutChg chg="mod">
          <pc:chgData name="Palina Vilava" userId="2da16f30-436a-4d99-a599-a4b0cba3622b" providerId="ADAL" clId="{29E84A5E-7045-7349-8EB9-E37DA956361E}" dt="2021-04-07T11:45:02.058" v="35" actId="6014"/>
          <pc:sldLayoutMkLst>
            <pc:docMk/>
            <pc:sldMasterMk cId="6025338" sldId="2147483717"/>
            <pc:sldLayoutMk cId="607523831" sldId="2147483745"/>
          </pc:sldLayoutMkLst>
        </pc:sldLayoutChg>
        <pc:sldLayoutChg chg="mod">
          <pc:chgData name="Palina Vilava" userId="2da16f30-436a-4d99-a599-a4b0cba3622b" providerId="ADAL" clId="{29E84A5E-7045-7349-8EB9-E37DA956361E}" dt="2021-04-07T11:46:42.567" v="41" actId="6014"/>
          <pc:sldLayoutMkLst>
            <pc:docMk/>
            <pc:sldMasterMk cId="6025338" sldId="2147483717"/>
            <pc:sldLayoutMk cId="21247453" sldId="2147483746"/>
          </pc:sldLayoutMkLst>
        </pc:sldLayoutChg>
        <pc:sldLayoutChg chg="mod">
          <pc:chgData name="Palina Vilava" userId="2da16f30-436a-4d99-a599-a4b0cba3622b" providerId="ADAL" clId="{29E84A5E-7045-7349-8EB9-E37DA956361E}" dt="2021-04-07T11:47:06.191" v="43" actId="6014"/>
          <pc:sldLayoutMkLst>
            <pc:docMk/>
            <pc:sldMasterMk cId="6025338" sldId="2147483717"/>
            <pc:sldLayoutMk cId="1088340687" sldId="2147483747"/>
          </pc:sldLayoutMkLst>
        </pc:sldLayoutChg>
        <pc:sldLayoutChg chg="mod">
          <pc:chgData name="Palina Vilava" userId="2da16f30-436a-4d99-a599-a4b0cba3622b" providerId="ADAL" clId="{29E84A5E-7045-7349-8EB9-E37DA956361E}" dt="2021-04-07T11:47:14.156" v="44" actId="6014"/>
          <pc:sldLayoutMkLst>
            <pc:docMk/>
            <pc:sldMasterMk cId="6025338" sldId="2147483717"/>
            <pc:sldLayoutMk cId="2713037627" sldId="2147483748"/>
          </pc:sldLayoutMkLst>
        </pc:sldLayoutChg>
        <pc:sldLayoutChg chg="mod">
          <pc:chgData name="Palina Vilava" userId="2da16f30-436a-4d99-a599-a4b0cba3622b" providerId="ADAL" clId="{29E84A5E-7045-7349-8EB9-E37DA956361E}" dt="2021-04-07T11:47:25.664" v="46" actId="6014"/>
          <pc:sldLayoutMkLst>
            <pc:docMk/>
            <pc:sldMasterMk cId="6025338" sldId="2147483717"/>
            <pc:sldLayoutMk cId="363397111" sldId="2147483749"/>
          </pc:sldLayoutMkLst>
        </pc:sldLayoutChg>
        <pc:sldLayoutChg chg="mod">
          <pc:chgData name="Palina Vilava" userId="2da16f30-436a-4d99-a599-a4b0cba3622b" providerId="ADAL" clId="{29E84A5E-7045-7349-8EB9-E37DA956361E}" dt="2021-04-07T11:43:15.176" v="31" actId="6014"/>
          <pc:sldLayoutMkLst>
            <pc:docMk/>
            <pc:sldMasterMk cId="6025338" sldId="2147483717"/>
            <pc:sldLayoutMk cId="4024236537" sldId="2147483755"/>
          </pc:sldLayoutMkLst>
        </pc:sldLayoutChg>
        <pc:sldLayoutChg chg="mod">
          <pc:chgData name="Palina Vilava" userId="2da16f30-436a-4d99-a599-a4b0cba3622b" providerId="ADAL" clId="{29E84A5E-7045-7349-8EB9-E37DA956361E}" dt="2021-04-07T11:43:53.573" v="33" actId="6014"/>
          <pc:sldLayoutMkLst>
            <pc:docMk/>
            <pc:sldMasterMk cId="6025338" sldId="2147483717"/>
            <pc:sldLayoutMk cId="2197146" sldId="2147483756"/>
          </pc:sldLayoutMkLst>
        </pc:sldLayoutChg>
        <pc:sldLayoutChg chg="mod">
          <pc:chgData name="Palina Vilava" userId="2da16f30-436a-4d99-a599-a4b0cba3622b" providerId="ADAL" clId="{29E84A5E-7045-7349-8EB9-E37DA956361E}" dt="2021-04-07T11:42:42.275" v="29" actId="6014"/>
          <pc:sldLayoutMkLst>
            <pc:docMk/>
            <pc:sldMasterMk cId="6025338" sldId="2147483717"/>
            <pc:sldLayoutMk cId="96996155" sldId="2147483762"/>
          </pc:sldLayoutMkLst>
        </pc:sldLayoutChg>
        <pc:sldLayoutChg chg="addSp delSp modSp add mod modTransition">
          <pc:chgData name="Palina Vilava" userId="2da16f30-436a-4d99-a599-a4b0cba3622b" providerId="ADAL" clId="{29E84A5E-7045-7349-8EB9-E37DA956361E}" dt="2021-04-07T11:48:55.966" v="71" actId="1036"/>
          <pc:sldLayoutMkLst>
            <pc:docMk/>
            <pc:sldMasterMk cId="6025338" sldId="2147483717"/>
            <pc:sldLayoutMk cId="951812729" sldId="2147483763"/>
          </pc:sldLayoutMkLst>
          <pc:spChg chg="mod">
            <ac:chgData name="Palina Vilava" userId="2da16f30-436a-4d99-a599-a4b0cba3622b" providerId="ADAL" clId="{29E84A5E-7045-7349-8EB9-E37DA956361E}" dt="2021-04-07T11:48:29.909" v="50" actId="1076"/>
            <ac:spMkLst>
              <pc:docMk/>
              <pc:sldMasterMk cId="6025338" sldId="2147483717"/>
              <pc:sldLayoutMk cId="951812729" sldId="2147483763"/>
              <ac:spMk id="2" creationId="{072D1CE3-09AB-4B8F-B4EA-802DA1F8168A}"/>
            </ac:spMkLst>
          </pc:spChg>
          <pc:spChg chg="mod">
            <ac:chgData name="Palina Vilava" userId="2da16f30-436a-4d99-a599-a4b0cba3622b" providerId="ADAL" clId="{29E84A5E-7045-7349-8EB9-E37DA956361E}" dt="2021-04-07T11:48:47.200" v="55" actId="14100"/>
            <ac:spMkLst>
              <pc:docMk/>
              <pc:sldMasterMk cId="6025338" sldId="2147483717"/>
              <pc:sldLayoutMk cId="951812729" sldId="2147483763"/>
              <ac:spMk id="3" creationId="{BDF03CD9-50C7-44B7-B928-FC1A6F91398C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6" creationId="{1633460F-F216-4161-81D4-61770D44485A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9" creationId="{183A137D-51C1-42BD-8E6A-5A17CA8E69F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0" creationId="{788F9D7D-61B7-4023-A90A-331ABB6016CE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1" creationId="{B5F31C29-0270-444C-AB5B-F5F8275A4E72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2" creationId="{0B6A5DF8-022B-46A9-9257-DAA098142E5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3" creationId="{7CF17201-04E3-48ED-9077-B42ECD88DB79}"/>
            </ac:spMkLst>
          </pc:spChg>
          <pc:spChg chg="add mod">
            <ac:chgData name="Palina Vilava" userId="2da16f30-436a-4d99-a599-a4b0cba3622b" providerId="ADAL" clId="{29E84A5E-7045-7349-8EB9-E37DA956361E}" dt="2021-04-07T11:48:43.733" v="54"/>
            <ac:spMkLst>
              <pc:docMk/>
              <pc:sldMasterMk cId="6025338" sldId="2147483717"/>
              <pc:sldLayoutMk cId="951812729" sldId="2147483763"/>
              <ac:spMk id="14" creationId="{D26DCF78-A14C-7743-94BB-7E13C2AD8622}"/>
            </ac:spMkLst>
          </pc:spChg>
          <pc:cxnChg chg="del">
            <ac:chgData name="Palina Vilava" userId="2da16f30-436a-4d99-a599-a4b0cba3622b" providerId="ADAL" clId="{29E84A5E-7045-7349-8EB9-E37DA956361E}" dt="2021-04-07T11:48:43.048" v="53" actId="478"/>
            <ac:cxnSpMkLst>
              <pc:docMk/>
              <pc:sldMasterMk cId="6025338" sldId="2147483717"/>
              <pc:sldLayoutMk cId="951812729" sldId="2147483763"/>
              <ac:cxnSpMk id="15" creationId="{654B6A1A-ED6A-490A-AA56-15684042F07D}"/>
            </ac:cxnSpMkLst>
          </pc:cxnChg>
        </pc:sldLayoutChg>
        <pc:sldLayoutChg chg="addSp delSp modSp new mod setBg">
          <pc:chgData name="Palina Vilava" userId="2da16f30-436a-4d99-a599-a4b0cba3622b" providerId="ADAL" clId="{29E84A5E-7045-7349-8EB9-E37DA956361E}" dt="2021-04-07T11:54:21.629" v="112" actId="208"/>
          <pc:sldLayoutMkLst>
            <pc:docMk/>
            <pc:sldMasterMk cId="6025338" sldId="2147483717"/>
            <pc:sldLayoutMk cId="1550210797" sldId="2147483764"/>
          </pc:sldLayoutMkLst>
          <pc:spChg chg="del">
            <ac:chgData name="Palina Vilava" userId="2da16f30-436a-4d99-a599-a4b0cba3622b" providerId="ADAL" clId="{29E84A5E-7045-7349-8EB9-E37DA956361E}" dt="2021-04-07T11:51:09.962" v="74" actId="478"/>
            <ac:spMkLst>
              <pc:docMk/>
              <pc:sldMasterMk cId="6025338" sldId="2147483717"/>
              <pc:sldLayoutMk cId="1550210797" sldId="2147483764"/>
              <ac:spMk id="2" creationId="{E5B9B13E-8BAF-BF4C-BD87-150C944FB29D}"/>
            </ac:spMkLst>
          </pc:spChg>
          <pc:spChg chg="add mod">
            <ac:chgData name="Palina Vilava" userId="2da16f30-436a-4d99-a599-a4b0cba3622b" providerId="ADAL" clId="{29E84A5E-7045-7349-8EB9-E37DA956361E}" dt="2021-04-07T11:52:58.437" v="106" actId="1076"/>
            <ac:spMkLst>
              <pc:docMk/>
              <pc:sldMasterMk cId="6025338" sldId="2147483717"/>
              <pc:sldLayoutMk cId="1550210797" sldId="2147483764"/>
              <ac:spMk id="4" creationId="{952A47A2-EF74-7B4A-948B-354D8CBA8096}"/>
            </ac:spMkLst>
          </pc:spChg>
          <pc:spChg chg="add mod">
            <ac:chgData name="Palina Vilava" userId="2da16f30-436a-4d99-a599-a4b0cba3622b" providerId="ADAL" clId="{29E84A5E-7045-7349-8EB9-E37DA956361E}" dt="2021-04-07T11:54:21.629" v="112" actId="208"/>
            <ac:spMkLst>
              <pc:docMk/>
              <pc:sldMasterMk cId="6025338" sldId="2147483717"/>
              <pc:sldLayoutMk cId="1550210797" sldId="2147483764"/>
              <ac:spMk id="5" creationId="{5C14BDE5-32F5-E643-A4FF-D09A52DA71E1}"/>
            </ac:spMkLst>
          </pc:spChg>
          <pc:spChg chg="add mod">
            <ac:chgData name="Palina Vilava" userId="2da16f30-436a-4d99-a599-a4b0cba3622b" providerId="ADAL" clId="{29E84A5E-7045-7349-8EB9-E37DA956361E}" dt="2021-04-07T11:52:44.434" v="99" actId="1076"/>
            <ac:spMkLst>
              <pc:docMk/>
              <pc:sldMasterMk cId="6025338" sldId="2147483717"/>
              <pc:sldLayoutMk cId="1550210797" sldId="2147483764"/>
              <ac:spMk id="6" creationId="{B01F7317-9450-7F4E-8CF4-A6FAE6DBDD15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7" creationId="{2FDF0298-E8CF-A643-8536-B75D08B36C93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8" creationId="{629CB466-9388-1645-92DD-67229A4AFD12}"/>
            </ac:spMkLst>
          </pc:spChg>
          <pc:picChg chg="add mod">
            <ac:chgData name="Palina Vilava" userId="2da16f30-436a-4d99-a599-a4b0cba3622b" providerId="ADAL" clId="{29E84A5E-7045-7349-8EB9-E37DA956361E}" dt="2021-04-07T11:52:56.796" v="105" actId="1076"/>
            <ac:picMkLst>
              <pc:docMk/>
              <pc:sldMasterMk cId="6025338" sldId="2147483717"/>
              <pc:sldLayoutMk cId="1550210797" sldId="2147483764"/>
              <ac:picMk id="3" creationId="{631137FB-F149-DD41-B765-24A58A85DED8}"/>
            </ac:picMkLst>
          </pc:picChg>
        </pc:sldLayoutChg>
      </pc:sldMasterChg>
      <pc:sldMasterChg chg="modSldLayout">
        <pc:chgData name="Palina Vilava" userId="2da16f30-436a-4d99-a599-a4b0cba3622b" providerId="ADAL" clId="{29E84A5E-7045-7349-8EB9-E37DA956361E}" dt="2021-04-07T11:36:11.132" v="13"/>
        <pc:sldMasterMkLst>
          <pc:docMk/>
          <pc:sldMasterMk cId="6025338" sldId="2147483763"/>
        </pc:sldMasterMkLst>
        <pc:sldLayoutChg chg="addSp delSp modSp mod">
          <pc:chgData name="Palina Vilava" userId="2da16f30-436a-4d99-a599-a4b0cba3622b" providerId="ADAL" clId="{29E84A5E-7045-7349-8EB9-E37DA956361E}" dt="2021-04-07T11:35:40.398" v="9" actId="1038"/>
          <pc:sldLayoutMkLst>
            <pc:docMk/>
            <pc:sldMasterMk cId="6025338" sldId="2147483717"/>
            <pc:sldLayoutMk cId="3493115450" sldId="2147483764"/>
          </pc:sldLayoutMkLst>
          <pc:spChg chg="add mod">
            <ac:chgData name="Palina Vilava" userId="2da16f30-436a-4d99-a599-a4b0cba3622b" providerId="ADAL" clId="{29E84A5E-7045-7349-8EB9-E37DA956361E}" dt="2021-04-07T11:35:40.398" v="9" actId="1038"/>
            <ac:spMkLst>
              <pc:docMk/>
              <pc:sldMasterMk cId="6025338" sldId="2147483717"/>
              <pc:sldLayoutMk cId="3493115450" sldId="2147483764"/>
              <ac:spMk id="3" creationId="{81FA7817-3B6C-3F4A-B7B9-1C24248B02A6}"/>
            </ac:spMkLst>
          </pc:spChg>
          <pc:spChg chg="del mod">
            <ac:chgData name="Palina Vilava" userId="2da16f30-436a-4d99-a599-a4b0cba3622b" providerId="ADAL" clId="{29E84A5E-7045-7349-8EB9-E37DA956361E}" dt="2021-04-07T11:35:25.313" v="4" actId="478"/>
            <ac:spMkLst>
              <pc:docMk/>
              <pc:sldMasterMk cId="6025338" sldId="2147483717"/>
              <pc:sldLayoutMk cId="3493115450" sldId="2147483764"/>
              <ac:spMk id="5" creationId="{A2159C2A-0FC8-422F-92E4-B92935AAE5A0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05.324" v="11"/>
          <pc:sldLayoutMkLst>
            <pc:docMk/>
            <pc:sldMasterMk cId="6025338" sldId="2147483717"/>
            <pc:sldLayoutMk cId="3812010030" sldId="2147483765"/>
          </pc:sldLayoutMkLst>
          <pc:spChg chg="add mod">
            <ac:chgData name="Palina Vilava" userId="2da16f30-436a-4d99-a599-a4b0cba3622b" providerId="ADAL" clId="{29E84A5E-7045-7349-8EB9-E37DA956361E}" dt="2021-04-07T11:36:05.324" v="11"/>
            <ac:spMkLst>
              <pc:docMk/>
              <pc:sldMasterMk cId="6025338" sldId="2147483717"/>
              <pc:sldLayoutMk cId="3812010030" sldId="2147483765"/>
              <ac:spMk id="8" creationId="{FB842CEE-8A53-0D42-A72B-7D63B1ED35C4}"/>
            </ac:spMkLst>
          </pc:spChg>
          <pc:spChg chg="del">
            <ac:chgData name="Palina Vilava" userId="2da16f30-436a-4d99-a599-a4b0cba3622b" providerId="ADAL" clId="{29E84A5E-7045-7349-8EB9-E37DA956361E}" dt="2021-04-07T11:36:04.744" v="10" actId="478"/>
            <ac:spMkLst>
              <pc:docMk/>
              <pc:sldMasterMk cId="6025338" sldId="2147483717"/>
              <pc:sldLayoutMk cId="3812010030" sldId="2147483765"/>
              <ac:spMk id="10" creationId="{D3506A5C-D398-4F6C-BA3C-D23DAEA64409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11.132" v="13"/>
          <pc:sldLayoutMkLst>
            <pc:docMk/>
            <pc:sldMasterMk cId="6025338" sldId="2147483717"/>
            <pc:sldLayoutMk cId="2065613061" sldId="2147483766"/>
          </pc:sldLayoutMkLst>
          <pc:spChg chg="del">
            <ac:chgData name="Palina Vilava" userId="2da16f30-436a-4d99-a599-a4b0cba3622b" providerId="ADAL" clId="{29E84A5E-7045-7349-8EB9-E37DA956361E}" dt="2021-04-07T11:36:10.559" v="12" actId="478"/>
            <ac:spMkLst>
              <pc:docMk/>
              <pc:sldMasterMk cId="6025338" sldId="2147483717"/>
              <pc:sldLayoutMk cId="2065613061" sldId="2147483766"/>
              <ac:spMk id="5" creationId="{A2159C2A-0FC8-422F-92E4-B92935AAE5A0}"/>
            </ac:spMkLst>
          </pc:spChg>
          <pc:spChg chg="add mod">
            <ac:chgData name="Palina Vilava" userId="2da16f30-436a-4d99-a599-a4b0cba3622b" providerId="ADAL" clId="{29E84A5E-7045-7349-8EB9-E37DA956361E}" dt="2021-04-07T11:36:11.132" v="13"/>
            <ac:spMkLst>
              <pc:docMk/>
              <pc:sldMasterMk cId="6025338" sldId="2147483717"/>
              <pc:sldLayoutMk cId="2065613061" sldId="2147483766"/>
              <ac:spMk id="7" creationId="{D6769452-030B-5548-B575-999D639F6D2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A449-81D0-4C65-80FA-E84926361CC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C3A5-A464-4897-B884-BB9B3518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1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26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7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pa.ms/stories" TargetMode="Externa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11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179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2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8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4" y="0"/>
            <a:ext cx="23717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05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0266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2021" y="964562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2020" y="3200114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3566160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486400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01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699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09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24339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07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3142357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9646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752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8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55248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61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692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5" y="0"/>
            <a:ext cx="23717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46537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495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0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4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57200" y="2730381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200" y="4238918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1173237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83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95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91" y="1024301"/>
            <a:ext cx="609419" cy="54526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3894218" y="1786378"/>
            <a:ext cx="4403565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8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2573605" y="5025323"/>
            <a:ext cx="7044791" cy="114687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spcAft>
                <a:spcPts val="600"/>
              </a:spcAft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914354"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6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901517" y="2834448"/>
            <a:ext cx="6388966" cy="160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15502107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181100"/>
            <a:ext cx="4426771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2717434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63" y="3178108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3470825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409250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437943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663" y="5003434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2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5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56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/>
              <a:pPr lvl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57" r:id="rId10"/>
    <p:sldLayoutId id="2147483760" r:id="rId11"/>
    <p:sldLayoutId id="2147483727" r:id="rId12"/>
    <p:sldLayoutId id="2147483729" r:id="rId13"/>
    <p:sldLayoutId id="2147483751" r:id="rId14"/>
    <p:sldLayoutId id="2147483758" r:id="rId15"/>
    <p:sldLayoutId id="2147483740" r:id="rId16"/>
    <p:sldLayoutId id="2147483766" r:id="rId17"/>
    <p:sldLayoutId id="2147483738" r:id="rId18"/>
    <p:sldLayoutId id="2147483736" r:id="rId19"/>
    <p:sldLayoutId id="2147483765" r:id="rId20"/>
    <p:sldLayoutId id="2147483744" r:id="rId21"/>
    <p:sldLayoutId id="2147483762" r:id="rId22"/>
    <p:sldLayoutId id="2147483755" r:id="rId23"/>
    <p:sldLayoutId id="2147483743" r:id="rId24"/>
    <p:sldLayoutId id="2147483756" r:id="rId25"/>
    <p:sldLayoutId id="2147483734" r:id="rId26"/>
    <p:sldLayoutId id="2147483745" r:id="rId27"/>
    <p:sldLayoutId id="2147483741" r:id="rId28"/>
    <p:sldLayoutId id="2147483735" r:id="rId29"/>
    <p:sldLayoutId id="2147483737" r:id="rId30"/>
    <p:sldLayoutId id="2147483739" r:id="rId31"/>
    <p:sldLayoutId id="2147483767" r:id="rId32"/>
    <p:sldLayoutId id="2147483742" r:id="rId33"/>
    <p:sldLayoutId id="2147483746" r:id="rId34"/>
    <p:sldLayoutId id="2147483732" r:id="rId35"/>
    <p:sldLayoutId id="2147483747" r:id="rId36"/>
    <p:sldLayoutId id="2147483748" r:id="rId37"/>
    <p:sldLayoutId id="2147483749" r:id="rId38"/>
    <p:sldLayoutId id="2147483754" r:id="rId39"/>
    <p:sldLayoutId id="2147483759" r:id="rId40"/>
    <p:sldLayoutId id="2147483761" r:id="rId41"/>
    <p:sldLayoutId id="2147483764" r:id="rId42"/>
    <p:sldLayoutId id="2147483750" r:id="rId43"/>
    <p:sldLayoutId id="2147483763" r:id="rId4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 userDrawn="1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312" userDrawn="1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 userDrawn="1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0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pa.ms/nye-webapp-templa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E665-95EF-7C44-9386-81441B656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David Karolyi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A8A66-7877-3B41-B6B6-945CAC542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Nyíregyháza – 202</a:t>
            </a:r>
            <a:r>
              <a:rPr lang="en-US" dirty="0"/>
              <a:t>4</a:t>
            </a:r>
            <a:r>
              <a:rPr lang="hu-HU" dirty="0"/>
              <a:t>/04/</a:t>
            </a:r>
            <a:r>
              <a:rPr lang="en-US" dirty="0"/>
              <a:t>16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107996"/>
          </a:xfrm>
        </p:spPr>
        <p:txBody>
          <a:bodyPr/>
          <a:lstStyle/>
          <a:p>
            <a:r>
              <a:rPr lang="en-US" sz="7200" dirty="0"/>
              <a:t>Context API</a:t>
            </a:r>
          </a:p>
        </p:txBody>
      </p:sp>
    </p:spTree>
    <p:extLst>
      <p:ext uri="{BB962C8B-B14F-4D97-AF65-F5344CB8AC3E}">
        <p14:creationId xmlns:p14="http://schemas.microsoft.com/office/powerpoint/2010/main" val="359197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8AA97-7CE5-E8DD-BFC4-463851BF26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Application state management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B7FC9B-F7EC-C4DA-BEF0-A3EA558D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context rule them 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5C72F-4049-57AC-FF38-EA86C89E905C}"/>
              </a:ext>
            </a:extLst>
          </p:cNvPr>
          <p:cNvSpPr txBox="1"/>
          <p:nvPr/>
        </p:nvSpPr>
        <p:spPr>
          <a:xfrm>
            <a:off x="457200" y="1083986"/>
            <a:ext cx="5280734" cy="470898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Visit the template:</a:t>
            </a:r>
            <a:br>
              <a:rPr lang="en-US" dirty="0"/>
            </a:br>
            <a:r>
              <a:rPr lang="en-US" dirty="0">
                <a:hlinkClick r:id="rId3"/>
              </a:rPr>
              <a:t>https://epa.ms/nye-webapp-template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Observed things: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home and movie page shares the result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Navigating from search results do not change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What we need: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Independence from the actual structure</a:t>
            </a:r>
            <a:br>
              <a:rPr lang="en-US" dirty="0"/>
            </a:br>
            <a:r>
              <a:rPr lang="en-US" dirty="0"/>
              <a:t>(search and results are in different scopes)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Dispatch actions from different levels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Keep the consistency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Possible solution: reducer in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 context on top level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Components can reach the state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 the reducer with dedicated actions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Hidden dispatcher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Named functions with clean purpose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7D005-81E1-4BED-16F3-D336FE8B64A3}"/>
              </a:ext>
            </a:extLst>
          </p:cNvPr>
          <p:cNvSpPr txBox="1"/>
          <p:nvPr/>
        </p:nvSpPr>
        <p:spPr>
          <a:xfrm>
            <a:off x="6276513" y="457200"/>
            <a:ext cx="573036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ChakraProvider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theme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MovieProvider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"7xl"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NetflixRouletteLogo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SearchPage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"/movie/: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movieId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MoviePage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MovieListPage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MovieProvider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ChakraProvider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0574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6E2431-9265-4DE7-A957-D049E1B3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234EFD-0F72-4612-B359-E487AF2049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Define store and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5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185C3B-3D23-4948-A27F-FF76C488C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5C96E7-EB1A-4E0C-9220-AE6FADAF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304408" cy="457200"/>
          </a:xfrm>
        </p:spPr>
        <p:txBody>
          <a:bodyPr/>
          <a:lstStyle/>
          <a:p>
            <a:r>
              <a:rPr lang="en-US" dirty="0"/>
              <a:t>Create the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261AE9-33FA-4BB7-8D26-2F2486DD8596}"/>
              </a:ext>
            </a:extLst>
          </p:cNvPr>
          <p:cNvSpPr txBox="1"/>
          <p:nvPr/>
        </p:nvSpPr>
        <p:spPr>
          <a:xfrm>
            <a:off x="457200" y="1083986"/>
            <a:ext cx="5304408" cy="110799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Create a folder: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movie-</a:t>
            </a:r>
            <a:r>
              <a:rPr lang="en-US" dirty="0" err="1"/>
              <a:t>reducer.ts</a:t>
            </a:r>
            <a:r>
              <a:rPr lang="en-US" dirty="0"/>
              <a:t> -&gt;  for the reducer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movie-</a:t>
            </a:r>
            <a:r>
              <a:rPr lang="en-US" dirty="0" err="1"/>
              <a:t>state.ts</a:t>
            </a:r>
            <a:r>
              <a:rPr lang="en-US" dirty="0"/>
              <a:t> -&gt; for the state definitions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Movie-</a:t>
            </a:r>
            <a:r>
              <a:rPr lang="en-US" dirty="0" err="1"/>
              <a:t>provider.ts</a:t>
            </a:r>
            <a:r>
              <a:rPr lang="en-US" dirty="0"/>
              <a:t> -&gt;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BAC08-7F49-4375-88A4-E59E25EB336D}"/>
              </a:ext>
            </a:extLst>
          </p:cNvPr>
          <p:cNvSpPr txBox="1"/>
          <p:nvPr/>
        </p:nvSpPr>
        <p:spPr>
          <a:xfrm>
            <a:off x="6430394" y="914400"/>
            <a:ext cx="530440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MovieSortType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'../models'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MovieResults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MovieStateActions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setResults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MovieResults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changeOrder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MovieSortType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MovieState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MovieSortType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INITIAL_STATE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MovieState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MovieSortType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RATING_DESC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71296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D6A9C3-F105-4684-838D-A3C2F74E11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6E0365-5733-481F-9EC9-825CAEF2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reducer actions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862F8-64A1-4A4A-873C-534768A298D7}"/>
              </a:ext>
            </a:extLst>
          </p:cNvPr>
          <p:cNvSpPr txBox="1"/>
          <p:nvPr/>
        </p:nvSpPr>
        <p:spPr>
          <a:xfrm>
            <a:off x="457200" y="1083986"/>
            <a:ext cx="5304408" cy="415498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Have a defined action type with support of different payloads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action’s type will decide which method will be called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payload contains the changed values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Create the following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search – change the search query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setResults</a:t>
            </a:r>
            <a:r>
              <a:rPr lang="en-US" dirty="0"/>
              <a:t> – update the movies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changeOrder</a:t>
            </a:r>
            <a:r>
              <a:rPr lang="en-US" dirty="0"/>
              <a:t> – updates the elements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method has 2 parameter: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Initial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Action with the defined payload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methods return value is always the new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reducer – Typescript won’t make this easy though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83BC8-9B8B-4FD0-AB7C-3E0EE76A31BF}"/>
              </a:ext>
            </a:extLst>
          </p:cNvPr>
          <p:cNvSpPr txBox="1"/>
          <p:nvPr/>
        </p:nvSpPr>
        <p:spPr>
          <a:xfrm>
            <a:off x="6209469" y="0"/>
            <a:ext cx="5724053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PayloadAction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keyof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MovieStateActions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movieStateReducer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MovieState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action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PayloadAction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)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MovieState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...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query: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}),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setResults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MovieState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PayloadAction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MovieResults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)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MovieState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...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...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}),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changeOrder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MovieState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action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PayloadAction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MovieSortType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)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MovieState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({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ActionName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keyof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movieStateReducer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ReducerParams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&lt;(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movieStateReducer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ActionName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]&gt;;</a:t>
            </a:r>
          </a:p>
          <a:p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MovieStateReducer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ReducerParams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ReducerParams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]&gt;;</a:t>
            </a:r>
          </a:p>
          <a:p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movieReducer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MovieStateReducer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state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MovieState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ReducerParams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movieStateReducer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`Cannot use action '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in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CopyPageReducer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movieStateReducer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ActionName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state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PayloadAction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);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07503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58628A-942F-487D-8C92-D7458E014D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60F78-D403-4C80-872E-CCA07A56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typed context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76BBA-1BF3-4A15-B301-336DD2F2FE09}"/>
              </a:ext>
            </a:extLst>
          </p:cNvPr>
          <p:cNvSpPr txBox="1"/>
          <p:nvPr/>
        </p:nvSpPr>
        <p:spPr>
          <a:xfrm>
            <a:off x="6196615" y="344347"/>
            <a:ext cx="575272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MovieState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MovieStateActions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'./movie-state’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MovieContext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MovieStateActions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MovieState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createMovieContext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MovieContext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useMovieContext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MovieContext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//@ts-ignore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     context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MovieContext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movieContext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must be within a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MovieContext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component’</a:t>
            </a: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useMovieContext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useMovieContext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MovieContextProvider</a:t>
            </a:r>
            <a:endParaRPr lang="en-US" sz="12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createMovieContext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47B90C-19AA-4D90-BE7D-957779EE2609}"/>
              </a:ext>
            </a:extLst>
          </p:cNvPr>
          <p:cNvSpPr txBox="1"/>
          <p:nvPr/>
        </p:nvSpPr>
        <p:spPr>
          <a:xfrm>
            <a:off x="457200" y="1083986"/>
            <a:ext cx="5304408" cy="193899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Again, TypeScript can be a pain in the…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We only need a Provider and a hook at the 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provider will define the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hook can retrieve the state values and actions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context will store every related data about the application (at least of the current version)</a:t>
            </a:r>
          </a:p>
        </p:txBody>
      </p:sp>
    </p:spTree>
    <p:extLst>
      <p:ext uri="{BB962C8B-B14F-4D97-AF65-F5344CB8AC3E}">
        <p14:creationId xmlns:p14="http://schemas.microsoft.com/office/powerpoint/2010/main" val="234293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D89B9A-D44D-0B1F-BA4A-405ECF28A4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017B7-5EC7-97F8-A8AB-4BFA2B21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context provider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7251B8-B165-B813-DB66-06F4D752B4BD}"/>
              </a:ext>
            </a:extLst>
          </p:cNvPr>
          <p:cNvSpPr txBox="1"/>
          <p:nvPr/>
        </p:nvSpPr>
        <p:spPr>
          <a:xfrm>
            <a:off x="457200" y="1083986"/>
            <a:ext cx="5304408" cy="415498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Getting interesting…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purpose of the provider: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Component to handle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Provider 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Hide additional logic (e.g. dispatch)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component is a container – child nodes should be shown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reducer to maintain the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Actions are </a:t>
            </a:r>
            <a:r>
              <a:rPr lang="en-US" dirty="0" err="1"/>
              <a:t>memoized</a:t>
            </a:r>
            <a:r>
              <a:rPr lang="en-US" dirty="0"/>
              <a:t>: reference remains the same after re-rendering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context contains both: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Actual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this component to App making this available for every inner items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0A5321-767C-3CB7-EB2F-6961E7C1227A}"/>
              </a:ext>
            </a:extLst>
          </p:cNvPr>
          <p:cNvSpPr txBox="1"/>
          <p:nvPr/>
        </p:nvSpPr>
        <p:spPr>
          <a:xfrm>
            <a:off x="6196615" y="231494"/>
            <a:ext cx="5995386" cy="567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MovieProvider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PropsWithChildren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MovieStateReducer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movieReducer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INITIAL_STATE</a:t>
            </a:r>
          </a:p>
          <a:p>
            <a:r>
              <a:rPr lang="en-US" sz="1100" dirty="0">
                <a:solidFill>
                  <a:srgbClr val="4FC1FF"/>
                </a:solidFill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actions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MovieStateActions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({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search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'search'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}),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setResults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MovieResults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setResults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}),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changeOrder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MovieSortType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changeOrder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}),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}), [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MovieContextProvider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actions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MovieContextProvider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);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App.tsx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ChakraProvider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theme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MovieProvider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"7xl"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...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MovieProvider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ChakraProvider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95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90C172-2827-477A-1882-5447882505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20AD47-95A7-2B4E-BB40-DF180465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the Search from </a:t>
            </a:r>
            <a:r>
              <a:rPr lang="en-US" dirty="0" err="1"/>
              <a:t>MovieListPage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FAA9E-EB06-FC44-8544-17EEC3A92379}"/>
              </a:ext>
            </a:extLst>
          </p:cNvPr>
          <p:cNvSpPr txBox="1"/>
          <p:nvPr/>
        </p:nvSpPr>
        <p:spPr>
          <a:xfrm>
            <a:off x="457200" y="1083986"/>
            <a:ext cx="5304408" cy="221599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As search is dedicated page movie it out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Create a dedicated component: </a:t>
            </a:r>
            <a:r>
              <a:rPr lang="en-US" dirty="0" err="1"/>
              <a:t>SearchPage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Retrieve the query item and search method from the context by the hook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Update movie list page with the context items – use the hook here as well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Replace </a:t>
            </a:r>
            <a:r>
              <a:rPr lang="en-US" dirty="0" err="1"/>
              <a:t>MovieListPage</a:t>
            </a:r>
            <a:r>
              <a:rPr lang="en-US" dirty="0"/>
              <a:t> with </a:t>
            </a:r>
            <a:r>
              <a:rPr lang="en-US" dirty="0" err="1"/>
              <a:t>SearchPage</a:t>
            </a:r>
            <a:r>
              <a:rPr lang="en-US" dirty="0"/>
              <a:t> in the routing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Add the </a:t>
            </a:r>
            <a:r>
              <a:rPr lang="en-US" dirty="0" err="1"/>
              <a:t>MovieListPage</a:t>
            </a:r>
            <a:r>
              <a:rPr lang="en-US" dirty="0"/>
              <a:t> after Routes in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F7CEE-069A-1A72-AFEA-2965F48C56E5}"/>
              </a:ext>
            </a:extLst>
          </p:cNvPr>
          <p:cNvSpPr txBox="1"/>
          <p:nvPr/>
        </p:nvSpPr>
        <p:spPr>
          <a:xfrm>
            <a:off x="6196615" y="344347"/>
            <a:ext cx="5752729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SearchPage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useMovieContext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"full"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background.dark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position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"relative"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overflow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"hidden"</a:t>
            </a: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maxWidth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"4xl"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"16"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position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"relative“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"h3"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textTransform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"uppercase"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"4xl"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"normal"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marginBottom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  Find your movie</a:t>
            </a: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SearchBox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onSearch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//movie-list-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page.tsx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changeOrder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setResults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useMovieContext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739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F0B35-593D-4633-8EEC-71381430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Thank you!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2CF14C4-16A5-4980-85BA-25A8F0F9A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07338" y="2286000"/>
            <a:ext cx="3827462" cy="257250"/>
          </a:xfrm>
        </p:spPr>
        <p:txBody>
          <a:bodyPr/>
          <a:lstStyle/>
          <a:p>
            <a:r>
              <a:rPr lang="hu-HU" dirty="0"/>
              <a:t>For more information, contact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77009E-38D1-4C2B-8752-4DEA825C0C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Jozsef Gal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CC7E740-719E-4FAA-969A-E5A1614435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Senior Software Engineer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B65EC7-8E1E-4B63-AA57-DD2D1F353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jozsef_gal@epam.com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E1FFE50-5331-4E43-8B89-B385738B2A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07338" y="4572000"/>
            <a:ext cx="3827462" cy="852990"/>
          </a:xfrm>
        </p:spPr>
        <p:txBody>
          <a:bodyPr/>
          <a:lstStyle/>
          <a:p>
            <a:r>
              <a:rPr lang="hu-HU" dirty="0"/>
              <a:t>EPAM Debrecen</a:t>
            </a:r>
          </a:p>
          <a:p>
            <a:r>
              <a:rPr lang="hu-HU" dirty="0"/>
              <a:t>Tüzér street 4.</a:t>
            </a:r>
          </a:p>
          <a:p>
            <a:r>
              <a:rPr lang="hu-HU" dirty="0"/>
              <a:t>HU-4028 Debrecen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1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0C2A89-0076-41D5-AD63-433A9553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39A271-0BE6-4FD0-BBB5-DCCCFFDEC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01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381CDD-23E6-4362-8A02-697DF4B483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02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82A5A8-93BC-4192-B4DA-636A2D1F5B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03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F02937C-1CF8-45C6-B3F3-619F51932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Complex states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998E65-0929-4B0B-B7A5-4F9575AB34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18930" y="1884106"/>
            <a:ext cx="4554537" cy="321627"/>
          </a:xfrm>
        </p:spPr>
        <p:txBody>
          <a:bodyPr/>
          <a:lstStyle/>
          <a:p>
            <a:r>
              <a:rPr lang="en-US" dirty="0"/>
              <a:t>Prop drilling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9199D73-B344-4B23-991E-FA82DDC67E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18930" y="2567012"/>
            <a:ext cx="4554537" cy="321627"/>
          </a:xfrm>
        </p:spPr>
        <p:txBody>
          <a:bodyPr/>
          <a:lstStyle/>
          <a:p>
            <a:r>
              <a:rPr lang="hu-HU" dirty="0"/>
              <a:t>Application state management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06B8D247-280A-2F0F-675A-228F994FB4BD}"/>
              </a:ext>
            </a:extLst>
          </p:cNvPr>
          <p:cNvSpPr txBox="1">
            <a:spLocks/>
          </p:cNvSpPr>
          <p:nvPr/>
        </p:nvSpPr>
        <p:spPr>
          <a:xfrm>
            <a:off x="4086639" y="3249918"/>
            <a:ext cx="498928" cy="32162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/>
              <a:t>03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8C92607A-884F-DAA7-9A24-78DF5BAC4F0D}"/>
              </a:ext>
            </a:extLst>
          </p:cNvPr>
          <p:cNvSpPr txBox="1">
            <a:spLocks/>
          </p:cNvSpPr>
          <p:nvPr/>
        </p:nvSpPr>
        <p:spPr>
          <a:xfrm>
            <a:off x="4818930" y="3249918"/>
            <a:ext cx="4554537" cy="32162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3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AFC907-B796-4911-8621-5E96A396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292310"/>
            <a:ext cx="7450138" cy="923330"/>
          </a:xfrm>
        </p:spPr>
        <p:txBody>
          <a:bodyPr/>
          <a:lstStyle/>
          <a:p>
            <a:r>
              <a:rPr lang="en-US" dirty="0"/>
              <a:t>Complex states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42866-AE17-40F5-994F-89EAAFE15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have more then enough </a:t>
            </a:r>
            <a:r>
              <a:rPr lang="en-US" dirty="0" err="1"/>
              <a:t>useState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9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D9D35-8CEF-E03B-AC95-FD98E604B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C4908A-3237-C7F4-A0E1-05F8EF861C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Complex states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9AE528-B1EB-208A-8E05-AE5A712D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useReducer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15827-58A3-19B8-E6BA-937DCF682752}"/>
              </a:ext>
            </a:extLst>
          </p:cNvPr>
          <p:cNvSpPr txBox="1"/>
          <p:nvPr/>
        </p:nvSpPr>
        <p:spPr>
          <a:xfrm>
            <a:off x="457200" y="1107043"/>
            <a:ext cx="5280734" cy="276998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It works the same just like </a:t>
            </a:r>
            <a:r>
              <a:rPr lang="en-US" dirty="0" err="1"/>
              <a:t>useState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Helps you manage complex state logic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useState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setState</a:t>
            </a:r>
            <a:r>
              <a:rPr lang="en-US" dirty="0"/>
              <a:t> method replaces the state rather than merging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States can be lost or overridden unintentionally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only change items one by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</a:t>
            </a:r>
            <a:r>
              <a:rPr lang="en-US" dirty="0" err="1"/>
              <a:t>useReducer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Have one state with multiple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change multiple items at the same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3C2FA-06F7-9E6B-40DC-C57E40C93496}"/>
              </a:ext>
            </a:extLst>
          </p:cNvPr>
          <p:cNvSpPr txBox="1"/>
          <p:nvPr/>
        </p:nvSpPr>
        <p:spPr>
          <a:xfrm>
            <a:off x="6178858" y="914400"/>
            <a:ext cx="601314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//simple version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MovieSortType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'../models'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MovieState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MovieSortType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INITIAL_STATE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MovieState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MovieSortType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RATING_DESC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MovieReducer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MovieState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Partial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MovieState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&gt;&gt;;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movieReducer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MovieReducer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changedParams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changedParams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396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0889E-9A0E-8842-1667-2764DF8D7D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Complex States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45D59D-592C-F703-6CAB-813C676E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useReducer</a:t>
            </a:r>
            <a:r>
              <a:rPr lang="en-US" dirty="0"/>
              <a:t> in component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43074-D754-07C7-8008-DFF4DCEB99CB}"/>
              </a:ext>
            </a:extLst>
          </p:cNvPr>
          <p:cNvSpPr txBox="1"/>
          <p:nvPr/>
        </p:nvSpPr>
        <p:spPr>
          <a:xfrm>
            <a:off x="457200" y="1107043"/>
            <a:ext cx="5280734" cy="249299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Replace </a:t>
            </a:r>
            <a:r>
              <a:rPr lang="en-US" dirty="0" err="1"/>
              <a:t>useStates</a:t>
            </a:r>
            <a:r>
              <a:rPr lang="en-US" dirty="0"/>
              <a:t> with </a:t>
            </a:r>
            <a:r>
              <a:rPr lang="en-US" dirty="0" err="1"/>
              <a:t>useReducer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Simplifies component overview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Less dependencies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Drawbacks: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Inline action handlers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dedicated 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Unwanted </a:t>
            </a:r>
            <a:r>
              <a:rPr lang="en-US" dirty="0" err="1"/>
              <a:t>sideeffects</a:t>
            </a:r>
            <a:r>
              <a:rPr lang="en-US" dirty="0"/>
              <a:t> (one action can change unrelated items)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BEB71-0B00-18E3-AA18-9B74284C9EE9}"/>
              </a:ext>
            </a:extLst>
          </p:cNvPr>
          <p:cNvSpPr txBox="1"/>
          <p:nvPr/>
        </p:nvSpPr>
        <p:spPr>
          <a:xfrm>
            <a:off x="6178858" y="222616"/>
            <a:ext cx="5894773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MovieListPage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MovieStateReducer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movieReducer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INITIAL_STATE</a:t>
            </a:r>
          </a:p>
          <a:p>
            <a:r>
              <a:rPr lang="en-US" sz="1100" dirty="0">
                <a:solidFill>
                  <a:srgbClr val="4FC1FF"/>
                </a:solidFill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loadMovies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queryParams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URLSearchParams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});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/movies?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queryParams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loadMovies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[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"full"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background.dark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"4xl"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"h3"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textTransform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"uppercase"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"4xl"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"normal"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marginBottom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Find your movie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SearchBox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query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"6xl"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SortMovies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sortType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MovieList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74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6FBFA202-9557-5D4E-BB86-29200EBE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 drilling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AD94500-B21A-0E05-1647-E5F75EBC3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Passing props can be a headache</a:t>
            </a:r>
          </a:p>
        </p:txBody>
      </p:sp>
    </p:spTree>
    <p:extLst>
      <p:ext uri="{BB962C8B-B14F-4D97-AF65-F5344CB8AC3E}">
        <p14:creationId xmlns:p14="http://schemas.microsoft.com/office/powerpoint/2010/main" val="301443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DFF37-52B8-4C1D-B512-4143B58D88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Prop drilling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DFA3B2-7373-4294-A9E4-73E1E9DF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down in the component tree…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9E8BC-E6FC-4605-8F61-BB078210147C}"/>
              </a:ext>
            </a:extLst>
          </p:cNvPr>
          <p:cNvSpPr txBox="1"/>
          <p:nvPr/>
        </p:nvSpPr>
        <p:spPr>
          <a:xfrm>
            <a:off x="457200" y="1083986"/>
            <a:ext cx="5280734" cy="498598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Passing data through several nested children components, eg: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Either of the children use these data 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Only the leaf node requires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Generated issues: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Reausability is compromised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Type change affects numerous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Unit testing could lead to false positives/negatives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Possible solutions: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Component composition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React Context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Redux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Drawbacks: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Component reusability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5B968-E8E7-4FC9-84ED-A97E0B67A13C}"/>
              </a:ext>
            </a:extLst>
          </p:cNvPr>
          <p:cNvSpPr txBox="1"/>
          <p:nvPr/>
        </p:nvSpPr>
        <p:spPr>
          <a:xfrm>
            <a:off x="6551726" y="1083986"/>
            <a:ext cx="528073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setOn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onToggle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/&gt;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onToggle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SwitchMessage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/&gt;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SwitchButton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onToggle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onToggle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/&gt;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SwitchMessage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'off'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hu-HU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onToggle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onToggle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}&gt;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BDBD875-8EED-3199-8B90-EBB0CD5EDD34}"/>
              </a:ext>
            </a:extLst>
          </p:cNvPr>
          <p:cNvSpPr/>
          <p:nvPr/>
        </p:nvSpPr>
        <p:spPr bwMode="auto">
          <a:xfrm>
            <a:off x="9863096" y="1544715"/>
            <a:ext cx="1590842" cy="1233996"/>
          </a:xfrm>
          <a:custGeom>
            <a:avLst/>
            <a:gdLst>
              <a:gd name="connsiteX0" fmla="*/ 0 w 1510943"/>
              <a:gd name="connsiteY0" fmla="*/ 0 h 1287262"/>
              <a:gd name="connsiteX1" fmla="*/ 1509204 w 1510943"/>
              <a:gd name="connsiteY1" fmla="*/ 284085 h 1287262"/>
              <a:gd name="connsiteX2" fmla="*/ 239697 w 1510943"/>
              <a:gd name="connsiteY2" fmla="*/ 1287262 h 128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0943" h="1287262">
                <a:moveTo>
                  <a:pt x="0" y="0"/>
                </a:moveTo>
                <a:cubicBezTo>
                  <a:pt x="734627" y="34770"/>
                  <a:pt x="1469255" y="69541"/>
                  <a:pt x="1509204" y="284085"/>
                </a:cubicBezTo>
                <a:cubicBezTo>
                  <a:pt x="1549154" y="498629"/>
                  <a:pt x="894425" y="892945"/>
                  <a:pt x="239697" y="1287262"/>
                </a:cubicBezTo>
              </a:path>
            </a:pathLst>
          </a:cu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386FB65-B145-D344-FEF2-1B9F48CFC6B3}"/>
              </a:ext>
            </a:extLst>
          </p:cNvPr>
          <p:cNvSpPr/>
          <p:nvPr/>
        </p:nvSpPr>
        <p:spPr bwMode="auto">
          <a:xfrm>
            <a:off x="10138303" y="2885243"/>
            <a:ext cx="1476082" cy="1633491"/>
          </a:xfrm>
          <a:custGeom>
            <a:avLst/>
            <a:gdLst>
              <a:gd name="connsiteX0" fmla="*/ 0 w 1476082"/>
              <a:gd name="connsiteY0" fmla="*/ 0 h 1633491"/>
              <a:gd name="connsiteX1" fmla="*/ 1473693 w 1476082"/>
              <a:gd name="connsiteY1" fmla="*/ 914400 h 1633491"/>
              <a:gd name="connsiteX2" fmla="*/ 275207 w 1476082"/>
              <a:gd name="connsiteY2" fmla="*/ 1633491 h 163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6082" h="1633491">
                <a:moveTo>
                  <a:pt x="0" y="0"/>
                </a:moveTo>
                <a:cubicBezTo>
                  <a:pt x="713912" y="321076"/>
                  <a:pt x="1427825" y="642152"/>
                  <a:pt x="1473693" y="914400"/>
                </a:cubicBezTo>
                <a:cubicBezTo>
                  <a:pt x="1519561" y="1186648"/>
                  <a:pt x="897384" y="1410069"/>
                  <a:pt x="275207" y="1633491"/>
                </a:cubicBezTo>
              </a:path>
            </a:pathLst>
          </a:cu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437FC05-B013-15AE-D17F-B0E60B81DF5C}"/>
              </a:ext>
            </a:extLst>
          </p:cNvPr>
          <p:cNvSpPr/>
          <p:nvPr/>
        </p:nvSpPr>
        <p:spPr bwMode="auto">
          <a:xfrm>
            <a:off x="6258760" y="1411550"/>
            <a:ext cx="656947" cy="1296139"/>
          </a:xfrm>
          <a:custGeom>
            <a:avLst/>
            <a:gdLst>
              <a:gd name="connsiteX0" fmla="*/ 871820 w 1076006"/>
              <a:gd name="connsiteY0" fmla="*/ 0 h 1296139"/>
              <a:gd name="connsiteX1" fmla="*/ 1808 w 1076006"/>
              <a:gd name="connsiteY1" fmla="*/ 763479 h 1296139"/>
              <a:gd name="connsiteX2" fmla="*/ 1076006 w 1076006"/>
              <a:gd name="connsiteY2" fmla="*/ 1296139 h 129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6006" h="1296139">
                <a:moveTo>
                  <a:pt x="871820" y="0"/>
                </a:moveTo>
                <a:cubicBezTo>
                  <a:pt x="419798" y="273728"/>
                  <a:pt x="-32223" y="547456"/>
                  <a:pt x="1808" y="763479"/>
                </a:cubicBezTo>
                <a:cubicBezTo>
                  <a:pt x="35839" y="979502"/>
                  <a:pt x="555922" y="1137820"/>
                  <a:pt x="1076006" y="1296139"/>
                </a:cubicBezTo>
              </a:path>
            </a:pathLst>
          </a:cu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4E5C3C6-8F63-140A-7648-987345A7707B}"/>
              </a:ext>
            </a:extLst>
          </p:cNvPr>
          <p:cNvSpPr/>
          <p:nvPr/>
        </p:nvSpPr>
        <p:spPr bwMode="auto">
          <a:xfrm>
            <a:off x="6239350" y="2716567"/>
            <a:ext cx="658603" cy="1074198"/>
          </a:xfrm>
          <a:custGeom>
            <a:avLst/>
            <a:gdLst>
              <a:gd name="connsiteX0" fmla="*/ 658603 w 658603"/>
              <a:gd name="connsiteY0" fmla="*/ 0 h 1074198"/>
              <a:gd name="connsiteX1" fmla="*/ 1656 w 658603"/>
              <a:gd name="connsiteY1" fmla="*/ 701336 h 1074198"/>
              <a:gd name="connsiteX2" fmla="*/ 507683 w 658603"/>
              <a:gd name="connsiteY2" fmla="*/ 1074198 h 107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603" h="1074198">
                <a:moveTo>
                  <a:pt x="658603" y="0"/>
                </a:moveTo>
                <a:cubicBezTo>
                  <a:pt x="342706" y="261151"/>
                  <a:pt x="26809" y="522303"/>
                  <a:pt x="1656" y="701336"/>
                </a:cubicBezTo>
                <a:cubicBezTo>
                  <a:pt x="-23497" y="880369"/>
                  <a:pt x="242093" y="977283"/>
                  <a:pt x="507683" y="1074198"/>
                </a:cubicBezTo>
              </a:path>
            </a:pathLst>
          </a:cu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9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C32829-76DC-D13C-4884-2AA0765244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Prop drilling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9056E5-A59D-11FB-7746-BB650563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317F5-DCDF-ACEB-9C87-658C25B8AA2F}"/>
              </a:ext>
            </a:extLst>
          </p:cNvPr>
          <p:cNvSpPr txBox="1"/>
          <p:nvPr/>
        </p:nvSpPr>
        <p:spPr>
          <a:xfrm>
            <a:off x="457200" y="1083986"/>
            <a:ext cx="5280734" cy="360098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Part of the React library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Let’s you pass data down the component tree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Provides a way to share data between components even if they are not directly related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Optimal for smaller and simpler applications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Advantages: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Simplifies the data-sharing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Offers a convenient alternative to prop drilling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allows for efficient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Integrates natively with React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Drawbacks: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Limited customization options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A8176-F774-FECF-9255-54531A49A0F0}"/>
              </a:ext>
            </a:extLst>
          </p:cNvPr>
          <p:cNvSpPr txBox="1"/>
          <p:nvPr/>
        </p:nvSpPr>
        <p:spPr>
          <a:xfrm>
            <a:off x="6454068" y="457200"/>
            <a:ext cx="5552814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ToggleContext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{} });</a:t>
            </a: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setOn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setOn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ToggleContext.Provider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ToggleContext.Provider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SwitchMessage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SwitchButton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SwitchMessage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ToggleContext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The button is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'off'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SwitchButton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ToggleContext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8C316CE-EB09-FE94-F9B5-E0F9F8A37D29}"/>
              </a:ext>
            </a:extLst>
          </p:cNvPr>
          <p:cNvSpPr/>
          <p:nvPr/>
        </p:nvSpPr>
        <p:spPr bwMode="auto">
          <a:xfrm>
            <a:off x="9587887" y="1601408"/>
            <a:ext cx="1944207" cy="3852908"/>
          </a:xfrm>
          <a:custGeom>
            <a:avLst/>
            <a:gdLst>
              <a:gd name="connsiteX0" fmla="*/ 0 w 2472262"/>
              <a:gd name="connsiteY0" fmla="*/ 2149 h 4032611"/>
              <a:gd name="connsiteX1" fmla="*/ 1571347 w 2472262"/>
              <a:gd name="connsiteY1" fmla="*/ 330622 h 4032611"/>
              <a:gd name="connsiteX2" fmla="*/ 2450237 w 2472262"/>
              <a:gd name="connsiteY2" fmla="*/ 2061768 h 4032611"/>
              <a:gd name="connsiteX3" fmla="*/ 692458 w 2472262"/>
              <a:gd name="connsiteY3" fmla="*/ 4032611 h 4032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2262" h="4032611">
                <a:moveTo>
                  <a:pt x="0" y="2149"/>
                </a:moveTo>
                <a:cubicBezTo>
                  <a:pt x="581487" y="-5250"/>
                  <a:pt x="1162974" y="-12648"/>
                  <a:pt x="1571347" y="330622"/>
                </a:cubicBezTo>
                <a:cubicBezTo>
                  <a:pt x="1979720" y="673892"/>
                  <a:pt x="2596718" y="1444770"/>
                  <a:pt x="2450237" y="2061768"/>
                </a:cubicBezTo>
                <a:cubicBezTo>
                  <a:pt x="2303756" y="2678766"/>
                  <a:pt x="1498107" y="3355688"/>
                  <a:pt x="692458" y="4032611"/>
                </a:cubicBezTo>
              </a:path>
            </a:pathLst>
          </a:cu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190D7ED-F390-580F-26F9-307CC89424BF}"/>
              </a:ext>
            </a:extLst>
          </p:cNvPr>
          <p:cNvSpPr/>
          <p:nvPr/>
        </p:nvSpPr>
        <p:spPr bwMode="auto">
          <a:xfrm>
            <a:off x="6152219" y="1420427"/>
            <a:ext cx="488278" cy="2876365"/>
          </a:xfrm>
          <a:custGeom>
            <a:avLst/>
            <a:gdLst>
              <a:gd name="connsiteX0" fmla="*/ 488278 w 488278"/>
              <a:gd name="connsiteY0" fmla="*/ 0 h 2876365"/>
              <a:gd name="connsiteX1" fmla="*/ 6 w 488278"/>
              <a:gd name="connsiteY1" fmla="*/ 2370338 h 2876365"/>
              <a:gd name="connsiteX2" fmla="*/ 479400 w 488278"/>
              <a:gd name="connsiteY2" fmla="*/ 2876365 h 287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278" h="2876365">
                <a:moveTo>
                  <a:pt x="488278" y="0"/>
                </a:moveTo>
                <a:cubicBezTo>
                  <a:pt x="244882" y="945472"/>
                  <a:pt x="1486" y="1890944"/>
                  <a:pt x="6" y="2370338"/>
                </a:cubicBezTo>
                <a:cubicBezTo>
                  <a:pt x="-1474" y="2849732"/>
                  <a:pt x="238963" y="2863048"/>
                  <a:pt x="479400" y="2876365"/>
                </a:cubicBezTo>
              </a:path>
            </a:pathLst>
          </a:cu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02944D-64CA-3039-4916-35980E0F4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292310"/>
            <a:ext cx="9459156" cy="1846659"/>
          </a:xfrm>
        </p:spPr>
        <p:txBody>
          <a:bodyPr/>
          <a:lstStyle/>
          <a:p>
            <a:r>
              <a:rPr lang="en-US" dirty="0"/>
              <a:t>Application state management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8398F-D94F-7114-1A79-9E112D87AD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Let’s put these together</a:t>
            </a:r>
          </a:p>
        </p:txBody>
      </p:sp>
    </p:spTree>
    <p:extLst>
      <p:ext uri="{BB962C8B-B14F-4D97-AF65-F5344CB8AC3E}">
        <p14:creationId xmlns:p14="http://schemas.microsoft.com/office/powerpoint/2010/main" val="3749309590"/>
      </p:ext>
    </p:extLst>
  </p:cSld>
  <p:clrMapOvr>
    <a:masterClrMapping/>
  </p:clrMapOvr>
</p:sld>
</file>

<file path=ppt/theme/theme1.xml><?xml version="1.0" encoding="utf-8"?>
<a:theme xmlns:a="http://schemas.openxmlformats.org/drawingml/2006/main" name="EPAM Master 2021.3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  <a:custClr name="Coral Orange">
      <a:srgbClr val="F57F41"/>
    </a:custClr>
    <a:custClr name="Tangerine">
      <a:srgbClr val="F15C44"/>
    </a:custClr>
    <a:custClr name="Gold">
      <a:srgbClr val="DBB661"/>
    </a:custClr>
    <a:custClr name="Turqoise">
      <a:srgbClr val="2A9D8E"/>
    </a:custClr>
    <a:custClr name="Ocean">
      <a:srgbClr val="209EBD"/>
    </a:custClr>
    <a:custClr name="Charcoal">
      <a:srgbClr val="264553"/>
    </a:custClr>
    <a:custClr name="Eggplant">
      <a:srgbClr val="58335E"/>
    </a:custClr>
    <a:custClr name="Grape Soda">
      <a:srgbClr val="745C97"/>
    </a:custClr>
    <a:custClr name="Wild Berry">
      <a:srgbClr val="89608E"/>
    </a:custClr>
    <a:custClr name="Taffy">
      <a:srgbClr val="8ACDEA"/>
    </a:custClr>
    <a:custClr name="Honey">
      <a:srgbClr val="EFEA5A"/>
    </a:custClr>
    <a:custClr name="Mint">
      <a:srgbClr val="2CD094"/>
    </a:custClr>
    <a:custClr name="Malibu">
      <a:srgbClr val="BAD49C"/>
    </a:custClr>
    <a:custClr name="Cotton Candy">
      <a:srgbClr val="EEB4B3"/>
    </a:custClr>
    <a:custClr name="Guava">
      <a:srgbClr val="E26D5C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7DE914E1FC49A35D90CD8516D943" ma:contentTypeVersion="12" ma:contentTypeDescription="Create a new document." ma:contentTypeScope="" ma:versionID="e1f7c3316c007ddcbbfc786aee0f30b6">
  <xsd:schema xmlns:xsd="http://www.w3.org/2001/XMLSchema" xmlns:xs="http://www.w3.org/2001/XMLSchema" xmlns:p="http://schemas.microsoft.com/office/2006/metadata/properties" xmlns:ns2="58f349b0-675b-4c01-8ee6-14db8fa12501" xmlns:ns3="df44d29e-ce0d-48fd-88bf-98e6a958fd4b" targetNamespace="http://schemas.microsoft.com/office/2006/metadata/properties" ma:root="true" ma:fieldsID="ebdd3e3611f83f5edb1b485483198b2e" ns2:_="" ns3:_="">
    <xsd:import namespace="58f349b0-675b-4c01-8ee6-14db8fa12501"/>
    <xsd:import namespace="df44d29e-ce0d-48fd-88bf-98e6a958f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349b0-675b-4c01-8ee6-14db8fa1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d29e-ce0d-48fd-88bf-98e6a958f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CA341C-74C1-4577-8C96-EF2605DC52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5DB04F-7584-4690-B257-DA90A69356DD}">
  <ds:schemaRefs>
    <ds:schemaRef ds:uri="58f349b0-675b-4c01-8ee6-14db8fa12501"/>
    <ds:schemaRef ds:uri="df44d29e-ce0d-48fd-88bf-98e6a958fd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12E3419-B313-4514-AD24-D56E1F80A63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3226</TotalTime>
  <Words>2305</Words>
  <Application>Microsoft Office PowerPoint</Application>
  <PresentationFormat>Widescreen</PresentationFormat>
  <Paragraphs>426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Bold</vt:lpstr>
      <vt:lpstr>Calibri Light</vt:lpstr>
      <vt:lpstr>Consolas</vt:lpstr>
      <vt:lpstr>EPAM Master 2021.3</vt:lpstr>
      <vt:lpstr>Context API</vt:lpstr>
      <vt:lpstr>Agenda</vt:lpstr>
      <vt:lpstr>Complex states</vt:lpstr>
      <vt:lpstr>useReducer</vt:lpstr>
      <vt:lpstr>useReducer in component</vt:lpstr>
      <vt:lpstr>Prop drilling</vt:lpstr>
      <vt:lpstr>Deep down in the component tree…</vt:lpstr>
      <vt:lpstr>Context API</vt:lpstr>
      <vt:lpstr>Application state management</vt:lpstr>
      <vt:lpstr>One context rule them all</vt:lpstr>
      <vt:lpstr>Exercises</vt:lpstr>
      <vt:lpstr>Create the State</vt:lpstr>
      <vt:lpstr>Implement reducer actions</vt:lpstr>
      <vt:lpstr>Create a typed context</vt:lpstr>
      <vt:lpstr>Create the context provider</vt:lpstr>
      <vt:lpstr>Separate the Search from MovieListPage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Palina Vilava</dc:creator>
  <cp:lastModifiedBy>Jozsef Gal</cp:lastModifiedBy>
  <cp:revision>568</cp:revision>
  <dcterms:created xsi:type="dcterms:W3CDTF">2020-10-27T12:12:11Z</dcterms:created>
  <dcterms:modified xsi:type="dcterms:W3CDTF">2024-04-12T22:50:20Z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0x010100BA117DE914E1FC49A35D90CD8516D943</vt:lpwstr>
  </property>
</Properties>
</file>