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300" r:id="rId9"/>
    <p:sldId id="265" r:id="rId10"/>
    <p:sldId id="266" r:id="rId11"/>
    <p:sldId id="30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8FD"/>
    <a:srgbClr val="D6E7D5"/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40"/>
    <p:restoredTop sz="94661"/>
  </p:normalViewPr>
  <p:slideViewPr>
    <p:cSldViewPr snapToGrid="0">
      <p:cViewPr varScale="1">
        <p:scale>
          <a:sx n="92" d="100"/>
          <a:sy n="92" d="100"/>
        </p:scale>
        <p:origin x="102" y="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yna Samakhavets" userId="9c3389a2-2eec-47b9-9265-8354a2c6e60c" providerId="ADAL" clId="{CA169F45-5589-4D02-B933-EE3D29406E05}"/>
    <pc:docChg chg="custSel modMainMaster">
      <pc:chgData name="Iryna Samakhavets" userId="9c3389a2-2eec-47b9-9265-8354a2c6e60c" providerId="ADAL" clId="{CA169F45-5589-4D02-B933-EE3D29406E05}" dt="2021-04-09T09:53:46.459" v="1" actId="478"/>
      <pc:docMkLst>
        <pc:docMk/>
      </pc:docMkLst>
      <pc:sldMasterChg chg="modSldLayout">
        <pc:chgData name="Iryna Samakhavets" userId="9c3389a2-2eec-47b9-9265-8354a2c6e60c" providerId="ADAL" clId="{CA169F45-5589-4D02-B933-EE3D29406E05}" dt="2021-04-09T09:53:46.459" v="1" actId="478"/>
        <pc:sldMasterMkLst>
          <pc:docMk/>
          <pc:sldMasterMk cId="6025338" sldId="2147483717"/>
        </pc:sldMasterMkLst>
        <pc:sldLayoutChg chg="delSp mod">
          <pc:chgData name="Iryna Samakhavets" userId="9c3389a2-2eec-47b9-9265-8354a2c6e60c" providerId="ADAL" clId="{CA169F45-5589-4D02-B933-EE3D29406E05}" dt="2021-04-09T09:53:44.615" v="0" actId="478"/>
          <pc:sldLayoutMkLst>
            <pc:docMk/>
            <pc:sldMasterMk cId="6025338" sldId="2147483717"/>
            <pc:sldLayoutMk cId="854095972" sldId="2147483744"/>
          </pc:sldLayoutMkLst>
          <pc:picChg chg="del">
            <ac:chgData name="Iryna Samakhavets" userId="9c3389a2-2eec-47b9-9265-8354a2c6e60c" providerId="ADAL" clId="{CA169F45-5589-4D02-B933-EE3D29406E05}" dt="2021-04-09T09:53:44.615" v="0" actId="478"/>
            <ac:picMkLst>
              <pc:docMk/>
              <pc:sldMasterMk cId="6025338" sldId="2147483717"/>
              <pc:sldLayoutMk cId="854095972" sldId="2147483744"/>
              <ac:picMk id="8" creationId="{16CBFE6D-2574-4431-9DE8-59662CACBA43}"/>
            </ac:picMkLst>
          </pc:picChg>
        </pc:sldLayoutChg>
        <pc:sldLayoutChg chg="delSp mod">
          <pc:chgData name="Iryna Samakhavets" userId="9c3389a2-2eec-47b9-9265-8354a2c6e60c" providerId="ADAL" clId="{CA169F45-5589-4D02-B933-EE3D29406E05}" dt="2021-04-09T09:53:46.459" v="1" actId="478"/>
          <pc:sldLayoutMkLst>
            <pc:docMk/>
            <pc:sldMasterMk cId="6025338" sldId="2147483717"/>
            <pc:sldLayoutMk cId="96996155" sldId="2147483762"/>
          </pc:sldLayoutMkLst>
          <pc:picChg chg="del">
            <ac:chgData name="Iryna Samakhavets" userId="9c3389a2-2eec-47b9-9265-8354a2c6e60c" providerId="ADAL" clId="{CA169F45-5589-4D02-B933-EE3D29406E05}" dt="2021-04-09T09:53:46.459" v="1" actId="478"/>
            <ac:picMkLst>
              <pc:docMk/>
              <pc:sldMasterMk cId="6025338" sldId="2147483717"/>
              <pc:sldLayoutMk cId="96996155" sldId="2147483762"/>
              <ac:picMk id="8" creationId="{16CBFE6D-2574-4431-9DE8-59662CACBA43}"/>
            </ac:picMkLst>
          </pc:picChg>
        </pc:sldLayoutChg>
      </pc:sldMasterChg>
    </pc:docChg>
  </pc:docChgLst>
  <pc:docChgLst>
    <pc:chgData name="Palina Vilava" userId="2da16f30-436a-4d99-a599-a4b0cba3622b" providerId="ADAL" clId="{29E84A5E-7045-7349-8EB9-E37DA956361E}"/>
    <pc:docChg chg="undo custSel addSld delSld modSld modMainMaster">
      <pc:chgData name="Palina Vilava" userId="2da16f30-436a-4d99-a599-a4b0cba3622b" providerId="ADAL" clId="{29E84A5E-7045-7349-8EB9-E37DA956361E}" dt="2021-04-09T11:00:09.995" v="236" actId="403"/>
      <pc:docMkLst>
        <pc:docMk/>
      </pc:docMkLst>
      <pc:sldChg chg="addSp delSp modSp mod chgLayout">
        <pc:chgData name="Palina Vilava" userId="2da16f30-436a-4d99-a599-a4b0cba3622b" providerId="ADAL" clId="{29E84A5E-7045-7349-8EB9-E37DA956361E}" dt="2021-04-09T11:00:09.995" v="236" actId="403"/>
        <pc:sldMkLst>
          <pc:docMk/>
          <pc:sldMk cId="3591971344" sldId="256"/>
        </pc:sldMkLst>
        <pc:spChg chg="add mod ord">
          <ac:chgData name="Palina Vilava" userId="2da16f30-436a-4d99-a599-a4b0cba3622b" providerId="ADAL" clId="{29E84A5E-7045-7349-8EB9-E37DA956361E}" dt="2021-04-09T11:00:09.995" v="236" actId="403"/>
          <ac:spMkLst>
            <pc:docMk/>
            <pc:sldMk cId="3591971344" sldId="256"/>
            <ac:spMk id="2" creationId="{CA3BB777-E3A7-3349-B820-C2E473EC54E8}"/>
          </ac:spMkLst>
        </pc:spChg>
        <pc:spChg chg="add mod ord">
          <ac:chgData name="Palina Vilava" userId="2da16f30-436a-4d99-a599-a4b0cba3622b" providerId="ADAL" clId="{29E84A5E-7045-7349-8EB9-E37DA956361E}" dt="2021-04-09T10:59:51.416" v="230" actId="20577"/>
          <ac:spMkLst>
            <pc:docMk/>
            <pc:sldMk cId="3591971344" sldId="256"/>
            <ac:spMk id="3" creationId="{887DE665-95EF-7C44-9386-81441B656B3A}"/>
          </ac:spMkLst>
        </pc:spChg>
        <pc:spChg chg="add mod ord">
          <ac:chgData name="Palina Vilava" userId="2da16f30-436a-4d99-a599-a4b0cba3622b" providerId="ADAL" clId="{29E84A5E-7045-7349-8EB9-E37DA956361E}" dt="2021-04-09T10:59:54.667" v="234" actId="20577"/>
          <ac:spMkLst>
            <pc:docMk/>
            <pc:sldMk cId="3591971344" sldId="256"/>
            <ac:spMk id="4" creationId="{022A8A66-7877-3B41-B6B6-945CAC5423E0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5" creationId="{37E5DFE9-0BB9-46C0-95F0-4076A068017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6" creationId="{F358BC15-9AFA-4B24-AD57-0B9FD9B03BC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7" creationId="{2F97B039-F4FF-4D6E-A30E-8B9B8C8C3D02}"/>
          </ac:spMkLst>
        </pc:spChg>
      </pc:sldChg>
      <pc:sldChg chg="addSp delSp modSp new del mod">
        <pc:chgData name="Palina Vilava" userId="2da16f30-436a-4d99-a599-a4b0cba3622b" providerId="ADAL" clId="{29E84A5E-7045-7349-8EB9-E37DA956361E}" dt="2021-04-07T11:57:43.844" v="197" actId="2696"/>
        <pc:sldMkLst>
          <pc:docMk/>
          <pc:sldMk cId="3000497978" sldId="257"/>
        </pc:sldMkLst>
        <pc:spChg chg="add del mod">
          <ac:chgData name="Palina Vilava" userId="2da16f30-436a-4d99-a599-a4b0cba3622b" providerId="ADAL" clId="{29E84A5E-7045-7349-8EB9-E37DA956361E}" dt="2021-04-07T11:57:13.622" v="183" actId="478"/>
          <ac:spMkLst>
            <pc:docMk/>
            <pc:sldMk cId="3000497978" sldId="257"/>
            <ac:spMk id="4" creationId="{E581BADC-09C4-A145-AF18-841F80A0068B}"/>
          </ac:spMkLst>
        </pc:spChg>
        <pc:spChg chg="add del mod">
          <ac:chgData name="Palina Vilava" userId="2da16f30-436a-4d99-a599-a4b0cba3622b" providerId="ADAL" clId="{29E84A5E-7045-7349-8EB9-E37DA956361E}" dt="2021-04-07T11:57:41.971" v="196" actId="478"/>
          <ac:spMkLst>
            <pc:docMk/>
            <pc:sldMk cId="3000497978" sldId="257"/>
            <ac:spMk id="5" creationId="{3BBFD6EB-8286-D94F-8D9D-A8E930B765CB}"/>
          </ac:spMkLst>
        </pc:spChg>
      </pc:sldChg>
      <pc:sldMasterChg chg="modSp mod addSldLayout modSldLayout">
        <pc:chgData name="Palina Vilava" userId="2da16f30-436a-4d99-a599-a4b0cba3622b" providerId="ADAL" clId="{29E84A5E-7045-7349-8EB9-E37DA956361E}" dt="2021-04-07T12:17:51.959" v="199" actId="6014"/>
        <pc:sldMasterMkLst>
          <pc:docMk/>
          <pc:sldMasterMk cId="6025338" sldId="2147483717"/>
        </pc:sldMasterMkLst>
        <pc:sldLayoutChg chg="mod">
          <pc:chgData name="Palina Vilava" userId="2da16f30-436a-4d99-a599-a4b0cba3622b" providerId="ADAL" clId="{29E84A5E-7045-7349-8EB9-E37DA956361E}" dt="2021-04-07T11:47:20.872" v="45" actId="6014"/>
          <pc:sldLayoutMkLst>
            <pc:docMk/>
            <pc:sldMasterMk cId="6025338" sldId="2147483717"/>
            <pc:sldLayoutMk cId="802160967" sldId="2147483732"/>
          </pc:sldLayoutMkLst>
        </pc:sldLayoutChg>
        <pc:sldLayoutChg chg="mod">
          <pc:chgData name="Palina Vilava" userId="2da16f30-436a-4d99-a599-a4b0cba3622b" providerId="ADAL" clId="{29E84A5E-7045-7349-8EB9-E37DA956361E}" dt="2021-04-07T11:44:05.286" v="34" actId="6014"/>
          <pc:sldLayoutMkLst>
            <pc:docMk/>
            <pc:sldMasterMk cId="6025338" sldId="2147483717"/>
            <pc:sldLayoutMk cId="1641687614" sldId="2147483734"/>
          </pc:sldLayoutMkLst>
        </pc:sldLayoutChg>
        <pc:sldLayoutChg chg="mod">
          <pc:chgData name="Palina Vilava" userId="2da16f30-436a-4d99-a599-a4b0cba3622b" providerId="ADAL" clId="{29E84A5E-7045-7349-8EB9-E37DA956361E}" dt="2021-04-07T11:45:35.959" v="37" actId="6014"/>
          <pc:sldLayoutMkLst>
            <pc:docMk/>
            <pc:sldMasterMk cId="6025338" sldId="2147483717"/>
            <pc:sldLayoutMk cId="98546723" sldId="2147483735"/>
          </pc:sldLayoutMkLst>
        </pc:sldLayoutChg>
        <pc:sldLayoutChg chg="mod">
          <pc:chgData name="Palina Vilava" userId="2da16f30-436a-4d99-a599-a4b0cba3622b" providerId="ADAL" clId="{29E84A5E-7045-7349-8EB9-E37DA956361E}" dt="2021-04-07T11:41:55.585" v="26" actId="6014"/>
          <pc:sldLayoutMkLst>
            <pc:docMk/>
            <pc:sldMasterMk cId="6025338" sldId="2147483717"/>
            <pc:sldLayoutMk cId="3692294782" sldId="2147483736"/>
          </pc:sldLayoutMkLst>
        </pc:sldLayoutChg>
        <pc:sldLayoutChg chg="mod">
          <pc:chgData name="Palina Vilava" userId="2da16f30-436a-4d99-a599-a4b0cba3622b" providerId="ADAL" clId="{29E84A5E-7045-7349-8EB9-E37DA956361E}" dt="2021-04-07T11:45:46.641" v="38" actId="6014"/>
          <pc:sldLayoutMkLst>
            <pc:docMk/>
            <pc:sldMasterMk cId="6025338" sldId="2147483717"/>
            <pc:sldLayoutMk cId="821494556" sldId="2147483737"/>
          </pc:sldLayoutMkLst>
        </pc:sldLayoutChg>
        <pc:sldLayoutChg chg="mod">
          <pc:chgData name="Palina Vilava" userId="2da16f30-436a-4d99-a599-a4b0cba3622b" providerId="ADAL" clId="{29E84A5E-7045-7349-8EB9-E37DA956361E}" dt="2021-04-07T11:41:42.357" v="25" actId="6014"/>
          <pc:sldLayoutMkLst>
            <pc:docMk/>
            <pc:sldMasterMk cId="6025338" sldId="2147483717"/>
            <pc:sldLayoutMk cId="3661082933" sldId="2147483738"/>
          </pc:sldLayoutMkLst>
        </pc:sldLayoutChg>
        <pc:sldLayoutChg chg="modSp mod">
          <pc:chgData name="Palina Vilava" userId="2da16f30-436a-4d99-a599-a4b0cba3622b" providerId="ADAL" clId="{29E84A5E-7045-7349-8EB9-E37DA956361E}" dt="2021-04-07T11:46:00.419" v="39" actId="6014"/>
          <pc:sldLayoutMkLst>
            <pc:docMk/>
            <pc:sldMasterMk cId="6025338" sldId="2147483717"/>
            <pc:sldLayoutMk cId="3576920143" sldId="2147483739"/>
          </pc:sldLayoutMkLst>
          <pc:spChg chg="mod">
            <ac:chgData name="Palina Vilava" userId="2da16f30-436a-4d99-a599-a4b0cba3622b" providerId="ADAL" clId="{29E84A5E-7045-7349-8EB9-E37DA956361E}" dt="2021-04-07T11:40:40.885" v="23" actId="14100"/>
            <ac:spMkLst>
              <pc:docMk/>
              <pc:sldMasterMk cId="6025338" sldId="2147483717"/>
              <pc:sldLayoutMk cId="3576920143" sldId="2147483739"/>
              <ac:spMk id="2" creationId="{263D721A-127A-4DBE-B738-ABA4893319BC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41:32.307" v="24" actId="6014"/>
          <pc:sldLayoutMkLst>
            <pc:docMk/>
            <pc:sldMasterMk cId="6025338" sldId="2147483717"/>
            <pc:sldLayoutMk cId="2923105718" sldId="2147483740"/>
          </pc:sldLayoutMkLst>
          <pc:spChg chg="mod">
            <ac:chgData name="Palina Vilava" userId="2da16f30-436a-4d99-a599-a4b0cba3622b" providerId="ADAL" clId="{29E84A5E-7045-7349-8EB9-E37DA956361E}" dt="2021-04-07T11:38:42.608" v="17" actId="14100"/>
            <ac:spMkLst>
              <pc:docMk/>
              <pc:sldMasterMk cId="6025338" sldId="2147483717"/>
              <pc:sldLayoutMk cId="2923105718" sldId="2147483740"/>
              <ac:spMk id="2" creationId="{263D721A-127A-4DBE-B738-ABA4893319BC}"/>
            </ac:spMkLst>
          </pc:spChg>
          <pc:spChg chg="del">
            <ac:chgData name="Palina Vilava" userId="2da16f30-436a-4d99-a599-a4b0cba3622b" providerId="ADAL" clId="{29E84A5E-7045-7349-8EB9-E37DA956361E}" dt="2021-04-07T11:38:31.075" v="14" actId="478"/>
            <ac:spMkLst>
              <pc:docMk/>
              <pc:sldMasterMk cId="6025338" sldId="2147483717"/>
              <pc:sldLayoutMk cId="2923105718" sldId="2147483740"/>
              <ac:spMk id="8" creationId="{10D45F08-25E9-4235-B1BA-50ED19539CA6}"/>
            </ac:spMkLst>
          </pc:spChg>
          <pc:spChg chg="add mod">
            <ac:chgData name="Palina Vilava" userId="2da16f30-436a-4d99-a599-a4b0cba3622b" providerId="ADAL" clId="{29E84A5E-7045-7349-8EB9-E37DA956361E}" dt="2021-04-07T11:38:34.413" v="16" actId="14100"/>
            <ac:spMkLst>
              <pc:docMk/>
              <pc:sldMasterMk cId="6025338" sldId="2147483717"/>
              <pc:sldLayoutMk cId="2923105718" sldId="2147483740"/>
              <ac:spMk id="9" creationId="{46C1CA1B-2E41-DA49-A688-13BC117567D0}"/>
            </ac:spMkLst>
          </pc:spChg>
          <pc:spChg chg="add del mod">
            <ac:chgData name="Palina Vilava" userId="2da16f30-436a-4d99-a599-a4b0cba3622b" providerId="ADAL" clId="{29E84A5E-7045-7349-8EB9-E37DA956361E}" dt="2021-04-07T11:38:49.677" v="21" actId="478"/>
            <ac:spMkLst>
              <pc:docMk/>
              <pc:sldMasterMk cId="6025338" sldId="2147483717"/>
              <pc:sldLayoutMk cId="2923105718" sldId="2147483740"/>
              <ac:spMk id="12" creationId="{BA5F1F02-3435-2C43-AE85-39F4D3B5ECB8}"/>
            </ac:spMkLst>
          </pc:spChg>
        </pc:sldLayoutChg>
        <pc:sldLayoutChg chg="mod">
          <pc:chgData name="Palina Vilava" userId="2da16f30-436a-4d99-a599-a4b0cba3622b" providerId="ADAL" clId="{29E84A5E-7045-7349-8EB9-E37DA956361E}" dt="2021-04-07T11:45:28.812" v="36" actId="6014"/>
          <pc:sldLayoutMkLst>
            <pc:docMk/>
            <pc:sldMasterMk cId="6025338" sldId="2147483717"/>
            <pc:sldLayoutMk cId="2700087433" sldId="2147483741"/>
          </pc:sldLayoutMkLst>
        </pc:sldLayoutChg>
        <pc:sldLayoutChg chg="mod">
          <pc:chgData name="Palina Vilava" userId="2da16f30-436a-4d99-a599-a4b0cba3622b" providerId="ADAL" clId="{29E84A5E-7045-7349-8EB9-E37DA956361E}" dt="2021-04-07T11:46:24.279" v="40" actId="6014"/>
          <pc:sldLayoutMkLst>
            <pc:docMk/>
            <pc:sldMasterMk cId="6025338" sldId="2147483717"/>
            <pc:sldLayoutMk cId="1202495231" sldId="2147483742"/>
          </pc:sldLayoutMkLst>
        </pc:sldLayoutChg>
        <pc:sldLayoutChg chg="mod">
          <pc:chgData name="Palina Vilava" userId="2da16f30-436a-4d99-a599-a4b0cba3622b" providerId="ADAL" clId="{29E84A5E-7045-7349-8EB9-E37DA956361E}" dt="2021-04-07T11:43:36.884" v="32" actId="6014"/>
          <pc:sldLayoutMkLst>
            <pc:docMk/>
            <pc:sldMasterMk cId="6025338" sldId="2147483717"/>
            <pc:sldLayoutMk cId="3075079838" sldId="2147483743"/>
          </pc:sldLayoutMkLst>
        </pc:sldLayoutChg>
        <pc:sldLayoutChg chg="mod">
          <pc:chgData name="Palina Vilava" userId="2da16f30-436a-4d99-a599-a4b0cba3622b" providerId="ADAL" clId="{29E84A5E-7045-7349-8EB9-E37DA956361E}" dt="2021-04-07T11:42:52.238" v="30" actId="6014"/>
          <pc:sldLayoutMkLst>
            <pc:docMk/>
            <pc:sldMasterMk cId="6025338" sldId="2147483717"/>
            <pc:sldLayoutMk cId="854095972" sldId="2147483744"/>
          </pc:sldLayoutMkLst>
        </pc:sldLayoutChg>
        <pc:sldLayoutChg chg="mod">
          <pc:chgData name="Palina Vilava" userId="2da16f30-436a-4d99-a599-a4b0cba3622b" providerId="ADAL" clId="{29E84A5E-7045-7349-8EB9-E37DA956361E}" dt="2021-04-07T11:45:02.058" v="35" actId="6014"/>
          <pc:sldLayoutMkLst>
            <pc:docMk/>
            <pc:sldMasterMk cId="6025338" sldId="2147483717"/>
            <pc:sldLayoutMk cId="607523831" sldId="2147483745"/>
          </pc:sldLayoutMkLst>
        </pc:sldLayoutChg>
        <pc:sldLayoutChg chg="mod">
          <pc:chgData name="Palina Vilava" userId="2da16f30-436a-4d99-a599-a4b0cba3622b" providerId="ADAL" clId="{29E84A5E-7045-7349-8EB9-E37DA956361E}" dt="2021-04-07T11:46:42.567" v="41" actId="6014"/>
          <pc:sldLayoutMkLst>
            <pc:docMk/>
            <pc:sldMasterMk cId="6025338" sldId="2147483717"/>
            <pc:sldLayoutMk cId="21247453" sldId="2147483746"/>
          </pc:sldLayoutMkLst>
        </pc:sldLayoutChg>
        <pc:sldLayoutChg chg="mod">
          <pc:chgData name="Palina Vilava" userId="2da16f30-436a-4d99-a599-a4b0cba3622b" providerId="ADAL" clId="{29E84A5E-7045-7349-8EB9-E37DA956361E}" dt="2021-04-07T11:47:06.191" v="43" actId="6014"/>
          <pc:sldLayoutMkLst>
            <pc:docMk/>
            <pc:sldMasterMk cId="6025338" sldId="2147483717"/>
            <pc:sldLayoutMk cId="1088340687" sldId="2147483747"/>
          </pc:sldLayoutMkLst>
        </pc:sldLayoutChg>
        <pc:sldLayoutChg chg="mod">
          <pc:chgData name="Palina Vilava" userId="2da16f30-436a-4d99-a599-a4b0cba3622b" providerId="ADAL" clId="{29E84A5E-7045-7349-8EB9-E37DA956361E}" dt="2021-04-07T11:47:14.156" v="44" actId="6014"/>
          <pc:sldLayoutMkLst>
            <pc:docMk/>
            <pc:sldMasterMk cId="6025338" sldId="2147483717"/>
            <pc:sldLayoutMk cId="2713037627" sldId="2147483748"/>
          </pc:sldLayoutMkLst>
        </pc:sldLayoutChg>
        <pc:sldLayoutChg chg="mod">
          <pc:chgData name="Palina Vilava" userId="2da16f30-436a-4d99-a599-a4b0cba3622b" providerId="ADAL" clId="{29E84A5E-7045-7349-8EB9-E37DA956361E}" dt="2021-04-07T11:47:25.664" v="46" actId="6014"/>
          <pc:sldLayoutMkLst>
            <pc:docMk/>
            <pc:sldMasterMk cId="6025338" sldId="2147483717"/>
            <pc:sldLayoutMk cId="363397111" sldId="2147483749"/>
          </pc:sldLayoutMkLst>
        </pc:sldLayoutChg>
        <pc:sldLayoutChg chg="mod">
          <pc:chgData name="Palina Vilava" userId="2da16f30-436a-4d99-a599-a4b0cba3622b" providerId="ADAL" clId="{29E84A5E-7045-7349-8EB9-E37DA956361E}" dt="2021-04-07T11:43:15.176" v="31" actId="6014"/>
          <pc:sldLayoutMkLst>
            <pc:docMk/>
            <pc:sldMasterMk cId="6025338" sldId="2147483717"/>
            <pc:sldLayoutMk cId="4024236537" sldId="2147483755"/>
          </pc:sldLayoutMkLst>
        </pc:sldLayoutChg>
        <pc:sldLayoutChg chg="mod">
          <pc:chgData name="Palina Vilava" userId="2da16f30-436a-4d99-a599-a4b0cba3622b" providerId="ADAL" clId="{29E84A5E-7045-7349-8EB9-E37DA956361E}" dt="2021-04-07T11:43:53.573" v="33" actId="6014"/>
          <pc:sldLayoutMkLst>
            <pc:docMk/>
            <pc:sldMasterMk cId="6025338" sldId="2147483717"/>
            <pc:sldLayoutMk cId="2197146" sldId="2147483756"/>
          </pc:sldLayoutMkLst>
        </pc:sldLayoutChg>
        <pc:sldLayoutChg chg="mod">
          <pc:chgData name="Palina Vilava" userId="2da16f30-436a-4d99-a599-a4b0cba3622b" providerId="ADAL" clId="{29E84A5E-7045-7349-8EB9-E37DA956361E}" dt="2021-04-07T11:42:42.275" v="29" actId="6014"/>
          <pc:sldLayoutMkLst>
            <pc:docMk/>
            <pc:sldMasterMk cId="6025338" sldId="2147483717"/>
            <pc:sldLayoutMk cId="96996155" sldId="2147483762"/>
          </pc:sldLayoutMkLst>
        </pc:sldLayoutChg>
        <pc:sldLayoutChg chg="addSp delSp modSp add mod modTransition">
          <pc:chgData name="Palina Vilava" userId="2da16f30-436a-4d99-a599-a4b0cba3622b" providerId="ADAL" clId="{29E84A5E-7045-7349-8EB9-E37DA956361E}" dt="2021-04-07T11:48:55.966" v="71" actId="1036"/>
          <pc:sldLayoutMkLst>
            <pc:docMk/>
            <pc:sldMasterMk cId="6025338" sldId="2147483717"/>
            <pc:sldLayoutMk cId="951812729" sldId="2147483763"/>
          </pc:sldLayoutMkLst>
          <pc:spChg chg="mod">
            <ac:chgData name="Palina Vilava" userId="2da16f30-436a-4d99-a599-a4b0cba3622b" providerId="ADAL" clId="{29E84A5E-7045-7349-8EB9-E37DA956361E}" dt="2021-04-07T11:48:29.909" v="50" actId="1076"/>
            <ac:spMkLst>
              <pc:docMk/>
              <pc:sldMasterMk cId="6025338" sldId="2147483717"/>
              <pc:sldLayoutMk cId="951812729" sldId="2147483763"/>
              <ac:spMk id="2" creationId="{072D1CE3-09AB-4B8F-B4EA-802DA1F8168A}"/>
            </ac:spMkLst>
          </pc:spChg>
          <pc:spChg chg="mod">
            <ac:chgData name="Palina Vilava" userId="2da16f30-436a-4d99-a599-a4b0cba3622b" providerId="ADAL" clId="{29E84A5E-7045-7349-8EB9-E37DA956361E}" dt="2021-04-07T11:48:47.200" v="55" actId="14100"/>
            <ac:spMkLst>
              <pc:docMk/>
              <pc:sldMasterMk cId="6025338" sldId="2147483717"/>
              <pc:sldLayoutMk cId="951812729" sldId="2147483763"/>
              <ac:spMk id="3" creationId="{BDF03CD9-50C7-44B7-B928-FC1A6F91398C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6" creationId="{1633460F-F216-4161-81D4-61770D44485A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9" creationId="{183A137D-51C1-42BD-8E6A-5A17CA8E69F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0" creationId="{788F9D7D-61B7-4023-A90A-331ABB6016CE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1" creationId="{B5F31C29-0270-444C-AB5B-F5F8275A4E72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2" creationId="{0B6A5DF8-022B-46A9-9257-DAA098142E5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3" creationId="{7CF17201-04E3-48ED-9077-B42ECD88DB79}"/>
            </ac:spMkLst>
          </pc:spChg>
          <pc:spChg chg="add mod">
            <ac:chgData name="Palina Vilava" userId="2da16f30-436a-4d99-a599-a4b0cba3622b" providerId="ADAL" clId="{29E84A5E-7045-7349-8EB9-E37DA956361E}" dt="2021-04-07T11:48:43.733" v="54"/>
            <ac:spMkLst>
              <pc:docMk/>
              <pc:sldMasterMk cId="6025338" sldId="2147483717"/>
              <pc:sldLayoutMk cId="951812729" sldId="2147483763"/>
              <ac:spMk id="14" creationId="{D26DCF78-A14C-7743-94BB-7E13C2AD8622}"/>
            </ac:spMkLst>
          </pc:spChg>
          <pc:cxnChg chg="del">
            <ac:chgData name="Palina Vilava" userId="2da16f30-436a-4d99-a599-a4b0cba3622b" providerId="ADAL" clId="{29E84A5E-7045-7349-8EB9-E37DA956361E}" dt="2021-04-07T11:48:43.048" v="53" actId="478"/>
            <ac:cxnSpMkLst>
              <pc:docMk/>
              <pc:sldMasterMk cId="6025338" sldId="2147483717"/>
              <pc:sldLayoutMk cId="951812729" sldId="2147483763"/>
              <ac:cxnSpMk id="15" creationId="{654B6A1A-ED6A-490A-AA56-15684042F07D}"/>
            </ac:cxnSpMkLst>
          </pc:cxnChg>
        </pc:sldLayoutChg>
        <pc:sldLayoutChg chg="addSp delSp modSp new mod setBg">
          <pc:chgData name="Palina Vilava" userId="2da16f30-436a-4d99-a599-a4b0cba3622b" providerId="ADAL" clId="{29E84A5E-7045-7349-8EB9-E37DA956361E}" dt="2021-04-07T11:54:21.629" v="112" actId="208"/>
          <pc:sldLayoutMkLst>
            <pc:docMk/>
            <pc:sldMasterMk cId="6025338" sldId="2147483717"/>
            <pc:sldLayoutMk cId="1550210797" sldId="2147483764"/>
          </pc:sldLayoutMkLst>
          <pc:spChg chg="del">
            <ac:chgData name="Palina Vilava" userId="2da16f30-436a-4d99-a599-a4b0cba3622b" providerId="ADAL" clId="{29E84A5E-7045-7349-8EB9-E37DA956361E}" dt="2021-04-07T11:51:09.962" v="74" actId="478"/>
            <ac:spMkLst>
              <pc:docMk/>
              <pc:sldMasterMk cId="6025338" sldId="2147483717"/>
              <pc:sldLayoutMk cId="1550210797" sldId="2147483764"/>
              <ac:spMk id="2" creationId="{E5B9B13E-8BAF-BF4C-BD87-150C944FB29D}"/>
            </ac:spMkLst>
          </pc:spChg>
          <pc:spChg chg="add mod">
            <ac:chgData name="Palina Vilava" userId="2da16f30-436a-4d99-a599-a4b0cba3622b" providerId="ADAL" clId="{29E84A5E-7045-7349-8EB9-E37DA956361E}" dt="2021-04-07T11:52:58.437" v="106" actId="1076"/>
            <ac:spMkLst>
              <pc:docMk/>
              <pc:sldMasterMk cId="6025338" sldId="2147483717"/>
              <pc:sldLayoutMk cId="1550210797" sldId="2147483764"/>
              <ac:spMk id="4" creationId="{952A47A2-EF74-7B4A-948B-354D8CBA8096}"/>
            </ac:spMkLst>
          </pc:spChg>
          <pc:spChg chg="add mod">
            <ac:chgData name="Palina Vilava" userId="2da16f30-436a-4d99-a599-a4b0cba3622b" providerId="ADAL" clId="{29E84A5E-7045-7349-8EB9-E37DA956361E}" dt="2021-04-07T11:54:21.629" v="112" actId="208"/>
            <ac:spMkLst>
              <pc:docMk/>
              <pc:sldMasterMk cId="6025338" sldId="2147483717"/>
              <pc:sldLayoutMk cId="1550210797" sldId="2147483764"/>
              <ac:spMk id="5" creationId="{5C14BDE5-32F5-E643-A4FF-D09A52DA71E1}"/>
            </ac:spMkLst>
          </pc:spChg>
          <pc:spChg chg="add mod">
            <ac:chgData name="Palina Vilava" userId="2da16f30-436a-4d99-a599-a4b0cba3622b" providerId="ADAL" clId="{29E84A5E-7045-7349-8EB9-E37DA956361E}" dt="2021-04-07T11:52:44.434" v="99" actId="1076"/>
            <ac:spMkLst>
              <pc:docMk/>
              <pc:sldMasterMk cId="6025338" sldId="2147483717"/>
              <pc:sldLayoutMk cId="1550210797" sldId="2147483764"/>
              <ac:spMk id="6" creationId="{B01F7317-9450-7F4E-8CF4-A6FAE6DBDD15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7" creationId="{2FDF0298-E8CF-A643-8536-B75D08B36C93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8" creationId="{629CB466-9388-1645-92DD-67229A4AFD12}"/>
            </ac:spMkLst>
          </pc:spChg>
          <pc:picChg chg="add mod">
            <ac:chgData name="Palina Vilava" userId="2da16f30-436a-4d99-a599-a4b0cba3622b" providerId="ADAL" clId="{29E84A5E-7045-7349-8EB9-E37DA956361E}" dt="2021-04-07T11:52:56.796" v="105" actId="1076"/>
            <ac:picMkLst>
              <pc:docMk/>
              <pc:sldMasterMk cId="6025338" sldId="2147483717"/>
              <pc:sldLayoutMk cId="1550210797" sldId="2147483764"/>
              <ac:picMk id="3" creationId="{631137FB-F149-DD41-B765-24A58A85DED8}"/>
            </ac:picMkLst>
          </pc:picChg>
        </pc:sldLayoutChg>
      </pc:sldMasterChg>
      <pc:sldMasterChg chg="modSldLayout">
        <pc:chgData name="Palina Vilava" userId="2da16f30-436a-4d99-a599-a4b0cba3622b" providerId="ADAL" clId="{29E84A5E-7045-7349-8EB9-E37DA956361E}" dt="2021-04-07T11:36:11.132" v="13"/>
        <pc:sldMasterMkLst>
          <pc:docMk/>
          <pc:sldMasterMk cId="6025338" sldId="2147483763"/>
        </pc:sldMasterMkLst>
        <pc:sldLayoutChg chg="addSp delSp modSp mod">
          <pc:chgData name="Palina Vilava" userId="2da16f30-436a-4d99-a599-a4b0cba3622b" providerId="ADAL" clId="{29E84A5E-7045-7349-8EB9-E37DA956361E}" dt="2021-04-07T11:35:40.398" v="9" actId="1038"/>
          <pc:sldLayoutMkLst>
            <pc:docMk/>
            <pc:sldMasterMk cId="6025338" sldId="2147483717"/>
            <pc:sldLayoutMk cId="3493115450" sldId="2147483764"/>
          </pc:sldLayoutMkLst>
          <pc:spChg chg="add mod">
            <ac:chgData name="Palina Vilava" userId="2da16f30-436a-4d99-a599-a4b0cba3622b" providerId="ADAL" clId="{29E84A5E-7045-7349-8EB9-E37DA956361E}" dt="2021-04-07T11:35:40.398" v="9" actId="1038"/>
            <ac:spMkLst>
              <pc:docMk/>
              <pc:sldMasterMk cId="6025338" sldId="2147483717"/>
              <pc:sldLayoutMk cId="3493115450" sldId="2147483764"/>
              <ac:spMk id="3" creationId="{81FA7817-3B6C-3F4A-B7B9-1C24248B02A6}"/>
            </ac:spMkLst>
          </pc:spChg>
          <pc:spChg chg="del mod">
            <ac:chgData name="Palina Vilava" userId="2da16f30-436a-4d99-a599-a4b0cba3622b" providerId="ADAL" clId="{29E84A5E-7045-7349-8EB9-E37DA956361E}" dt="2021-04-07T11:35:25.313" v="4" actId="478"/>
            <ac:spMkLst>
              <pc:docMk/>
              <pc:sldMasterMk cId="6025338" sldId="2147483717"/>
              <pc:sldLayoutMk cId="3493115450" sldId="2147483764"/>
              <ac:spMk id="5" creationId="{A2159C2A-0FC8-422F-92E4-B92935AAE5A0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05.324" v="11"/>
          <pc:sldLayoutMkLst>
            <pc:docMk/>
            <pc:sldMasterMk cId="6025338" sldId="2147483717"/>
            <pc:sldLayoutMk cId="3812010030" sldId="2147483765"/>
          </pc:sldLayoutMkLst>
          <pc:spChg chg="add mod">
            <ac:chgData name="Palina Vilava" userId="2da16f30-436a-4d99-a599-a4b0cba3622b" providerId="ADAL" clId="{29E84A5E-7045-7349-8EB9-E37DA956361E}" dt="2021-04-07T11:36:05.324" v="11"/>
            <ac:spMkLst>
              <pc:docMk/>
              <pc:sldMasterMk cId="6025338" sldId="2147483717"/>
              <pc:sldLayoutMk cId="3812010030" sldId="2147483765"/>
              <ac:spMk id="8" creationId="{FB842CEE-8A53-0D42-A72B-7D63B1ED35C4}"/>
            </ac:spMkLst>
          </pc:spChg>
          <pc:spChg chg="del">
            <ac:chgData name="Palina Vilava" userId="2da16f30-436a-4d99-a599-a4b0cba3622b" providerId="ADAL" clId="{29E84A5E-7045-7349-8EB9-E37DA956361E}" dt="2021-04-07T11:36:04.744" v="10" actId="478"/>
            <ac:spMkLst>
              <pc:docMk/>
              <pc:sldMasterMk cId="6025338" sldId="2147483717"/>
              <pc:sldLayoutMk cId="3812010030" sldId="2147483765"/>
              <ac:spMk id="10" creationId="{D3506A5C-D398-4F6C-BA3C-D23DAEA64409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11.132" v="13"/>
          <pc:sldLayoutMkLst>
            <pc:docMk/>
            <pc:sldMasterMk cId="6025338" sldId="2147483717"/>
            <pc:sldLayoutMk cId="2065613061" sldId="2147483766"/>
          </pc:sldLayoutMkLst>
          <pc:spChg chg="del">
            <ac:chgData name="Palina Vilava" userId="2da16f30-436a-4d99-a599-a4b0cba3622b" providerId="ADAL" clId="{29E84A5E-7045-7349-8EB9-E37DA956361E}" dt="2021-04-07T11:36:10.559" v="12" actId="478"/>
            <ac:spMkLst>
              <pc:docMk/>
              <pc:sldMasterMk cId="6025338" sldId="2147483717"/>
              <pc:sldLayoutMk cId="2065613061" sldId="2147483766"/>
              <ac:spMk id="5" creationId="{A2159C2A-0FC8-422F-92E4-B92935AAE5A0}"/>
            </ac:spMkLst>
          </pc:spChg>
          <pc:spChg chg="add mod">
            <ac:chgData name="Palina Vilava" userId="2da16f30-436a-4d99-a599-a4b0cba3622b" providerId="ADAL" clId="{29E84A5E-7045-7349-8EB9-E37DA956361E}" dt="2021-04-07T11:36:11.132" v="13"/>
            <ac:spMkLst>
              <pc:docMk/>
              <pc:sldMasterMk cId="6025338" sldId="2147483717"/>
              <pc:sldLayoutMk cId="2065613061" sldId="2147483766"/>
              <ac:spMk id="7" creationId="{D6769452-030B-5548-B575-999D639F6D2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4" y="0"/>
            <a:ext cx="2371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26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3566160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486400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5" y="0"/>
            <a:ext cx="23717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53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40" r:id="rId16"/>
    <p:sldLayoutId id="2147483766" r:id="rId17"/>
    <p:sldLayoutId id="2147483738" r:id="rId18"/>
    <p:sldLayoutId id="2147483736" r:id="rId19"/>
    <p:sldLayoutId id="2147483765" r:id="rId20"/>
    <p:sldLayoutId id="2147483744" r:id="rId21"/>
    <p:sldLayoutId id="2147483762" r:id="rId22"/>
    <p:sldLayoutId id="2147483755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67" r:id="rId32"/>
    <p:sldLayoutId id="2147483742" r:id="rId33"/>
    <p:sldLayoutId id="2147483746" r:id="rId34"/>
    <p:sldLayoutId id="2147483732" r:id="rId35"/>
    <p:sldLayoutId id="2147483747" r:id="rId36"/>
    <p:sldLayoutId id="2147483748" r:id="rId37"/>
    <p:sldLayoutId id="2147483749" r:id="rId38"/>
    <p:sldLayoutId id="2147483754" r:id="rId39"/>
    <p:sldLayoutId id="2147483759" r:id="rId40"/>
    <p:sldLayoutId id="2147483761" r:id="rId41"/>
    <p:sldLayoutId id="2147483764" r:id="rId42"/>
    <p:sldLayoutId id="2147483750" r:id="rId43"/>
    <p:sldLayoutId id="2147483763" r:id="rId4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pa.ms/nye-webapp" TargetMode="Externa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pa.ms/nye-webapp-template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hakra-ui.com/docs/components/icon" TargetMode="External"/><Relationship Id="rId3" Type="http://schemas.openxmlformats.org/officeDocument/2006/relationships/hyperlink" Target="https://chakra-ui.com/docs/components/input" TargetMode="External"/><Relationship Id="rId7" Type="http://schemas.openxmlformats.org/officeDocument/2006/relationships/hyperlink" Target="https://chakra-ui.com/docs/components/drawer" TargetMode="External"/><Relationship Id="rId2" Type="http://schemas.openxmlformats.org/officeDocument/2006/relationships/hyperlink" Target="https://chakra-ui.com/docs/components/menu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chakra-ui.com/docs/components/modal" TargetMode="External"/><Relationship Id="rId5" Type="http://schemas.openxmlformats.org/officeDocument/2006/relationships/hyperlink" Target="https://chakra-ui.com/docs/components/select" TargetMode="External"/><Relationship Id="rId4" Type="http://schemas.openxmlformats.org/officeDocument/2006/relationships/hyperlink" Target="https://chakra-ui.com/docs/components/checkbox" TargetMode="External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David Karolyi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Nyíregyháza – 202</a:t>
            </a:r>
            <a:r>
              <a:rPr lang="en-US" dirty="0"/>
              <a:t>4</a:t>
            </a:r>
            <a:r>
              <a:rPr lang="hu-HU" dirty="0"/>
              <a:t>/04/</a:t>
            </a:r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107996"/>
          </a:xfrm>
        </p:spPr>
        <p:txBody>
          <a:bodyPr/>
          <a:lstStyle/>
          <a:p>
            <a:r>
              <a:rPr lang="en-US" sz="7200" dirty="0"/>
              <a:t>Chakra UI</a:t>
            </a:r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39F61-AF06-42BF-92DB-FBDF17A178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9A440C-B6CD-49EA-A7AA-27C1FF50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Warm up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1D393-08BD-4AD7-B3EC-01CF8D266196}"/>
              </a:ext>
            </a:extLst>
          </p:cNvPr>
          <p:cNvSpPr txBox="1"/>
          <p:nvPr/>
        </p:nvSpPr>
        <p:spPr>
          <a:xfrm>
            <a:off x="457199" y="1018309"/>
            <a:ext cx="5382491" cy="38779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Checkout </a:t>
            </a:r>
            <a:r>
              <a:rPr lang="en-US" dirty="0"/>
              <a:t>main repository (and update if needed)</a:t>
            </a:r>
            <a:r>
              <a:rPr lang="hu-H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https://epa.ms/nye-webapp</a:t>
            </a: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Create a React application with Yarn or 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Use chakra-ui template with 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Suggested app name: netflixroulette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Start application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Cleanup </a:t>
            </a:r>
            <a:r>
              <a:rPr lang="en-US" dirty="0" err="1"/>
              <a:t>App.tsx</a:t>
            </a:r>
            <a:r>
              <a:rPr lang="en-US" dirty="0"/>
              <a:t> – only </a:t>
            </a:r>
            <a:r>
              <a:rPr lang="en-US" dirty="0" err="1"/>
              <a:t>ChakraProvider</a:t>
            </a:r>
            <a:r>
              <a:rPr lang="en-US" dirty="0"/>
              <a:t> is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Montserrat font family: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@fontsource/montserrat (current version: 5.0.17)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theme from resources: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Copy the theme and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theme into </a:t>
            </a:r>
            <a:r>
              <a:rPr lang="en-US" dirty="0" err="1"/>
              <a:t>App.tsx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movie-</a:t>
            </a:r>
            <a:r>
              <a:rPr lang="en-US" dirty="0" err="1"/>
              <a:t>api</a:t>
            </a:r>
            <a:r>
              <a:rPr lang="en-US" dirty="0"/>
              <a:t> in the background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4209115-3044-4AF6-A455-F9E9CEDCBE64}"/>
              </a:ext>
            </a:extLst>
          </p:cNvPr>
          <p:cNvSpPr txBox="1"/>
          <p:nvPr/>
        </p:nvSpPr>
        <p:spPr>
          <a:xfrm>
            <a:off x="6097480" y="1341473"/>
            <a:ext cx="6094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yarn create react-app netflixroulette --template @chakra-ui/typescript</a:t>
            </a:r>
          </a:p>
          <a:p>
            <a:endParaRPr lang="hu-HU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</a:p>
          <a:p>
            <a:endParaRPr lang="hu-HU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npx create-react-app netflixroulette --template @chakra-ui/typescript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yarn add @fontsource/montserrat@5.0.17</a:t>
            </a: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theme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"./theme"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ChakraProvider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2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387C9B-DC2F-49BE-BCE1-1CD875274E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F65E14-EB4F-4949-A61D-F195D250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Create logo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73036-9F1F-4ECC-8D20-D57EFFFF552F}"/>
              </a:ext>
            </a:extLst>
          </p:cNvPr>
          <p:cNvSpPr txBox="1"/>
          <p:nvPr/>
        </p:nvSpPr>
        <p:spPr>
          <a:xfrm>
            <a:off x="457199" y="1018309"/>
            <a:ext cx="5382491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File: netflix-roulette-logo.tsx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Component name: NetflixRouletteLogo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Should lead to home page (/)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Chakra 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Heading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Text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tokens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A2804-E837-493E-8673-D8C62BC46A38}"/>
              </a:ext>
            </a:extLst>
          </p:cNvPr>
          <p:cNvSpPr txBox="1"/>
          <p:nvPr/>
        </p:nvSpPr>
        <p:spPr>
          <a:xfrm>
            <a:off x="6352312" y="1018309"/>
            <a:ext cx="56370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"@chakra-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/react"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NetflixRoulletteLogo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textDecoration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text.highlighted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"span"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netflix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"span"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"medium"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roulette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1778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61AD88-7EFF-4AC1-85EC-B836BCEFE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C28582-C03E-4D50-9606-BB1176DC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Create movie list item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EE2E6-BD3C-459D-9BDA-6E8E87A9209C}"/>
              </a:ext>
            </a:extLst>
          </p:cNvPr>
          <p:cNvSpPr txBox="1"/>
          <p:nvPr/>
        </p:nvSpPr>
        <p:spPr>
          <a:xfrm>
            <a:off x="457199" y="1028700"/>
            <a:ext cx="5382491" cy="276998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Responsibility: display one list item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File: movie-list-item.tsx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Component name: MovieListItem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Property: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movie: Movie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Image (poster_path):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differ item per item – but the layout is fix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Aspect ratio: 322 / 455 (~70%)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Conditional rendering: tag</a:t>
            </a:r>
            <a:r>
              <a:rPr lang="en-US" dirty="0"/>
              <a:t>l</a:t>
            </a:r>
            <a:r>
              <a:rPr lang="hu-HU" dirty="0"/>
              <a:t>ine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Inline styling – override for local changes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DF5EB-B9F5-4035-B42E-0E736AB08F4A}"/>
              </a:ext>
            </a:extLst>
          </p:cNvPr>
          <p:cNvSpPr txBox="1"/>
          <p:nvPr/>
        </p:nvSpPr>
        <p:spPr>
          <a:xfrm>
            <a:off x="6137564" y="520868"/>
            <a:ext cx="598862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LinkBox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AspectRatio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455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marginBottom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poster_path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AspectRatio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justifyContent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"space-between"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LinkOverlay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`/movie/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"header"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flexGrow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"flex"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flexDirection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"column"</a:t>
            </a:r>
            <a:endParaRPr lang="hu-HU" sz="12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"h4"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"lg"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"medium"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tagLine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LinkOverlay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"solid 1px"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borderColor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border.default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borderRadius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height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paddingX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addingY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release_date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LinkBox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3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054B22-CBE4-4CAB-A1D2-C0431C76C9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E39FB-AC0D-4B48-ACE5-44A6FA4B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Create list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B9D3E-F580-49E5-92C7-C3F063A3BE49}"/>
              </a:ext>
            </a:extLst>
          </p:cNvPr>
          <p:cNvSpPr txBox="1"/>
          <p:nvPr/>
        </p:nvSpPr>
        <p:spPr>
          <a:xfrm>
            <a:off x="457199" y="1028700"/>
            <a:ext cx="5382491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Responsibility: display all passed items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File: movie-list.tsx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Component name: MovieList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Property: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movies: Movie[]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Use grid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Template columns: repeat(3, 1fr)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Gap: 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7FEA8-8B59-43BA-AC66-83DEF6975F04}"/>
              </a:ext>
            </a:extLst>
          </p:cNvPr>
          <p:cNvSpPr txBox="1"/>
          <p:nvPr/>
        </p:nvSpPr>
        <p:spPr>
          <a:xfrm>
            <a:off x="6352312" y="1007918"/>
            <a:ext cx="55141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gridTemplateColumns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"repeat(3, 1fr)"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GridItem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MovieListItem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u-HU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GridItem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80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789079-4A3E-4D26-81AA-DA7AF4A6D5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2FDA39-D7EC-49E5-9456-A3ACB88F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Load data and pass it: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18DB1-672C-4432-ADD1-CD8C7AC272D7}"/>
              </a:ext>
            </a:extLst>
          </p:cNvPr>
          <p:cNvSpPr txBox="1"/>
          <p:nvPr/>
        </p:nvSpPr>
        <p:spPr>
          <a:xfrm>
            <a:off x="457199" y="1028700"/>
            <a:ext cx="5382491" cy="249299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Responsibility: access list, organize and sort items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File: movie-list-page.tsx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Tip: create own hook to handle this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Component name: MovieListPage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State item</a:t>
            </a:r>
            <a:r>
              <a:rPr lang="en-US" dirty="0"/>
              <a:t>s</a:t>
            </a:r>
            <a:r>
              <a:rPr lang="hu-H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Movies, sorting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Raw data list should be transformed to Movie items</a:t>
            </a:r>
            <a:br>
              <a:rPr lang="en-US" dirty="0"/>
            </a:br>
            <a:r>
              <a:rPr lang="en-US" dirty="0"/>
              <a:t>(string date to date)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Use hooks: useState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FA3ED-ECB8-422A-AD02-2F91BD3221FD}"/>
              </a:ext>
            </a:extLst>
          </p:cNvPr>
          <p:cNvSpPr txBox="1"/>
          <p:nvPr/>
        </p:nvSpPr>
        <p:spPr>
          <a:xfrm>
            <a:off x="6243205" y="914400"/>
            <a:ext cx="583103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sorting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setSorting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</a:t>
            </a: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MovieSortType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MovieSortType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RATING_DESC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searchParams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sorting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&amp;&amp;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searchParams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sorting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const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response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t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http://localhost:5000/movies?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searchParams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const {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t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RawMovie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release_date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release_date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)()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 (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"full"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{movies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529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318DD6-E542-450F-9174-09719B03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1BF1B4-CF17-464C-B3AA-E8314EBD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Create sorting component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BFEA4-AE4B-4C5B-9C03-6359458842DC}"/>
              </a:ext>
            </a:extLst>
          </p:cNvPr>
          <p:cNvSpPr txBox="1"/>
          <p:nvPr/>
        </p:nvSpPr>
        <p:spPr>
          <a:xfrm>
            <a:off x="457199" y="1028700"/>
            <a:ext cx="5382491" cy="38779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Responsibility: display available sorting options, show actual sorting state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File: sort-movies.tsx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Component name: SortMovies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Properties: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sortType: MovieSortType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onChange: (sortType: MovieSortType) =&gt; void;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When user selects a sorting the onChange should be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Additional dependency required: @chakra-ui/icons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Note: the menu items has to be restyled (coloring)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14C07-5158-4115-87E0-E34EB73B5A51}"/>
              </a:ext>
            </a:extLst>
          </p:cNvPr>
          <p:cNvSpPr txBox="1"/>
          <p:nvPr/>
        </p:nvSpPr>
        <p:spPr>
          <a:xfrm>
            <a:off x="6195580" y="522439"/>
            <a:ext cx="58370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alignItems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"center"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"label"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"md"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letterSpacing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"0.888889px"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textTransform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"uppercase"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openMenu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2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Sort by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placement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"bottom-end"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onClose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closeMenu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onOpen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openMenu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isOpen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isOpened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sortType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UpDownIcon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text.highlighted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marginLeft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Release date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Best first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MenuList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6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00FC5C-D361-4256-A8AC-282E301D3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9539B5-1375-4EF8-9FF3-5AA09266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Update page item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2F744-4E13-4ACB-8BB0-4F14C1FB6D38}"/>
              </a:ext>
            </a:extLst>
          </p:cNvPr>
          <p:cNvSpPr txBox="1"/>
          <p:nvPr/>
        </p:nvSpPr>
        <p:spPr>
          <a:xfrm>
            <a:off x="457199" y="1028700"/>
            <a:ext cx="5382491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Add sorting component to the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Pass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Try it 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D28BA-348C-476C-8832-EFC34FB2269A}"/>
              </a:ext>
            </a:extLst>
          </p:cNvPr>
          <p:cNvSpPr txBox="1"/>
          <p:nvPr/>
        </p:nvSpPr>
        <p:spPr>
          <a:xfrm>
            <a:off x="6247534" y="914400"/>
            <a:ext cx="57539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"full"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SortMovies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setSorting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sortType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sorting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{movies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15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0B35-593D-4633-8EEC-7138143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Thank you!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CF14C4-16A5-4980-85BA-25A8F0F9A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7338" y="2286000"/>
            <a:ext cx="3827462" cy="257250"/>
          </a:xfrm>
        </p:spPr>
        <p:txBody>
          <a:bodyPr/>
          <a:lstStyle/>
          <a:p>
            <a:r>
              <a:rPr lang="hu-HU" dirty="0"/>
              <a:t>For more information, contact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77009E-38D1-4C2B-8752-4DEA825C0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C7E740-719E-4FAA-969A-E5A161443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Senior Software Engineer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B65EC7-8E1E-4B63-AA57-DD2D1F353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jozsef_gal@epam.com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1FFE50-5331-4E43-8B89-B385738B2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852990"/>
          </a:xfrm>
        </p:spPr>
        <p:txBody>
          <a:bodyPr/>
          <a:lstStyle/>
          <a:p>
            <a:r>
              <a:rPr lang="hu-HU" dirty="0"/>
              <a:t>EPAM Debrecen</a:t>
            </a:r>
          </a:p>
          <a:p>
            <a:r>
              <a:rPr lang="hu-HU" dirty="0"/>
              <a:t>Tüzér street 4.</a:t>
            </a:r>
          </a:p>
          <a:p>
            <a:r>
              <a:rPr lang="hu-HU" dirty="0"/>
              <a:t>HU-4028 Debrecen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1FC883-A209-40CA-A670-3D7046F3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EA3A7F-E47D-47F4-ABD3-3B96743C93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01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9E2E33-6803-4B58-BE26-2862E488CC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02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2A3A5D-8687-42E5-A475-7127EAA210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03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D109DF-ADB2-4507-8E2B-FEC16FE846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04471CA-5F81-42FD-AB27-3164727FCD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Template analysis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386C36C-DD89-402F-B6EB-FB4C7BDB21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Chakra UI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054CDFC-1334-4C0D-8AB7-9EFFF5E2B1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BA675FD-6E36-496A-8CBA-1EBC0D838C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0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23B1B700-DD81-4602-AAA7-E8B20ACE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analysis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561745-32C8-4523-B07A-EEE884A709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do we need and for what?</a:t>
            </a:r>
          </a:p>
        </p:txBody>
      </p:sp>
    </p:spTree>
    <p:extLst>
      <p:ext uri="{BB962C8B-B14F-4D97-AF65-F5344CB8AC3E}">
        <p14:creationId xmlns:p14="http://schemas.microsoft.com/office/powerpoint/2010/main" val="39102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3DE06-7C40-479B-BC10-3F159AAEC9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Template analysis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77D323-6C4D-4C14-82AC-2F783D40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need a plan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EFB84-149C-423B-A4A9-66BB1468D099}"/>
              </a:ext>
            </a:extLst>
          </p:cNvPr>
          <p:cNvSpPr txBox="1"/>
          <p:nvPr/>
        </p:nvSpPr>
        <p:spPr>
          <a:xfrm>
            <a:off x="457201" y="1074198"/>
            <a:ext cx="6546027" cy="526297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Design plans helps a lot to see what is really expected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You have to see the whole picture: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 common in all pages?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to build the page layout?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are the major elements?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things could make big differences: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Identify the possible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Think on how they could communicate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are the specific attributes?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there any issue with the actual plans?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Colors, font families and sizes (specific)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hlinkClick r:id="rId2"/>
              </a:rPr>
              <a:t>https://epa.ms/nye-webapp-template</a:t>
            </a:r>
            <a:r>
              <a:rPr lang="en-US" dirty="0"/>
              <a:t> </a:t>
            </a:r>
          </a:p>
        </p:txBody>
      </p:sp>
      <p:pic>
        <p:nvPicPr>
          <p:cNvPr id="33" name="Picture 32" descr="A screenshot of a movie screen&#10;&#10;Description automatically generated">
            <a:extLst>
              <a:ext uri="{FF2B5EF4-FFF2-40B4-BE49-F238E27FC236}">
                <a16:creationId xmlns:a16="http://schemas.microsoft.com/office/drawing/2014/main" id="{FDA673F2-D73F-BD2E-FA01-735677080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316" y="0"/>
            <a:ext cx="4602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0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03D882-5B8C-4883-EA3F-B80D504B5B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Template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BC8DA4-1E96-E7BF-E2A0-22DFDD30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975F2-98D6-745F-DB59-C9DB6827A0D7}"/>
              </a:ext>
            </a:extLst>
          </p:cNvPr>
          <p:cNvSpPr txBox="1"/>
          <p:nvPr/>
        </p:nvSpPr>
        <p:spPr>
          <a:xfrm>
            <a:off x="457201" y="1074198"/>
            <a:ext cx="6546027" cy="415498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A list of possible components: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Logo </a:t>
            </a:r>
            <a:r>
              <a:rPr lang="en-US" dirty="0">
                <a:solidFill>
                  <a:schemeClr val="tx2"/>
                </a:solidFill>
              </a:rPr>
              <a:t>-&gt; possibly works as a link should lead you to homepage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 movie button </a:t>
            </a:r>
            <a:r>
              <a:rPr lang="en-US" dirty="0">
                <a:solidFill>
                  <a:schemeClr val="tx2"/>
                </a:solidFill>
              </a:rPr>
              <a:t>-&gt; pops up a form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Search 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Search button </a:t>
            </a:r>
            <a:r>
              <a:rPr lang="en-US" dirty="0">
                <a:solidFill>
                  <a:schemeClr val="tx2"/>
                </a:solidFill>
              </a:rPr>
              <a:t>-&gt; should change result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Genre selector </a:t>
            </a:r>
            <a:r>
              <a:rPr lang="en-US" dirty="0">
                <a:solidFill>
                  <a:schemeClr val="tx2"/>
                </a:solidFill>
              </a:rPr>
              <a:t>-&gt; should change result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results </a:t>
            </a:r>
            <a:r>
              <a:rPr lang="en-US" dirty="0">
                <a:solidFill>
                  <a:schemeClr val="tx2"/>
                </a:solidFill>
              </a:rPr>
              <a:t>-&gt; dropdown; should change result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 counter </a:t>
            </a:r>
            <a:r>
              <a:rPr lang="en-US" dirty="0">
                <a:solidFill>
                  <a:schemeClr val="tx2"/>
                </a:solidFill>
              </a:rPr>
              <a:t>-&gt; based on actual results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Movie list </a:t>
            </a:r>
            <a:r>
              <a:rPr lang="en-US" dirty="0">
                <a:solidFill>
                  <a:schemeClr val="tx2"/>
                </a:solidFill>
              </a:rPr>
              <a:t>-&gt; grid layout?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Movie list items </a:t>
            </a:r>
            <a:r>
              <a:rPr lang="en-US" dirty="0">
                <a:solidFill>
                  <a:schemeClr val="tx2"/>
                </a:solidFill>
              </a:rPr>
              <a:t>-&gt; movie property?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Dropdown menu to update / remove a movie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Basic movie information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Possible navigational item </a:t>
            </a:r>
            <a:r>
              <a:rPr lang="en-US" dirty="0">
                <a:solidFill>
                  <a:schemeClr val="tx2"/>
                </a:solidFill>
              </a:rPr>
              <a:t>-&gt; should lead you to movie description page</a:t>
            </a:r>
          </a:p>
        </p:txBody>
      </p:sp>
      <p:pic>
        <p:nvPicPr>
          <p:cNvPr id="5" name="Picture 4" descr="A screenshot of a movie screen&#10;&#10;Description automatically generated">
            <a:extLst>
              <a:ext uri="{FF2B5EF4-FFF2-40B4-BE49-F238E27FC236}">
                <a16:creationId xmlns:a16="http://schemas.microsoft.com/office/drawing/2014/main" id="{AC6F12D4-7A3A-ACB7-5827-5019C174D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316" y="0"/>
            <a:ext cx="4602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1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BA0443-4C33-4E41-83D5-587B08D4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Chakra UI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8CE66-50D1-47A0-BB76-47820B847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Accessible React apps with speed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1338943-1A1D-4BFA-9850-600F14137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6197" y="1764674"/>
            <a:ext cx="1978602" cy="19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2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716D0-3C19-4AB5-91C0-0AF5014890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Chakra UI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25F0A-E68C-4AB1-9BF1-BBB814A1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Chakra UI?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9D469-A2E6-4C1B-9571-1D9642F9B019}"/>
              </a:ext>
            </a:extLst>
          </p:cNvPr>
          <p:cNvSpPr txBox="1"/>
          <p:nvPr/>
        </p:nvSpPr>
        <p:spPr>
          <a:xfrm>
            <a:off x="457200" y="1059873"/>
            <a:ext cx="5309755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Simple, modular and accessible component library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Building blocks to build React applications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Contains most of the possible items you need in a web application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Accessible – WAI-ARIA standards for all components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Themable – customization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Composable – composition instead of inheritance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Supports dark/light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97D47-570E-4C6E-99C8-7337F1DAB54E}"/>
              </a:ext>
            </a:extLst>
          </p:cNvPr>
          <p:cNvSpPr txBox="1"/>
          <p:nvPr/>
        </p:nvSpPr>
        <p:spPr>
          <a:xfrm>
            <a:off x="6147955" y="1028700"/>
            <a:ext cx="5965247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Badge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"@chakra-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/react"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MdStar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"react-icons/md"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hu-HU" sz="11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"100vh"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"320px"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"1px"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borderRadius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"https://bit.ly/2k1H1t6"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"baseline"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Badge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colorScheme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Badge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textTransform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"uppercase"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"pink.800"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Verified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&amp;bull;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Cape Town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"xl"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semibold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"short"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Modern, Chic Penthouse with Mountain, City </a:t>
            </a:r>
            <a:r>
              <a:rPr lang="en-US" sz="11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Sea Views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$119/night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"center"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MdStar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"orange.400"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4.84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(190)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12" descr="A picture containing text, window, indoor, living&#10;&#10;Description automatically generated">
            <a:extLst>
              <a:ext uri="{FF2B5EF4-FFF2-40B4-BE49-F238E27FC236}">
                <a16:creationId xmlns:a16="http://schemas.microsoft.com/office/drawing/2014/main" id="{CE576BC4-A03A-4352-9158-E672F33A8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99" y="3421337"/>
            <a:ext cx="2585755" cy="306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1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E20AB2-EDBB-0585-F7B8-1B9B2148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can use this to our own benefits?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EFC8A3-6272-84A2-85E6-C41712F726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Chakra UI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FBE05-6425-845B-0E5D-7378D194D47B}"/>
              </a:ext>
            </a:extLst>
          </p:cNvPr>
          <p:cNvSpPr txBox="1"/>
          <p:nvPr/>
        </p:nvSpPr>
        <p:spPr>
          <a:xfrm>
            <a:off x="457200" y="1059873"/>
            <a:ext cx="5309755" cy="470898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There’s already created components with a common look and feel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We can modify the base theme to match with the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 additional CSS is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Modify items inline without the consequences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CSS-style or attribute style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Conditional styling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Do not reinvent the wheel – just use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Dropdown menus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Layout specific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 fields: </a:t>
            </a:r>
            <a:r>
              <a:rPr lang="en-US" dirty="0">
                <a:hlinkClick r:id="rId3"/>
              </a:rPr>
              <a:t>text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checkbox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select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Modal windows </a:t>
            </a:r>
            <a:r>
              <a:rPr lang="en-US" dirty="0"/>
              <a:t>(pop-ups)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Drawer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Icons</a:t>
            </a:r>
            <a:r>
              <a:rPr lang="en-US" dirty="0"/>
              <a:t>: built-in and extended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 descr="A screenshot of a movie program&#10;&#10;Description automatically generated">
            <a:extLst>
              <a:ext uri="{FF2B5EF4-FFF2-40B4-BE49-F238E27FC236}">
                <a16:creationId xmlns:a16="http://schemas.microsoft.com/office/drawing/2014/main" id="{522760F9-D22A-AF27-4827-B9117014CF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955" y="457200"/>
            <a:ext cx="6138293" cy="576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5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A6A899-F027-4F8B-868B-AE8708AC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33646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3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  <a:custClr name="Coral Orange">
      <a:srgbClr val="F57F41"/>
    </a:custClr>
    <a:custClr name="Tangerine">
      <a:srgbClr val="F15C44"/>
    </a:custClr>
    <a:custClr name="Gold">
      <a:srgbClr val="DBB661"/>
    </a:custClr>
    <a:custClr name="Turqoise">
      <a:srgbClr val="2A9D8E"/>
    </a:custClr>
    <a:custClr name="Ocean">
      <a:srgbClr val="209EBD"/>
    </a:custClr>
    <a:custClr name="Charcoal">
      <a:srgbClr val="264553"/>
    </a:custClr>
    <a:custClr name="Eggplant">
      <a:srgbClr val="58335E"/>
    </a:custClr>
    <a:custClr name="Grape Soda">
      <a:srgbClr val="745C97"/>
    </a:custClr>
    <a:custClr name="Wild Berry">
      <a:srgbClr val="89608E"/>
    </a:custClr>
    <a:custClr name="Taffy">
      <a:srgbClr val="8ACDEA"/>
    </a:custClr>
    <a:custClr name="Honey">
      <a:srgbClr val="EFEA5A"/>
    </a:custClr>
    <a:custClr name="Mint">
      <a:srgbClr val="2CD094"/>
    </a:custClr>
    <a:custClr name="Malibu">
      <a:srgbClr val="BAD49C"/>
    </a:custClr>
    <a:custClr name="Cotton Candy">
      <a:srgbClr val="EEB4B3"/>
    </a:custClr>
    <a:custClr name="Guava">
      <a:srgbClr val="E26D5C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2881</TotalTime>
  <Words>1803</Words>
  <Application>Microsoft Office PowerPoint</Application>
  <PresentationFormat>Widescreen</PresentationFormat>
  <Paragraphs>329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Bold</vt:lpstr>
      <vt:lpstr>Calibri Light</vt:lpstr>
      <vt:lpstr>Consolas</vt:lpstr>
      <vt:lpstr>EPAM Master 2021.3</vt:lpstr>
      <vt:lpstr>Chakra UI</vt:lpstr>
      <vt:lpstr>Agenda</vt:lpstr>
      <vt:lpstr>Template analysis</vt:lpstr>
      <vt:lpstr>We need a plan</vt:lpstr>
      <vt:lpstr>Components</vt:lpstr>
      <vt:lpstr>Chakra UI</vt:lpstr>
      <vt:lpstr>What is Chakra UI?</vt:lpstr>
      <vt:lpstr>How we can use this to our own benefits?</vt:lpstr>
      <vt:lpstr>Exercises</vt:lpstr>
      <vt:lpstr>Warm up</vt:lpstr>
      <vt:lpstr>Create logo</vt:lpstr>
      <vt:lpstr>Create movie list item</vt:lpstr>
      <vt:lpstr>Create list</vt:lpstr>
      <vt:lpstr>Load data and pass it:</vt:lpstr>
      <vt:lpstr>Create sorting component</vt:lpstr>
      <vt:lpstr>Update page item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Jozsef Gal</cp:lastModifiedBy>
  <cp:revision>534</cp:revision>
  <dcterms:created xsi:type="dcterms:W3CDTF">2020-10-27T12:12:11Z</dcterms:created>
  <dcterms:modified xsi:type="dcterms:W3CDTF">2024-04-01T00:19:53Z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