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4"/>
  </p:sldMasterIdLst>
  <p:notesMasterIdLst>
    <p:notesMasterId r:id="rId33"/>
  </p:notesMasterIdLst>
  <p:sldIdLst>
    <p:sldId id="256" r:id="rId5"/>
    <p:sldId id="257" r:id="rId6"/>
    <p:sldId id="258" r:id="rId7"/>
    <p:sldId id="259" r:id="rId8"/>
    <p:sldId id="260" r:id="rId9"/>
    <p:sldId id="263" r:id="rId10"/>
    <p:sldId id="261" r:id="rId11"/>
    <p:sldId id="262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306" r:id="rId20"/>
    <p:sldId id="307" r:id="rId21"/>
    <p:sldId id="308" r:id="rId22"/>
    <p:sldId id="300" r:id="rId23"/>
    <p:sldId id="301" r:id="rId24"/>
    <p:sldId id="302" r:id="rId25"/>
    <p:sldId id="303" r:id="rId26"/>
    <p:sldId id="305" r:id="rId27"/>
    <p:sldId id="309" r:id="rId28"/>
    <p:sldId id="310" r:id="rId29"/>
    <p:sldId id="311" r:id="rId30"/>
    <p:sldId id="312" r:id="rId31"/>
    <p:sldId id="29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zhalika Levandouskaya" initials="AL" lastIdx="43" clrIdx="0">
    <p:extLst>
      <p:ext uri="{19B8F6BF-5375-455C-9EA6-DF929625EA0E}">
        <p15:presenceInfo xmlns:p15="http://schemas.microsoft.com/office/powerpoint/2012/main" userId="S::Anzhalika_Levandouskaya@epam.com::92adfee3-e19f-494c-b48e-2a057e813db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C6F9"/>
    <a:srgbClr val="9F9FAD"/>
    <a:srgbClr val="6BB86A"/>
    <a:srgbClr val="FF8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E84A5E-7045-7349-8EB9-E37DA956361E}" v="237" dt="2021-04-09T11:00:09.994"/>
    <p1510:client id="{CA169F45-5589-4D02-B933-EE3D29406E05}" v="12" dt="2021-04-09T09:53:46.4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40"/>
    <p:restoredTop sz="94661"/>
  </p:normalViewPr>
  <p:slideViewPr>
    <p:cSldViewPr snapToGrid="0">
      <p:cViewPr varScale="1">
        <p:scale>
          <a:sx n="108" d="100"/>
          <a:sy n="108" d="100"/>
        </p:scale>
        <p:origin x="144" y="3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ryna Samakhavets" userId="9c3389a2-2eec-47b9-9265-8354a2c6e60c" providerId="ADAL" clId="{CA169F45-5589-4D02-B933-EE3D29406E05}"/>
    <pc:docChg chg="custSel modMainMaster">
      <pc:chgData name="Iryna Samakhavets" userId="9c3389a2-2eec-47b9-9265-8354a2c6e60c" providerId="ADAL" clId="{CA169F45-5589-4D02-B933-EE3D29406E05}" dt="2021-04-09T09:53:46.459" v="1" actId="478"/>
      <pc:docMkLst>
        <pc:docMk/>
      </pc:docMkLst>
      <pc:sldMasterChg chg="modSldLayout">
        <pc:chgData name="Iryna Samakhavets" userId="9c3389a2-2eec-47b9-9265-8354a2c6e60c" providerId="ADAL" clId="{CA169F45-5589-4D02-B933-EE3D29406E05}" dt="2021-04-09T09:53:46.459" v="1" actId="478"/>
        <pc:sldMasterMkLst>
          <pc:docMk/>
          <pc:sldMasterMk cId="6025338" sldId="2147483717"/>
        </pc:sldMasterMkLst>
        <pc:sldLayoutChg chg="delSp mod">
          <pc:chgData name="Iryna Samakhavets" userId="9c3389a2-2eec-47b9-9265-8354a2c6e60c" providerId="ADAL" clId="{CA169F45-5589-4D02-B933-EE3D29406E05}" dt="2021-04-09T09:53:44.615" v="0" actId="478"/>
          <pc:sldLayoutMkLst>
            <pc:docMk/>
            <pc:sldMasterMk cId="6025338" sldId="2147483717"/>
            <pc:sldLayoutMk cId="854095972" sldId="2147483744"/>
          </pc:sldLayoutMkLst>
          <pc:picChg chg="del">
            <ac:chgData name="Iryna Samakhavets" userId="9c3389a2-2eec-47b9-9265-8354a2c6e60c" providerId="ADAL" clId="{CA169F45-5589-4D02-B933-EE3D29406E05}" dt="2021-04-09T09:53:44.615" v="0" actId="478"/>
            <ac:picMkLst>
              <pc:docMk/>
              <pc:sldMasterMk cId="6025338" sldId="2147483717"/>
              <pc:sldLayoutMk cId="854095972" sldId="2147483744"/>
              <ac:picMk id="8" creationId="{16CBFE6D-2574-4431-9DE8-59662CACBA43}"/>
            </ac:picMkLst>
          </pc:picChg>
        </pc:sldLayoutChg>
        <pc:sldLayoutChg chg="delSp mod">
          <pc:chgData name="Iryna Samakhavets" userId="9c3389a2-2eec-47b9-9265-8354a2c6e60c" providerId="ADAL" clId="{CA169F45-5589-4D02-B933-EE3D29406E05}" dt="2021-04-09T09:53:46.459" v="1" actId="478"/>
          <pc:sldLayoutMkLst>
            <pc:docMk/>
            <pc:sldMasterMk cId="6025338" sldId="2147483717"/>
            <pc:sldLayoutMk cId="96996155" sldId="2147483762"/>
          </pc:sldLayoutMkLst>
          <pc:picChg chg="del">
            <ac:chgData name="Iryna Samakhavets" userId="9c3389a2-2eec-47b9-9265-8354a2c6e60c" providerId="ADAL" clId="{CA169F45-5589-4D02-B933-EE3D29406E05}" dt="2021-04-09T09:53:46.459" v="1" actId="478"/>
            <ac:picMkLst>
              <pc:docMk/>
              <pc:sldMasterMk cId="6025338" sldId="2147483717"/>
              <pc:sldLayoutMk cId="96996155" sldId="2147483762"/>
              <ac:picMk id="8" creationId="{16CBFE6D-2574-4431-9DE8-59662CACBA43}"/>
            </ac:picMkLst>
          </pc:picChg>
        </pc:sldLayoutChg>
      </pc:sldMasterChg>
    </pc:docChg>
  </pc:docChgLst>
  <pc:docChgLst>
    <pc:chgData name="Palina Vilava" userId="2da16f30-436a-4d99-a599-a4b0cba3622b" providerId="ADAL" clId="{29E84A5E-7045-7349-8EB9-E37DA956361E}"/>
    <pc:docChg chg="undo custSel addSld delSld modSld modMainMaster">
      <pc:chgData name="Palina Vilava" userId="2da16f30-436a-4d99-a599-a4b0cba3622b" providerId="ADAL" clId="{29E84A5E-7045-7349-8EB9-E37DA956361E}" dt="2021-04-09T11:00:09.995" v="236" actId="403"/>
      <pc:docMkLst>
        <pc:docMk/>
      </pc:docMkLst>
      <pc:sldChg chg="addSp delSp modSp mod chgLayout">
        <pc:chgData name="Palina Vilava" userId="2da16f30-436a-4d99-a599-a4b0cba3622b" providerId="ADAL" clId="{29E84A5E-7045-7349-8EB9-E37DA956361E}" dt="2021-04-09T11:00:09.995" v="236" actId="403"/>
        <pc:sldMkLst>
          <pc:docMk/>
          <pc:sldMk cId="3591971344" sldId="256"/>
        </pc:sldMkLst>
        <pc:spChg chg="add mod ord">
          <ac:chgData name="Palina Vilava" userId="2da16f30-436a-4d99-a599-a4b0cba3622b" providerId="ADAL" clId="{29E84A5E-7045-7349-8EB9-E37DA956361E}" dt="2021-04-09T11:00:09.995" v="236" actId="403"/>
          <ac:spMkLst>
            <pc:docMk/>
            <pc:sldMk cId="3591971344" sldId="256"/>
            <ac:spMk id="2" creationId="{CA3BB777-E3A7-3349-B820-C2E473EC54E8}"/>
          </ac:spMkLst>
        </pc:spChg>
        <pc:spChg chg="add mod ord">
          <ac:chgData name="Palina Vilava" userId="2da16f30-436a-4d99-a599-a4b0cba3622b" providerId="ADAL" clId="{29E84A5E-7045-7349-8EB9-E37DA956361E}" dt="2021-04-09T10:59:51.416" v="230" actId="20577"/>
          <ac:spMkLst>
            <pc:docMk/>
            <pc:sldMk cId="3591971344" sldId="256"/>
            <ac:spMk id="3" creationId="{887DE665-95EF-7C44-9386-81441B656B3A}"/>
          </ac:spMkLst>
        </pc:spChg>
        <pc:spChg chg="add mod ord">
          <ac:chgData name="Palina Vilava" userId="2da16f30-436a-4d99-a599-a4b0cba3622b" providerId="ADAL" clId="{29E84A5E-7045-7349-8EB9-E37DA956361E}" dt="2021-04-09T10:59:54.667" v="234" actId="20577"/>
          <ac:spMkLst>
            <pc:docMk/>
            <pc:sldMk cId="3591971344" sldId="256"/>
            <ac:spMk id="4" creationId="{022A8A66-7877-3B41-B6B6-945CAC5423E0}"/>
          </ac:spMkLst>
        </pc:spChg>
        <pc:spChg chg="del">
          <ac:chgData name="Palina Vilava" userId="2da16f30-436a-4d99-a599-a4b0cba3622b" providerId="ADAL" clId="{29E84A5E-7045-7349-8EB9-E37DA956361E}" dt="2021-04-07T11:56:23.391" v="114" actId="700"/>
          <ac:spMkLst>
            <pc:docMk/>
            <pc:sldMk cId="3591971344" sldId="256"/>
            <ac:spMk id="5" creationId="{37E5DFE9-0BB9-46C0-95F0-4076A0680178}"/>
          </ac:spMkLst>
        </pc:spChg>
        <pc:spChg chg="del">
          <ac:chgData name="Palina Vilava" userId="2da16f30-436a-4d99-a599-a4b0cba3622b" providerId="ADAL" clId="{29E84A5E-7045-7349-8EB9-E37DA956361E}" dt="2021-04-07T11:56:23.391" v="114" actId="700"/>
          <ac:spMkLst>
            <pc:docMk/>
            <pc:sldMk cId="3591971344" sldId="256"/>
            <ac:spMk id="6" creationId="{F358BC15-9AFA-4B24-AD57-0B9FD9B03BC8}"/>
          </ac:spMkLst>
        </pc:spChg>
        <pc:spChg chg="del">
          <ac:chgData name="Palina Vilava" userId="2da16f30-436a-4d99-a599-a4b0cba3622b" providerId="ADAL" clId="{29E84A5E-7045-7349-8EB9-E37DA956361E}" dt="2021-04-07T11:56:23.391" v="114" actId="700"/>
          <ac:spMkLst>
            <pc:docMk/>
            <pc:sldMk cId="3591971344" sldId="256"/>
            <ac:spMk id="7" creationId="{2F97B039-F4FF-4D6E-A30E-8B9B8C8C3D02}"/>
          </ac:spMkLst>
        </pc:spChg>
      </pc:sldChg>
      <pc:sldChg chg="addSp delSp modSp new del mod">
        <pc:chgData name="Palina Vilava" userId="2da16f30-436a-4d99-a599-a4b0cba3622b" providerId="ADAL" clId="{29E84A5E-7045-7349-8EB9-E37DA956361E}" dt="2021-04-07T11:57:43.844" v="197" actId="2696"/>
        <pc:sldMkLst>
          <pc:docMk/>
          <pc:sldMk cId="3000497978" sldId="257"/>
        </pc:sldMkLst>
        <pc:spChg chg="add del mod">
          <ac:chgData name="Palina Vilava" userId="2da16f30-436a-4d99-a599-a4b0cba3622b" providerId="ADAL" clId="{29E84A5E-7045-7349-8EB9-E37DA956361E}" dt="2021-04-07T11:57:13.622" v="183" actId="478"/>
          <ac:spMkLst>
            <pc:docMk/>
            <pc:sldMk cId="3000497978" sldId="257"/>
            <ac:spMk id="4" creationId="{E581BADC-09C4-A145-AF18-841F80A0068B}"/>
          </ac:spMkLst>
        </pc:spChg>
        <pc:spChg chg="add del mod">
          <ac:chgData name="Palina Vilava" userId="2da16f30-436a-4d99-a599-a4b0cba3622b" providerId="ADAL" clId="{29E84A5E-7045-7349-8EB9-E37DA956361E}" dt="2021-04-07T11:57:41.971" v="196" actId="478"/>
          <ac:spMkLst>
            <pc:docMk/>
            <pc:sldMk cId="3000497978" sldId="257"/>
            <ac:spMk id="5" creationId="{3BBFD6EB-8286-D94F-8D9D-A8E930B765CB}"/>
          </ac:spMkLst>
        </pc:spChg>
      </pc:sldChg>
      <pc:sldMasterChg chg="modSp mod addSldLayout modSldLayout">
        <pc:chgData name="Palina Vilava" userId="2da16f30-436a-4d99-a599-a4b0cba3622b" providerId="ADAL" clId="{29E84A5E-7045-7349-8EB9-E37DA956361E}" dt="2021-04-07T12:17:51.959" v="199" actId="6014"/>
        <pc:sldMasterMkLst>
          <pc:docMk/>
          <pc:sldMasterMk cId="6025338" sldId="2147483717"/>
        </pc:sldMasterMkLst>
        <pc:sldLayoutChg chg="mod">
          <pc:chgData name="Palina Vilava" userId="2da16f30-436a-4d99-a599-a4b0cba3622b" providerId="ADAL" clId="{29E84A5E-7045-7349-8EB9-E37DA956361E}" dt="2021-04-07T11:47:20.872" v="45" actId="6014"/>
          <pc:sldLayoutMkLst>
            <pc:docMk/>
            <pc:sldMasterMk cId="6025338" sldId="2147483717"/>
            <pc:sldLayoutMk cId="802160967" sldId="2147483732"/>
          </pc:sldLayoutMkLst>
        </pc:sldLayoutChg>
        <pc:sldLayoutChg chg="mod">
          <pc:chgData name="Palina Vilava" userId="2da16f30-436a-4d99-a599-a4b0cba3622b" providerId="ADAL" clId="{29E84A5E-7045-7349-8EB9-E37DA956361E}" dt="2021-04-07T11:44:05.286" v="34" actId="6014"/>
          <pc:sldLayoutMkLst>
            <pc:docMk/>
            <pc:sldMasterMk cId="6025338" sldId="2147483717"/>
            <pc:sldLayoutMk cId="1641687614" sldId="2147483734"/>
          </pc:sldLayoutMkLst>
        </pc:sldLayoutChg>
        <pc:sldLayoutChg chg="mod">
          <pc:chgData name="Palina Vilava" userId="2da16f30-436a-4d99-a599-a4b0cba3622b" providerId="ADAL" clId="{29E84A5E-7045-7349-8EB9-E37DA956361E}" dt="2021-04-07T11:45:35.959" v="37" actId="6014"/>
          <pc:sldLayoutMkLst>
            <pc:docMk/>
            <pc:sldMasterMk cId="6025338" sldId="2147483717"/>
            <pc:sldLayoutMk cId="98546723" sldId="2147483735"/>
          </pc:sldLayoutMkLst>
        </pc:sldLayoutChg>
        <pc:sldLayoutChg chg="mod">
          <pc:chgData name="Palina Vilava" userId="2da16f30-436a-4d99-a599-a4b0cba3622b" providerId="ADAL" clId="{29E84A5E-7045-7349-8EB9-E37DA956361E}" dt="2021-04-07T11:41:55.585" v="26" actId="6014"/>
          <pc:sldLayoutMkLst>
            <pc:docMk/>
            <pc:sldMasterMk cId="6025338" sldId="2147483717"/>
            <pc:sldLayoutMk cId="3692294782" sldId="2147483736"/>
          </pc:sldLayoutMkLst>
        </pc:sldLayoutChg>
        <pc:sldLayoutChg chg="mod">
          <pc:chgData name="Palina Vilava" userId="2da16f30-436a-4d99-a599-a4b0cba3622b" providerId="ADAL" clId="{29E84A5E-7045-7349-8EB9-E37DA956361E}" dt="2021-04-07T11:45:46.641" v="38" actId="6014"/>
          <pc:sldLayoutMkLst>
            <pc:docMk/>
            <pc:sldMasterMk cId="6025338" sldId="2147483717"/>
            <pc:sldLayoutMk cId="821494556" sldId="2147483737"/>
          </pc:sldLayoutMkLst>
        </pc:sldLayoutChg>
        <pc:sldLayoutChg chg="mod">
          <pc:chgData name="Palina Vilava" userId="2da16f30-436a-4d99-a599-a4b0cba3622b" providerId="ADAL" clId="{29E84A5E-7045-7349-8EB9-E37DA956361E}" dt="2021-04-07T11:41:42.357" v="25" actId="6014"/>
          <pc:sldLayoutMkLst>
            <pc:docMk/>
            <pc:sldMasterMk cId="6025338" sldId="2147483717"/>
            <pc:sldLayoutMk cId="3661082933" sldId="2147483738"/>
          </pc:sldLayoutMkLst>
        </pc:sldLayoutChg>
        <pc:sldLayoutChg chg="modSp mod">
          <pc:chgData name="Palina Vilava" userId="2da16f30-436a-4d99-a599-a4b0cba3622b" providerId="ADAL" clId="{29E84A5E-7045-7349-8EB9-E37DA956361E}" dt="2021-04-07T11:46:00.419" v="39" actId="6014"/>
          <pc:sldLayoutMkLst>
            <pc:docMk/>
            <pc:sldMasterMk cId="6025338" sldId="2147483717"/>
            <pc:sldLayoutMk cId="3576920143" sldId="2147483739"/>
          </pc:sldLayoutMkLst>
          <pc:spChg chg="mod">
            <ac:chgData name="Palina Vilava" userId="2da16f30-436a-4d99-a599-a4b0cba3622b" providerId="ADAL" clId="{29E84A5E-7045-7349-8EB9-E37DA956361E}" dt="2021-04-07T11:40:40.885" v="23" actId="14100"/>
            <ac:spMkLst>
              <pc:docMk/>
              <pc:sldMasterMk cId="6025338" sldId="2147483717"/>
              <pc:sldLayoutMk cId="3576920143" sldId="2147483739"/>
              <ac:spMk id="2" creationId="{263D721A-127A-4DBE-B738-ABA4893319BC}"/>
            </ac:spMkLst>
          </pc:spChg>
        </pc:sldLayoutChg>
        <pc:sldLayoutChg chg="addSp delSp modSp mod">
          <pc:chgData name="Palina Vilava" userId="2da16f30-436a-4d99-a599-a4b0cba3622b" providerId="ADAL" clId="{29E84A5E-7045-7349-8EB9-E37DA956361E}" dt="2021-04-07T11:41:32.307" v="24" actId="6014"/>
          <pc:sldLayoutMkLst>
            <pc:docMk/>
            <pc:sldMasterMk cId="6025338" sldId="2147483717"/>
            <pc:sldLayoutMk cId="2923105718" sldId="2147483740"/>
          </pc:sldLayoutMkLst>
          <pc:spChg chg="mod">
            <ac:chgData name="Palina Vilava" userId="2da16f30-436a-4d99-a599-a4b0cba3622b" providerId="ADAL" clId="{29E84A5E-7045-7349-8EB9-E37DA956361E}" dt="2021-04-07T11:38:42.608" v="17" actId="14100"/>
            <ac:spMkLst>
              <pc:docMk/>
              <pc:sldMasterMk cId="6025338" sldId="2147483717"/>
              <pc:sldLayoutMk cId="2923105718" sldId="2147483740"/>
              <ac:spMk id="2" creationId="{263D721A-127A-4DBE-B738-ABA4893319BC}"/>
            </ac:spMkLst>
          </pc:spChg>
          <pc:spChg chg="del">
            <ac:chgData name="Palina Vilava" userId="2da16f30-436a-4d99-a599-a4b0cba3622b" providerId="ADAL" clId="{29E84A5E-7045-7349-8EB9-E37DA956361E}" dt="2021-04-07T11:38:31.075" v="14" actId="478"/>
            <ac:spMkLst>
              <pc:docMk/>
              <pc:sldMasterMk cId="6025338" sldId="2147483717"/>
              <pc:sldLayoutMk cId="2923105718" sldId="2147483740"/>
              <ac:spMk id="8" creationId="{10D45F08-25E9-4235-B1BA-50ED19539CA6}"/>
            </ac:spMkLst>
          </pc:spChg>
          <pc:spChg chg="add mod">
            <ac:chgData name="Palina Vilava" userId="2da16f30-436a-4d99-a599-a4b0cba3622b" providerId="ADAL" clId="{29E84A5E-7045-7349-8EB9-E37DA956361E}" dt="2021-04-07T11:38:34.413" v="16" actId="14100"/>
            <ac:spMkLst>
              <pc:docMk/>
              <pc:sldMasterMk cId="6025338" sldId="2147483717"/>
              <pc:sldLayoutMk cId="2923105718" sldId="2147483740"/>
              <ac:spMk id="9" creationId="{46C1CA1B-2E41-DA49-A688-13BC117567D0}"/>
            </ac:spMkLst>
          </pc:spChg>
          <pc:spChg chg="add del mod">
            <ac:chgData name="Palina Vilava" userId="2da16f30-436a-4d99-a599-a4b0cba3622b" providerId="ADAL" clId="{29E84A5E-7045-7349-8EB9-E37DA956361E}" dt="2021-04-07T11:38:49.677" v="21" actId="478"/>
            <ac:spMkLst>
              <pc:docMk/>
              <pc:sldMasterMk cId="6025338" sldId="2147483717"/>
              <pc:sldLayoutMk cId="2923105718" sldId="2147483740"/>
              <ac:spMk id="12" creationId="{BA5F1F02-3435-2C43-AE85-39F4D3B5ECB8}"/>
            </ac:spMkLst>
          </pc:spChg>
        </pc:sldLayoutChg>
        <pc:sldLayoutChg chg="mod">
          <pc:chgData name="Palina Vilava" userId="2da16f30-436a-4d99-a599-a4b0cba3622b" providerId="ADAL" clId="{29E84A5E-7045-7349-8EB9-E37DA956361E}" dt="2021-04-07T11:45:28.812" v="36" actId="6014"/>
          <pc:sldLayoutMkLst>
            <pc:docMk/>
            <pc:sldMasterMk cId="6025338" sldId="2147483717"/>
            <pc:sldLayoutMk cId="2700087433" sldId="2147483741"/>
          </pc:sldLayoutMkLst>
        </pc:sldLayoutChg>
        <pc:sldLayoutChg chg="mod">
          <pc:chgData name="Palina Vilava" userId="2da16f30-436a-4d99-a599-a4b0cba3622b" providerId="ADAL" clId="{29E84A5E-7045-7349-8EB9-E37DA956361E}" dt="2021-04-07T11:46:24.279" v="40" actId="6014"/>
          <pc:sldLayoutMkLst>
            <pc:docMk/>
            <pc:sldMasterMk cId="6025338" sldId="2147483717"/>
            <pc:sldLayoutMk cId="1202495231" sldId="2147483742"/>
          </pc:sldLayoutMkLst>
        </pc:sldLayoutChg>
        <pc:sldLayoutChg chg="mod">
          <pc:chgData name="Palina Vilava" userId="2da16f30-436a-4d99-a599-a4b0cba3622b" providerId="ADAL" clId="{29E84A5E-7045-7349-8EB9-E37DA956361E}" dt="2021-04-07T11:43:36.884" v="32" actId="6014"/>
          <pc:sldLayoutMkLst>
            <pc:docMk/>
            <pc:sldMasterMk cId="6025338" sldId="2147483717"/>
            <pc:sldLayoutMk cId="3075079838" sldId="2147483743"/>
          </pc:sldLayoutMkLst>
        </pc:sldLayoutChg>
        <pc:sldLayoutChg chg="mod">
          <pc:chgData name="Palina Vilava" userId="2da16f30-436a-4d99-a599-a4b0cba3622b" providerId="ADAL" clId="{29E84A5E-7045-7349-8EB9-E37DA956361E}" dt="2021-04-07T11:42:52.238" v="30" actId="6014"/>
          <pc:sldLayoutMkLst>
            <pc:docMk/>
            <pc:sldMasterMk cId="6025338" sldId="2147483717"/>
            <pc:sldLayoutMk cId="854095972" sldId="2147483744"/>
          </pc:sldLayoutMkLst>
        </pc:sldLayoutChg>
        <pc:sldLayoutChg chg="mod">
          <pc:chgData name="Palina Vilava" userId="2da16f30-436a-4d99-a599-a4b0cba3622b" providerId="ADAL" clId="{29E84A5E-7045-7349-8EB9-E37DA956361E}" dt="2021-04-07T11:45:02.058" v="35" actId="6014"/>
          <pc:sldLayoutMkLst>
            <pc:docMk/>
            <pc:sldMasterMk cId="6025338" sldId="2147483717"/>
            <pc:sldLayoutMk cId="607523831" sldId="2147483745"/>
          </pc:sldLayoutMkLst>
        </pc:sldLayoutChg>
        <pc:sldLayoutChg chg="mod">
          <pc:chgData name="Palina Vilava" userId="2da16f30-436a-4d99-a599-a4b0cba3622b" providerId="ADAL" clId="{29E84A5E-7045-7349-8EB9-E37DA956361E}" dt="2021-04-07T11:46:42.567" v="41" actId="6014"/>
          <pc:sldLayoutMkLst>
            <pc:docMk/>
            <pc:sldMasterMk cId="6025338" sldId="2147483717"/>
            <pc:sldLayoutMk cId="21247453" sldId="2147483746"/>
          </pc:sldLayoutMkLst>
        </pc:sldLayoutChg>
        <pc:sldLayoutChg chg="mod">
          <pc:chgData name="Palina Vilava" userId="2da16f30-436a-4d99-a599-a4b0cba3622b" providerId="ADAL" clId="{29E84A5E-7045-7349-8EB9-E37DA956361E}" dt="2021-04-07T11:47:06.191" v="43" actId="6014"/>
          <pc:sldLayoutMkLst>
            <pc:docMk/>
            <pc:sldMasterMk cId="6025338" sldId="2147483717"/>
            <pc:sldLayoutMk cId="1088340687" sldId="2147483747"/>
          </pc:sldLayoutMkLst>
        </pc:sldLayoutChg>
        <pc:sldLayoutChg chg="mod">
          <pc:chgData name="Palina Vilava" userId="2da16f30-436a-4d99-a599-a4b0cba3622b" providerId="ADAL" clId="{29E84A5E-7045-7349-8EB9-E37DA956361E}" dt="2021-04-07T11:47:14.156" v="44" actId="6014"/>
          <pc:sldLayoutMkLst>
            <pc:docMk/>
            <pc:sldMasterMk cId="6025338" sldId="2147483717"/>
            <pc:sldLayoutMk cId="2713037627" sldId="2147483748"/>
          </pc:sldLayoutMkLst>
        </pc:sldLayoutChg>
        <pc:sldLayoutChg chg="mod">
          <pc:chgData name="Palina Vilava" userId="2da16f30-436a-4d99-a599-a4b0cba3622b" providerId="ADAL" clId="{29E84A5E-7045-7349-8EB9-E37DA956361E}" dt="2021-04-07T11:47:25.664" v="46" actId="6014"/>
          <pc:sldLayoutMkLst>
            <pc:docMk/>
            <pc:sldMasterMk cId="6025338" sldId="2147483717"/>
            <pc:sldLayoutMk cId="363397111" sldId="2147483749"/>
          </pc:sldLayoutMkLst>
        </pc:sldLayoutChg>
        <pc:sldLayoutChg chg="mod">
          <pc:chgData name="Palina Vilava" userId="2da16f30-436a-4d99-a599-a4b0cba3622b" providerId="ADAL" clId="{29E84A5E-7045-7349-8EB9-E37DA956361E}" dt="2021-04-07T11:43:15.176" v="31" actId="6014"/>
          <pc:sldLayoutMkLst>
            <pc:docMk/>
            <pc:sldMasterMk cId="6025338" sldId="2147483717"/>
            <pc:sldLayoutMk cId="4024236537" sldId="2147483755"/>
          </pc:sldLayoutMkLst>
        </pc:sldLayoutChg>
        <pc:sldLayoutChg chg="mod">
          <pc:chgData name="Palina Vilava" userId="2da16f30-436a-4d99-a599-a4b0cba3622b" providerId="ADAL" clId="{29E84A5E-7045-7349-8EB9-E37DA956361E}" dt="2021-04-07T11:43:53.573" v="33" actId="6014"/>
          <pc:sldLayoutMkLst>
            <pc:docMk/>
            <pc:sldMasterMk cId="6025338" sldId="2147483717"/>
            <pc:sldLayoutMk cId="2197146" sldId="2147483756"/>
          </pc:sldLayoutMkLst>
        </pc:sldLayoutChg>
        <pc:sldLayoutChg chg="mod">
          <pc:chgData name="Palina Vilava" userId="2da16f30-436a-4d99-a599-a4b0cba3622b" providerId="ADAL" clId="{29E84A5E-7045-7349-8EB9-E37DA956361E}" dt="2021-04-07T11:42:42.275" v="29" actId="6014"/>
          <pc:sldLayoutMkLst>
            <pc:docMk/>
            <pc:sldMasterMk cId="6025338" sldId="2147483717"/>
            <pc:sldLayoutMk cId="96996155" sldId="2147483762"/>
          </pc:sldLayoutMkLst>
        </pc:sldLayoutChg>
        <pc:sldLayoutChg chg="addSp delSp modSp add mod modTransition">
          <pc:chgData name="Palina Vilava" userId="2da16f30-436a-4d99-a599-a4b0cba3622b" providerId="ADAL" clId="{29E84A5E-7045-7349-8EB9-E37DA956361E}" dt="2021-04-07T11:48:55.966" v="71" actId="1036"/>
          <pc:sldLayoutMkLst>
            <pc:docMk/>
            <pc:sldMasterMk cId="6025338" sldId="2147483717"/>
            <pc:sldLayoutMk cId="951812729" sldId="2147483763"/>
          </pc:sldLayoutMkLst>
          <pc:spChg chg="mod">
            <ac:chgData name="Palina Vilava" userId="2da16f30-436a-4d99-a599-a4b0cba3622b" providerId="ADAL" clId="{29E84A5E-7045-7349-8EB9-E37DA956361E}" dt="2021-04-07T11:48:29.909" v="50" actId="1076"/>
            <ac:spMkLst>
              <pc:docMk/>
              <pc:sldMasterMk cId="6025338" sldId="2147483717"/>
              <pc:sldLayoutMk cId="951812729" sldId="2147483763"/>
              <ac:spMk id="2" creationId="{072D1CE3-09AB-4B8F-B4EA-802DA1F8168A}"/>
            </ac:spMkLst>
          </pc:spChg>
          <pc:spChg chg="mod">
            <ac:chgData name="Palina Vilava" userId="2da16f30-436a-4d99-a599-a4b0cba3622b" providerId="ADAL" clId="{29E84A5E-7045-7349-8EB9-E37DA956361E}" dt="2021-04-07T11:48:47.200" v="55" actId="14100"/>
            <ac:spMkLst>
              <pc:docMk/>
              <pc:sldMasterMk cId="6025338" sldId="2147483717"/>
              <pc:sldLayoutMk cId="951812729" sldId="2147483763"/>
              <ac:spMk id="3" creationId="{BDF03CD9-50C7-44B7-B928-FC1A6F91398C}"/>
            </ac:spMkLst>
          </pc:spChg>
          <pc:spChg chg="mod">
            <ac:chgData name="Palina Vilava" userId="2da16f30-436a-4d99-a599-a4b0cba3622b" providerId="ADAL" clId="{29E84A5E-7045-7349-8EB9-E37DA956361E}" dt="2021-04-07T11:48:55.966" v="71" actId="1036"/>
            <ac:spMkLst>
              <pc:docMk/>
              <pc:sldMasterMk cId="6025338" sldId="2147483717"/>
              <pc:sldLayoutMk cId="951812729" sldId="2147483763"/>
              <ac:spMk id="6" creationId="{1633460F-F216-4161-81D4-61770D44485A}"/>
            </ac:spMkLst>
          </pc:spChg>
          <pc:spChg chg="mod">
            <ac:chgData name="Palina Vilava" userId="2da16f30-436a-4d99-a599-a4b0cba3622b" providerId="ADAL" clId="{29E84A5E-7045-7349-8EB9-E37DA956361E}" dt="2021-04-07T11:48:55.966" v="71" actId="1036"/>
            <ac:spMkLst>
              <pc:docMk/>
              <pc:sldMasterMk cId="6025338" sldId="2147483717"/>
              <pc:sldLayoutMk cId="951812729" sldId="2147483763"/>
              <ac:spMk id="9" creationId="{183A137D-51C1-42BD-8E6A-5A17CA8E69F1}"/>
            </ac:spMkLst>
          </pc:spChg>
          <pc:spChg chg="mod">
            <ac:chgData name="Palina Vilava" userId="2da16f30-436a-4d99-a599-a4b0cba3622b" providerId="ADAL" clId="{29E84A5E-7045-7349-8EB9-E37DA956361E}" dt="2021-04-07T11:48:55.966" v="71" actId="1036"/>
            <ac:spMkLst>
              <pc:docMk/>
              <pc:sldMasterMk cId="6025338" sldId="2147483717"/>
              <pc:sldLayoutMk cId="951812729" sldId="2147483763"/>
              <ac:spMk id="10" creationId="{788F9D7D-61B7-4023-A90A-331ABB6016CE}"/>
            </ac:spMkLst>
          </pc:spChg>
          <pc:spChg chg="mod">
            <ac:chgData name="Palina Vilava" userId="2da16f30-436a-4d99-a599-a4b0cba3622b" providerId="ADAL" clId="{29E84A5E-7045-7349-8EB9-E37DA956361E}" dt="2021-04-07T11:48:55.966" v="71" actId="1036"/>
            <ac:spMkLst>
              <pc:docMk/>
              <pc:sldMasterMk cId="6025338" sldId="2147483717"/>
              <pc:sldLayoutMk cId="951812729" sldId="2147483763"/>
              <ac:spMk id="11" creationId="{B5F31C29-0270-444C-AB5B-F5F8275A4E72}"/>
            </ac:spMkLst>
          </pc:spChg>
          <pc:spChg chg="mod">
            <ac:chgData name="Palina Vilava" userId="2da16f30-436a-4d99-a599-a4b0cba3622b" providerId="ADAL" clId="{29E84A5E-7045-7349-8EB9-E37DA956361E}" dt="2021-04-07T11:48:55.966" v="71" actId="1036"/>
            <ac:spMkLst>
              <pc:docMk/>
              <pc:sldMasterMk cId="6025338" sldId="2147483717"/>
              <pc:sldLayoutMk cId="951812729" sldId="2147483763"/>
              <ac:spMk id="12" creationId="{0B6A5DF8-022B-46A9-9257-DAA098142E51}"/>
            </ac:spMkLst>
          </pc:spChg>
          <pc:spChg chg="mod">
            <ac:chgData name="Palina Vilava" userId="2da16f30-436a-4d99-a599-a4b0cba3622b" providerId="ADAL" clId="{29E84A5E-7045-7349-8EB9-E37DA956361E}" dt="2021-04-07T11:48:55.966" v="71" actId="1036"/>
            <ac:spMkLst>
              <pc:docMk/>
              <pc:sldMasterMk cId="6025338" sldId="2147483717"/>
              <pc:sldLayoutMk cId="951812729" sldId="2147483763"/>
              <ac:spMk id="13" creationId="{7CF17201-04E3-48ED-9077-B42ECD88DB79}"/>
            </ac:spMkLst>
          </pc:spChg>
          <pc:spChg chg="add mod">
            <ac:chgData name="Palina Vilava" userId="2da16f30-436a-4d99-a599-a4b0cba3622b" providerId="ADAL" clId="{29E84A5E-7045-7349-8EB9-E37DA956361E}" dt="2021-04-07T11:48:43.733" v="54"/>
            <ac:spMkLst>
              <pc:docMk/>
              <pc:sldMasterMk cId="6025338" sldId="2147483717"/>
              <pc:sldLayoutMk cId="951812729" sldId="2147483763"/>
              <ac:spMk id="14" creationId="{D26DCF78-A14C-7743-94BB-7E13C2AD8622}"/>
            </ac:spMkLst>
          </pc:spChg>
          <pc:cxnChg chg="del">
            <ac:chgData name="Palina Vilava" userId="2da16f30-436a-4d99-a599-a4b0cba3622b" providerId="ADAL" clId="{29E84A5E-7045-7349-8EB9-E37DA956361E}" dt="2021-04-07T11:48:43.048" v="53" actId="478"/>
            <ac:cxnSpMkLst>
              <pc:docMk/>
              <pc:sldMasterMk cId="6025338" sldId="2147483717"/>
              <pc:sldLayoutMk cId="951812729" sldId="2147483763"/>
              <ac:cxnSpMk id="15" creationId="{654B6A1A-ED6A-490A-AA56-15684042F07D}"/>
            </ac:cxnSpMkLst>
          </pc:cxnChg>
        </pc:sldLayoutChg>
        <pc:sldLayoutChg chg="addSp delSp modSp new mod setBg">
          <pc:chgData name="Palina Vilava" userId="2da16f30-436a-4d99-a599-a4b0cba3622b" providerId="ADAL" clId="{29E84A5E-7045-7349-8EB9-E37DA956361E}" dt="2021-04-07T11:54:21.629" v="112" actId="208"/>
          <pc:sldLayoutMkLst>
            <pc:docMk/>
            <pc:sldMasterMk cId="6025338" sldId="2147483717"/>
            <pc:sldLayoutMk cId="1550210797" sldId="2147483764"/>
          </pc:sldLayoutMkLst>
          <pc:spChg chg="del">
            <ac:chgData name="Palina Vilava" userId="2da16f30-436a-4d99-a599-a4b0cba3622b" providerId="ADAL" clId="{29E84A5E-7045-7349-8EB9-E37DA956361E}" dt="2021-04-07T11:51:09.962" v="74" actId="478"/>
            <ac:spMkLst>
              <pc:docMk/>
              <pc:sldMasterMk cId="6025338" sldId="2147483717"/>
              <pc:sldLayoutMk cId="1550210797" sldId="2147483764"/>
              <ac:spMk id="2" creationId="{E5B9B13E-8BAF-BF4C-BD87-150C944FB29D}"/>
            </ac:spMkLst>
          </pc:spChg>
          <pc:spChg chg="add mod">
            <ac:chgData name="Palina Vilava" userId="2da16f30-436a-4d99-a599-a4b0cba3622b" providerId="ADAL" clId="{29E84A5E-7045-7349-8EB9-E37DA956361E}" dt="2021-04-07T11:52:58.437" v="106" actId="1076"/>
            <ac:spMkLst>
              <pc:docMk/>
              <pc:sldMasterMk cId="6025338" sldId="2147483717"/>
              <pc:sldLayoutMk cId="1550210797" sldId="2147483764"/>
              <ac:spMk id="4" creationId="{952A47A2-EF74-7B4A-948B-354D8CBA8096}"/>
            </ac:spMkLst>
          </pc:spChg>
          <pc:spChg chg="add mod">
            <ac:chgData name="Palina Vilava" userId="2da16f30-436a-4d99-a599-a4b0cba3622b" providerId="ADAL" clId="{29E84A5E-7045-7349-8EB9-E37DA956361E}" dt="2021-04-07T11:54:21.629" v="112" actId="208"/>
            <ac:spMkLst>
              <pc:docMk/>
              <pc:sldMasterMk cId="6025338" sldId="2147483717"/>
              <pc:sldLayoutMk cId="1550210797" sldId="2147483764"/>
              <ac:spMk id="5" creationId="{5C14BDE5-32F5-E643-A4FF-D09A52DA71E1}"/>
            </ac:spMkLst>
          </pc:spChg>
          <pc:spChg chg="add mod">
            <ac:chgData name="Palina Vilava" userId="2da16f30-436a-4d99-a599-a4b0cba3622b" providerId="ADAL" clId="{29E84A5E-7045-7349-8EB9-E37DA956361E}" dt="2021-04-07T11:52:44.434" v="99" actId="1076"/>
            <ac:spMkLst>
              <pc:docMk/>
              <pc:sldMasterMk cId="6025338" sldId="2147483717"/>
              <pc:sldLayoutMk cId="1550210797" sldId="2147483764"/>
              <ac:spMk id="6" creationId="{B01F7317-9450-7F4E-8CF4-A6FAE6DBDD15}"/>
            </ac:spMkLst>
          </pc:spChg>
          <pc:spChg chg="add del mod">
            <ac:chgData name="Palina Vilava" userId="2da16f30-436a-4d99-a599-a4b0cba3622b" providerId="ADAL" clId="{29E84A5E-7045-7349-8EB9-E37DA956361E}" dt="2021-04-07T11:54:11.801" v="110" actId="478"/>
            <ac:spMkLst>
              <pc:docMk/>
              <pc:sldMasterMk cId="6025338" sldId="2147483717"/>
              <pc:sldLayoutMk cId="1550210797" sldId="2147483764"/>
              <ac:spMk id="7" creationId="{2FDF0298-E8CF-A643-8536-B75D08B36C93}"/>
            </ac:spMkLst>
          </pc:spChg>
          <pc:spChg chg="add del mod">
            <ac:chgData name="Palina Vilava" userId="2da16f30-436a-4d99-a599-a4b0cba3622b" providerId="ADAL" clId="{29E84A5E-7045-7349-8EB9-E37DA956361E}" dt="2021-04-07T11:54:11.801" v="110" actId="478"/>
            <ac:spMkLst>
              <pc:docMk/>
              <pc:sldMasterMk cId="6025338" sldId="2147483717"/>
              <pc:sldLayoutMk cId="1550210797" sldId="2147483764"/>
              <ac:spMk id="8" creationId="{629CB466-9388-1645-92DD-67229A4AFD12}"/>
            </ac:spMkLst>
          </pc:spChg>
          <pc:picChg chg="add mod">
            <ac:chgData name="Palina Vilava" userId="2da16f30-436a-4d99-a599-a4b0cba3622b" providerId="ADAL" clId="{29E84A5E-7045-7349-8EB9-E37DA956361E}" dt="2021-04-07T11:52:56.796" v="105" actId="1076"/>
            <ac:picMkLst>
              <pc:docMk/>
              <pc:sldMasterMk cId="6025338" sldId="2147483717"/>
              <pc:sldLayoutMk cId="1550210797" sldId="2147483764"/>
              <ac:picMk id="3" creationId="{631137FB-F149-DD41-B765-24A58A85DED8}"/>
            </ac:picMkLst>
          </pc:picChg>
        </pc:sldLayoutChg>
      </pc:sldMasterChg>
      <pc:sldMasterChg chg="modSldLayout">
        <pc:chgData name="Palina Vilava" userId="2da16f30-436a-4d99-a599-a4b0cba3622b" providerId="ADAL" clId="{29E84A5E-7045-7349-8EB9-E37DA956361E}" dt="2021-04-07T11:36:11.132" v="13"/>
        <pc:sldMasterMkLst>
          <pc:docMk/>
          <pc:sldMasterMk cId="6025338" sldId="2147483763"/>
        </pc:sldMasterMkLst>
        <pc:sldLayoutChg chg="addSp delSp modSp mod">
          <pc:chgData name="Palina Vilava" userId="2da16f30-436a-4d99-a599-a4b0cba3622b" providerId="ADAL" clId="{29E84A5E-7045-7349-8EB9-E37DA956361E}" dt="2021-04-07T11:35:40.398" v="9" actId="1038"/>
          <pc:sldLayoutMkLst>
            <pc:docMk/>
            <pc:sldMasterMk cId="6025338" sldId="2147483717"/>
            <pc:sldLayoutMk cId="3493115450" sldId="2147483764"/>
          </pc:sldLayoutMkLst>
          <pc:spChg chg="add mod">
            <ac:chgData name="Palina Vilava" userId="2da16f30-436a-4d99-a599-a4b0cba3622b" providerId="ADAL" clId="{29E84A5E-7045-7349-8EB9-E37DA956361E}" dt="2021-04-07T11:35:40.398" v="9" actId="1038"/>
            <ac:spMkLst>
              <pc:docMk/>
              <pc:sldMasterMk cId="6025338" sldId="2147483717"/>
              <pc:sldLayoutMk cId="3493115450" sldId="2147483764"/>
              <ac:spMk id="3" creationId="{81FA7817-3B6C-3F4A-B7B9-1C24248B02A6}"/>
            </ac:spMkLst>
          </pc:spChg>
          <pc:spChg chg="del mod">
            <ac:chgData name="Palina Vilava" userId="2da16f30-436a-4d99-a599-a4b0cba3622b" providerId="ADAL" clId="{29E84A5E-7045-7349-8EB9-E37DA956361E}" dt="2021-04-07T11:35:25.313" v="4" actId="478"/>
            <ac:spMkLst>
              <pc:docMk/>
              <pc:sldMasterMk cId="6025338" sldId="2147483717"/>
              <pc:sldLayoutMk cId="3493115450" sldId="2147483764"/>
              <ac:spMk id="5" creationId="{A2159C2A-0FC8-422F-92E4-B92935AAE5A0}"/>
            </ac:spMkLst>
          </pc:spChg>
        </pc:sldLayoutChg>
        <pc:sldLayoutChg chg="addSp delSp modSp mod">
          <pc:chgData name="Palina Vilava" userId="2da16f30-436a-4d99-a599-a4b0cba3622b" providerId="ADAL" clId="{29E84A5E-7045-7349-8EB9-E37DA956361E}" dt="2021-04-07T11:36:05.324" v="11"/>
          <pc:sldLayoutMkLst>
            <pc:docMk/>
            <pc:sldMasterMk cId="6025338" sldId="2147483717"/>
            <pc:sldLayoutMk cId="3812010030" sldId="2147483765"/>
          </pc:sldLayoutMkLst>
          <pc:spChg chg="add mod">
            <ac:chgData name="Palina Vilava" userId="2da16f30-436a-4d99-a599-a4b0cba3622b" providerId="ADAL" clId="{29E84A5E-7045-7349-8EB9-E37DA956361E}" dt="2021-04-07T11:36:05.324" v="11"/>
            <ac:spMkLst>
              <pc:docMk/>
              <pc:sldMasterMk cId="6025338" sldId="2147483717"/>
              <pc:sldLayoutMk cId="3812010030" sldId="2147483765"/>
              <ac:spMk id="8" creationId="{FB842CEE-8A53-0D42-A72B-7D63B1ED35C4}"/>
            </ac:spMkLst>
          </pc:spChg>
          <pc:spChg chg="del">
            <ac:chgData name="Palina Vilava" userId="2da16f30-436a-4d99-a599-a4b0cba3622b" providerId="ADAL" clId="{29E84A5E-7045-7349-8EB9-E37DA956361E}" dt="2021-04-07T11:36:04.744" v="10" actId="478"/>
            <ac:spMkLst>
              <pc:docMk/>
              <pc:sldMasterMk cId="6025338" sldId="2147483717"/>
              <pc:sldLayoutMk cId="3812010030" sldId="2147483765"/>
              <ac:spMk id="10" creationId="{D3506A5C-D398-4F6C-BA3C-D23DAEA64409}"/>
            </ac:spMkLst>
          </pc:spChg>
        </pc:sldLayoutChg>
        <pc:sldLayoutChg chg="addSp delSp modSp mod">
          <pc:chgData name="Palina Vilava" userId="2da16f30-436a-4d99-a599-a4b0cba3622b" providerId="ADAL" clId="{29E84A5E-7045-7349-8EB9-E37DA956361E}" dt="2021-04-07T11:36:11.132" v="13"/>
          <pc:sldLayoutMkLst>
            <pc:docMk/>
            <pc:sldMasterMk cId="6025338" sldId="2147483717"/>
            <pc:sldLayoutMk cId="2065613061" sldId="2147483766"/>
          </pc:sldLayoutMkLst>
          <pc:spChg chg="del">
            <ac:chgData name="Palina Vilava" userId="2da16f30-436a-4d99-a599-a4b0cba3622b" providerId="ADAL" clId="{29E84A5E-7045-7349-8EB9-E37DA956361E}" dt="2021-04-07T11:36:10.559" v="12" actId="478"/>
            <ac:spMkLst>
              <pc:docMk/>
              <pc:sldMasterMk cId="6025338" sldId="2147483717"/>
              <pc:sldLayoutMk cId="2065613061" sldId="2147483766"/>
              <ac:spMk id="5" creationId="{A2159C2A-0FC8-422F-92E4-B92935AAE5A0}"/>
            </ac:spMkLst>
          </pc:spChg>
          <pc:spChg chg="add mod">
            <ac:chgData name="Palina Vilava" userId="2da16f30-436a-4d99-a599-a4b0cba3622b" providerId="ADAL" clId="{29E84A5E-7045-7349-8EB9-E37DA956361E}" dt="2021-04-07T11:36:11.132" v="13"/>
            <ac:spMkLst>
              <pc:docMk/>
              <pc:sldMasterMk cId="6025338" sldId="2147483717"/>
              <pc:sldLayoutMk cId="2065613061" sldId="2147483766"/>
              <ac:spMk id="7" creationId="{D6769452-030B-5548-B575-999D639F6D22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DA449-81D0-4C65-80FA-E84926361CC3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5C3A5-A464-4897-B884-BB9B35180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70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svg"/><Relationship Id="rId4" Type="http://schemas.openxmlformats.org/officeDocument/2006/relationships/image" Target="../media/image1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epa.ms/stories" TargetMode="Externa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39377C-8642-441F-BDC6-500DB01AD362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8E369A2-FC86-4140-9080-E549260B91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8775" y="4663440"/>
            <a:ext cx="6489700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Sub-description text goes here over one or two lines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F6A18E7-9305-4C6B-A5A3-4962D30A22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775" y="5245390"/>
            <a:ext cx="6489700" cy="215444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spc="300">
                <a:solidFill>
                  <a:schemeClr val="bg2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>
                <a:effectLst/>
              </a:rPr>
              <a:t>JANUARY 2022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3421FFBE-FD73-4914-B88C-A205297E29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776" y="610099"/>
            <a:ext cx="1070464" cy="37725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1FA7817-3B6C-3F4A-B7B9-1C24248B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5764213" cy="18466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6000" b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931154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35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Up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817990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E4F57360-96E0-124A-8B27-F0C4589ED9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912147"/>
            <a:ext cx="11274552" cy="27699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19162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99213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90717A-8E85-0A40-B27D-E9A4F8826E8E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18CE59C-541D-F946-A8DA-A4B9F8BF47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83E1B4-D017-3E4B-8268-79DFC41DB4DB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67E2E61-17F9-0842-9210-A1111E25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0548B8AD-0CC3-5248-932C-F8A325C1B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4D782FD-394E-974B-830A-5392AB47CB04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4885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7DFB89-A9BD-47AC-B57A-7869039229B5}"/>
              </a:ext>
            </a:extLst>
          </p:cNvPr>
          <p:cNvSpPr/>
          <p:nvPr userDrawn="1"/>
        </p:nvSpPr>
        <p:spPr bwMode="auto">
          <a:xfrm>
            <a:off x="-34032" y="0"/>
            <a:ext cx="6022081" cy="685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3619500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240792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C0BE653-C375-415A-859B-2A7348B8E41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6250" y="1600200"/>
            <a:ext cx="4991100" cy="188231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6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E036E7A-2B84-45D1-985C-C2AD71420C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7" name="Isosceles Triangle 13">
            <a:extLst>
              <a:ext uri="{FF2B5EF4-FFF2-40B4-BE49-F238E27FC236}">
                <a16:creationId xmlns:a16="http://schemas.microsoft.com/office/drawing/2014/main" id="{33DA4BCA-E06D-9C46-8E45-43243DD633D7}"/>
              </a:ext>
            </a:extLst>
          </p:cNvPr>
          <p:cNvSpPr/>
          <p:nvPr userDrawn="1"/>
        </p:nvSpPr>
        <p:spPr>
          <a:xfrm rot="5400000" flipH="1">
            <a:off x="2835445" y="3152602"/>
            <a:ext cx="6858002" cy="55279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275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9820274" y="0"/>
            <a:ext cx="237172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557E5-085D-F44F-B30C-91E51AE491D3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E178E08-6B21-2843-9385-4D9886760A91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E8C029E-1B45-494C-B838-1704772FF78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6C1CA1B-2E41-DA49-A688-13BC11756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6546028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231057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7907337" y="0"/>
            <a:ext cx="428466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557E5-085D-F44F-B30C-91E51AE491D3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E178E08-6B21-2843-9385-4D9886760A91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E8C029E-1B45-494C-B838-1704772FF78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6C1CA1B-2E41-DA49-A688-13BC11756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6546028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302665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4955F73-BCD8-4858-BDA2-D30A6DDD9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5689"/>
            <a:ext cx="4797425" cy="338554"/>
          </a:xfrm>
        </p:spPr>
        <p:txBody>
          <a:bodyPr>
            <a:sp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DB3700-A2AA-CC46-AB06-739575CE1198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8F2DB0F-A762-9841-A4D7-8B6F3D5251E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8BAA6E4E-7596-A644-93F2-6ABBAFCD6B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82021" y="964562"/>
            <a:ext cx="3291840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>
            <a:lvl1pPr>
              <a:defRPr lang="en-US" sz="1600" b="1" cap="none" spc="100" baseline="0" smtClean="0">
                <a:solidFill>
                  <a:schemeClr val="tx1"/>
                </a:solidFill>
                <a:ea typeface="+mj-ea"/>
                <a:cs typeface="+mj-cs"/>
              </a:defRPr>
            </a:lvl1pPr>
            <a:lvl2pPr marL="171450" indent="0">
              <a:buNone/>
              <a:defRPr lang="en-US" sz="1350" smtClean="0"/>
            </a:lvl2pPr>
            <a:lvl3pPr>
              <a:defRPr lang="en-US" sz="1350" smtClean="0"/>
            </a:lvl3pPr>
            <a:lvl4pPr>
              <a:defRPr lang="en-US" sz="1350" smtClean="0"/>
            </a:lvl4pPr>
            <a:lvl5pPr>
              <a:defRPr lang="en-US" sz="1350"/>
            </a:lvl5pPr>
          </a:lstStyle>
          <a:p>
            <a:pPr marL="0" lvl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182FF9AB-2A1C-E54B-B99E-245DE32DDE9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82020" y="3200114"/>
            <a:ext cx="3291840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>
            <a:lvl1pPr>
              <a:defRPr lang="en-US" sz="1600" b="1" cap="none" spc="100" baseline="0" smtClean="0">
                <a:solidFill>
                  <a:schemeClr val="tx1"/>
                </a:solidFill>
                <a:ea typeface="+mj-ea"/>
                <a:cs typeface="+mj-cs"/>
              </a:defRPr>
            </a:lvl1pPr>
            <a:lvl2pPr marL="171450" indent="0">
              <a:buNone/>
              <a:defRPr lang="en-US" sz="1350" smtClean="0"/>
            </a:lvl2pPr>
            <a:lvl3pPr>
              <a:defRPr lang="en-US" sz="1350" smtClean="0"/>
            </a:lvl3pPr>
            <a:lvl4pPr>
              <a:defRPr lang="en-US" sz="1350" smtClean="0"/>
            </a:lvl4pPr>
            <a:lvl5pPr>
              <a:defRPr lang="en-US" sz="1350"/>
            </a:lvl5pPr>
          </a:lstStyle>
          <a:p>
            <a:pPr marL="0" lvl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59EA3FB-C095-0948-83CD-4F812F3CA4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6610829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9870588-DEAA-3B45-9A4B-86DCE176308E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4797425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71F9CF-CDF3-4EE6-A083-D93A5811345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233F4-4BA6-EC46-8DB3-143A95D5459A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8E027D5-10AF-5247-B60F-C8B2D62BC77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2947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-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39377C-8642-441F-BDC6-500DB01AD362}"/>
              </a:ext>
            </a:extLst>
          </p:cNvPr>
          <p:cNvSpPr/>
          <p:nvPr userDrawn="1"/>
        </p:nvSpPr>
        <p:spPr bwMode="auto"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8E369A2-FC86-4140-9080-E549260B91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8775" y="4663440"/>
            <a:ext cx="5519275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Sub-description text goes here over one or two lines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F6A18E7-9305-4C6B-A5A3-4962D30A22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775" y="5245390"/>
            <a:ext cx="3566160" cy="215444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400" spc="300" dirty="0">
                <a:solidFill>
                  <a:schemeClr val="bg2"/>
                </a:solidFill>
                <a:effectLst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>
                <a:effectLst/>
              </a:rPr>
              <a:t>JANUARY 2022</a:t>
            </a:r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11A216CA-E680-42EB-BC45-95A09D6275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5998" y="0"/>
            <a:ext cx="6096001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1AA8C38-4FF3-4F33-8B0F-196D0BC791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776" y="610099"/>
            <a:ext cx="1070464" cy="377256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FB842CEE-8A53-0D42-A72B-7D63B1ED3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5486400" cy="18466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6000" b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20100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-1/2 Pictur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9870588-DEAA-3B45-9A4B-86DCE176308E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4797425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71F9CF-CDF3-4EE6-A083-D93A5811345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233F4-4BA6-EC46-8DB3-143A95D5459A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8E027D5-10AF-5247-B60F-C8B2D62BC77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9366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2/3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57C14D-88D4-2E4E-B3D4-C2C8ABFC1A31}"/>
              </a:ext>
            </a:extLst>
          </p:cNvPr>
          <p:cNvSpPr/>
          <p:nvPr userDrawn="1"/>
        </p:nvSpPr>
        <p:spPr bwMode="auto">
          <a:xfrm>
            <a:off x="4302124" y="0"/>
            <a:ext cx="78898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1" y="469900"/>
            <a:ext cx="3606927" cy="338554"/>
          </a:xfrm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211704-E6A2-554A-83D7-019EF0F003D0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C4E06C20-AA8E-8342-A500-79B18C390223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B0B5FC9B-C94B-DD4C-B568-43367EF1D4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14697" y="0"/>
            <a:ext cx="7877303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03B5AFB-E799-0442-BA28-6AF5A02967F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8540959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2/3 Pictur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57C14D-88D4-2E4E-B3D4-C2C8ABFC1A31}"/>
              </a:ext>
            </a:extLst>
          </p:cNvPr>
          <p:cNvSpPr/>
          <p:nvPr userDrawn="1"/>
        </p:nvSpPr>
        <p:spPr bwMode="auto">
          <a:xfrm>
            <a:off x="4302124" y="0"/>
            <a:ext cx="78898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1" y="924339"/>
            <a:ext cx="3606927" cy="338554"/>
          </a:xfrm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211704-E6A2-554A-83D7-019EF0F003D0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C4E06C20-AA8E-8342-A500-79B18C390223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B0B5FC9B-C94B-DD4C-B568-43367EF1D4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14697" y="0"/>
            <a:ext cx="7877303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61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2378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3841" y="16002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6414" y="2286000"/>
            <a:ext cx="4784852" cy="36576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15EB0785-A8B2-B844-97DC-362F6DEDBA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2365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 U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718026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1600200"/>
            <a:ext cx="4784852" cy="365760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CD48285-8885-4D22-8AE4-172AF61141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D02C5AA0-D8CE-634A-97A8-97B2BC71507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750798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 Up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2378075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3841" y="16002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6414" y="2286000"/>
            <a:ext cx="4784852" cy="36576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5D96D1E-C1BD-6F40-A978-D03F53CD4A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1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7DFB89-A9BD-47AC-B57A-7869039229B5}"/>
              </a:ext>
            </a:extLst>
          </p:cNvPr>
          <p:cNvSpPr/>
          <p:nvPr userDrawn="1"/>
        </p:nvSpPr>
        <p:spPr bwMode="auto">
          <a:xfrm>
            <a:off x="-34032" y="0"/>
            <a:ext cx="3142357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2407920" cy="677108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240792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E036E7A-2B84-45D1-985C-C2AD71420C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CE8FAB7B-4710-4747-B680-F6B4F0097B2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108325" y="0"/>
            <a:ext cx="9083675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876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2/3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4302125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A9547FE-7857-4A70-ACDF-06ACC0CC38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1BCE546-F0EF-2742-9891-475F8219D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499646"/>
            <a:ext cx="3606927" cy="338554"/>
          </a:xfrm>
        </p:spPr>
        <p:txBody>
          <a:bodyPr wrap="square"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B2196D5E-2DE5-E948-A22F-E057A6B9991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6075238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 Up Lef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7180263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27353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1613153"/>
            <a:ext cx="4784852" cy="296574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F61EEF5-D25E-43F9-9DE7-B0D48CE58D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E184C37-FA49-E94C-B478-B1492E6E7F7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000874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2407920" cy="677108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240792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B0227B-1090-48E9-B33D-CB9CA73DF05F}"/>
              </a:ext>
            </a:extLst>
          </p:cNvPr>
          <p:cNvSpPr/>
          <p:nvPr userDrawn="1"/>
        </p:nvSpPr>
        <p:spPr bwMode="auto">
          <a:xfrm flipH="1">
            <a:off x="3108325" y="0"/>
            <a:ext cx="9083675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CC76E4-4D68-894E-AF17-C8188D17CE71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4E5246D-43F4-5946-BF12-EAA7EF1F6B9B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467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188486-1E04-4170-877E-F561315E0FF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8E369A2-FC86-4140-9080-E549260B91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8775" y="4663440"/>
            <a:ext cx="6489700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Sub-description text goes here over one or two lines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F6A18E7-9305-4C6B-A5A3-4962D30A22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775" y="5245390"/>
            <a:ext cx="6489700" cy="215444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spc="300">
                <a:solidFill>
                  <a:schemeClr val="bg1">
                    <a:lumMod val="95000"/>
                  </a:schemeClr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>
                <a:effectLst/>
              </a:rPr>
              <a:t>JANUARY 2022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E8C851A-E2E7-4523-9F42-0BB009E564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776" y="610099"/>
            <a:ext cx="1070464" cy="377256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D6769452-030B-5548-B575-999D639F6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5755248" cy="18466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6000" b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56130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E70CA8-AE5E-9144-B51A-3DB9B2B912F8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A2E37B5-D917-F347-A92A-FFF42F041E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8B879C7-3885-2143-A73F-46BF26852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4797425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C884B43-5420-8A44-BD3B-D88B17EDD05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4945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3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7907337" y="0"/>
            <a:ext cx="428466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38C65148-4BCC-48BC-8E7B-05AA01088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7139"/>
            <a:ext cx="4797425" cy="338554"/>
          </a:xfrm>
        </p:spPr>
        <p:txBody>
          <a:bodyPr>
            <a:sp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55E40-4D84-A94C-A4CB-F465F24AE156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0D87F5D-4F0F-994A-BFA6-46BC2DD6C512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D6A52748-F772-0748-94C9-3767AF238C3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769201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6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9820275" y="0"/>
            <a:ext cx="2371722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38C65148-4BCC-48BC-8E7B-05AA01088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7139"/>
            <a:ext cx="4797425" cy="338554"/>
          </a:xfrm>
        </p:spPr>
        <p:txBody>
          <a:bodyPr>
            <a:sp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55E40-4D84-A94C-A4CB-F465F24AE156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0D87F5D-4F0F-994A-BFA6-46BC2DD6C512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D6A52748-F772-0748-94C9-3767AF238C3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465376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 Pictur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4D51ED0-4D08-4641-87AC-8F2B5E2A3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703936-AD1E-BD44-91CB-919F81D7BFEC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D1BED4F-175D-FF44-A003-4A5C8D212304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091CD3F7-14AE-A849-9B73-75D2354D484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090E848-D90D-3040-B1C3-7D33F1A7A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7353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0EAA2BB-1929-1344-BB72-B8696E5C93F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1613153"/>
            <a:ext cx="4784852" cy="296574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B6C52A15-EBCB-2E4D-B9B0-C28E4B5B7D5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12024952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Statem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3841" y="16002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6414" y="2286000"/>
            <a:ext cx="4784852" cy="365760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E44CDB4-CF54-423C-9681-C9AAACA56B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4CC298-22F4-2C44-B143-5C071C1464AE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64434E4-9DFC-C54A-8FA5-A3977779F6DB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74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umn Pictur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02766-9497-4A26-BB62-880E918552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4ACCEEE-9EE8-4BBF-B992-09ACA791A93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2C8C061-6443-461A-A052-E19A46AADC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1376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26FC49A-5396-46E4-8A00-C0A017834E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1376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EEE17DA-6635-495B-A481-BBD7188AD4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7032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F29616B-A8DB-42A6-A277-8CAE573E98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032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0D35C967-D122-42CE-BDAF-F34B55F00EA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2688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54FDC613-45BE-47C3-82C5-FC027C2DE43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2688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F84AF8F5-D562-4FBF-9069-09A640AACD0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63731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4F5537FA-B25A-4A75-AFE8-CB3D2D4EA781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13442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62EC0755-06FE-418F-830B-3953EAC2B2B8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363153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7" name="Picture Placeholder 23">
            <a:extLst>
              <a:ext uri="{FF2B5EF4-FFF2-40B4-BE49-F238E27FC236}">
                <a16:creationId xmlns:a16="http://schemas.microsoft.com/office/drawing/2014/main" id="{5145A383-DF32-4D59-98B6-07591E0CE3E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312864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609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1" y="4124960"/>
            <a:ext cx="3312160" cy="246221"/>
          </a:xfrm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4502295"/>
            <a:ext cx="3299588" cy="8023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56621FE-2493-434D-BD83-B0B78B101F2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4076700" cy="3429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F7B19A9-71C0-403D-B507-22838A53F14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76700" y="0"/>
            <a:ext cx="4064000" cy="3429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584A1708-3D5F-4AC2-B35F-FB446EFEB7C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140700" y="0"/>
            <a:ext cx="4064000" cy="3429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97BF9D5A-73E5-43EB-95F4-FF56369516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4697" y="4502295"/>
            <a:ext cx="3299588" cy="8023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6AC52B6B-2068-4BD5-8D7B-E2AA5CC142A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06449" y="4502295"/>
            <a:ext cx="3299588" cy="8023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6DCAB-CD09-4E29-A907-70E7EBE0E68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02125" y="4124325"/>
            <a:ext cx="3311525" cy="24622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lang="en-US" sz="1600" b="1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C9A5C7D-52BE-42FF-9382-B63BBD810FD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406449" y="4114800"/>
            <a:ext cx="3312160" cy="24622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lang="en-US" sz="1600" b="1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83406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B615E796-86B4-4C38-A923-10DBDCC4B9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3" y="6469379"/>
            <a:ext cx="1382049" cy="91440"/>
          </a:xfrm>
          <a:prstGeom prst="rect">
            <a:avLst/>
          </a:prstGeom>
        </p:spPr>
      </p:pic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56621FE-2493-434D-BD83-B0B78B101F2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1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6" name="Picture Placeholder 12">
            <a:extLst>
              <a:ext uri="{FF2B5EF4-FFF2-40B4-BE49-F238E27FC236}">
                <a16:creationId xmlns:a16="http://schemas.microsoft.com/office/drawing/2014/main" id="{95D56692-426B-4F40-8BC1-45B989D4414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048777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8" name="Picture Placeholder 12">
            <a:extLst>
              <a:ext uri="{FF2B5EF4-FFF2-40B4-BE49-F238E27FC236}">
                <a16:creationId xmlns:a16="http://schemas.microsoft.com/office/drawing/2014/main" id="{32D43E18-54F7-4125-A364-D733497B4F3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7555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0D751945-7936-4E08-A1DF-7F344072146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146333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C432762-A502-4EDF-9936-2F1B5B291CC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3F49D1-094C-794E-ADD9-2E27004213E7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B996F9F-D55F-FD42-A589-2783B304344D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mtClean="0">
                <a:solidFill>
                  <a:schemeClr val="tx1"/>
                </a:solidFill>
              </a:rPr>
              <a:pPr lvl="0"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0376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">
    <p:bg>
      <p:bgPr>
        <a:solidFill>
          <a:srgbClr val="ABD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3971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 Descri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02766-9497-4A26-BB62-880E918552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1143000"/>
            <a:ext cx="3312160" cy="594137"/>
          </a:xfr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2C8C061-6443-461A-A052-E19A46AADC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9920" y="1143000"/>
            <a:ext cx="3312160" cy="594137"/>
          </a:xfr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26FC49A-5396-46E4-8A00-C0A017834E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9920" y="2067560"/>
            <a:ext cx="3312160" cy="3542958"/>
          </a:xfrm>
        </p:spPr>
        <p:txBody>
          <a:bodyPr wrap="square">
            <a:spAutoFit/>
          </a:bodyPr>
          <a:lstStyle>
            <a:lvl1pPr>
              <a:defRPr sz="14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EEE17DA-6635-495B-A481-BBD7188AD4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22640" y="1143000"/>
            <a:ext cx="3312160" cy="594137"/>
          </a:xfr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F29616B-A8DB-42A6-A277-8CAE573E98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22640" y="2067560"/>
            <a:ext cx="3312160" cy="3542958"/>
          </a:xfrm>
        </p:spPr>
        <p:txBody>
          <a:bodyPr wrap="square">
            <a:spAutoFit/>
          </a:bodyPr>
          <a:lstStyle>
            <a:lvl1pPr>
              <a:defRPr sz="14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endParaRPr lang="en-US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74046861-98EF-8743-9C12-267EC1D8E7B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457200" y="2730381"/>
            <a:ext cx="3614738" cy="13716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400" baseline="0">
                <a:latin typeface="+mn-lt"/>
              </a:defRPr>
            </a:lvl1pPr>
          </a:lstStyle>
          <a:p>
            <a:r>
              <a:rPr lang="en-US"/>
              <a:t>Click icon to add BLACK &amp; WHITE PHOTO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8A666C02-EA3A-C441-B424-21DB595FE3C2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457200" y="4238918"/>
            <a:ext cx="3614738" cy="13716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400" baseline="0">
                <a:latin typeface="+mn-lt"/>
              </a:defRPr>
            </a:lvl1pPr>
          </a:lstStyle>
          <a:p>
            <a:r>
              <a:rPr lang="en-US"/>
              <a:t>Click icon to add BLACK &amp; WHITE PHOTO</a:t>
            </a:r>
          </a:p>
        </p:txBody>
      </p:sp>
    </p:spTree>
    <p:extLst>
      <p:ext uri="{BB962C8B-B14F-4D97-AF65-F5344CB8AC3E}">
        <p14:creationId xmlns:p14="http://schemas.microsoft.com/office/powerpoint/2010/main" val="11732373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">
            <a:extLst>
              <a:ext uri="{FF2B5EF4-FFF2-40B4-BE49-F238E27FC236}">
                <a16:creationId xmlns:a16="http://schemas.microsoft.com/office/drawing/2014/main" id="{7D36EB9C-BBDB-7447-884B-AC6C7C7D1D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140" y="1191039"/>
            <a:ext cx="3024846" cy="923330"/>
          </a:xfrm>
        </p:spPr>
        <p:txBody>
          <a:bodyPr wrap="square">
            <a:spAutoFit/>
          </a:bodyPr>
          <a:lstStyle>
            <a:lvl1pPr>
              <a:defRPr sz="6000" b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ECE784D3-D287-664F-80A6-CBA29DD12F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86639" y="119103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29A1CE94-599A-5146-9EFB-9AEECE4367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86639" y="1884106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B0E828E5-70FD-D449-B964-390D8366EA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86639" y="256701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23D1ADF7-7F17-9F4A-A000-26CFD756A3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6639" y="326007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C8974FB4-0DC4-9A48-849B-3445C17323D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86639" y="3942985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3B70AEBB-A750-864B-B6BD-21B4D0EFE2A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86639" y="462589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B6A80AC0-F1D6-7541-A91C-C279FD1948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18930" y="119103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48BEB51A-F18F-5749-809D-EC078A513A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18930" y="1884106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C6735154-D863-074C-BEF0-25E8F083603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18930" y="256701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C373B72A-00B1-9E4F-BC7F-202B2AC57FC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18930" y="326007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A584DDAC-74C3-8649-AA09-BE37E59266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18930" y="3942985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BE98457-B105-874C-9706-66BA69C1AF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8930" y="462589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6C8558E-5624-D848-B1A3-4B79F93D0AC1}"/>
              </a:ext>
            </a:extLst>
          </p:cNvPr>
          <p:cNvCxnSpPr>
            <a:cxnSpLocks/>
          </p:cNvCxnSpPr>
          <p:nvPr userDrawn="1"/>
        </p:nvCxnSpPr>
        <p:spPr>
          <a:xfrm>
            <a:off x="3725348" y="914400"/>
            <a:ext cx="0" cy="52578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9542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71FB1-EED5-E148-9A93-A29EB92D16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56397" y="1220724"/>
            <a:ext cx="7892478" cy="2712730"/>
          </a:xfrm>
        </p:spPr>
        <p:txBody>
          <a:bodyPr wrap="square" anchor="t" anchorCtr="0">
            <a:spAutoFit/>
          </a:bodyPr>
          <a:lstStyle>
            <a:lvl1pPr algn="l">
              <a:lnSpc>
                <a:spcPct val="150000"/>
              </a:lnSpc>
              <a:defRPr sz="24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61F754-B893-AE42-8D75-BA81D1A9A8FF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BD9E730-867D-BF4D-8996-7605F868D97E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0D6E288-882B-514C-B335-273A187E20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grpSp>
        <p:nvGrpSpPr>
          <p:cNvPr id="8" name="Graphic 4">
            <a:extLst>
              <a:ext uri="{FF2B5EF4-FFF2-40B4-BE49-F238E27FC236}">
                <a16:creationId xmlns:a16="http://schemas.microsoft.com/office/drawing/2014/main" id="{823A4988-0868-304B-AD24-7AFF2D3D342A}"/>
              </a:ext>
            </a:extLst>
          </p:cNvPr>
          <p:cNvGrpSpPr/>
          <p:nvPr userDrawn="1"/>
        </p:nvGrpSpPr>
        <p:grpSpPr>
          <a:xfrm>
            <a:off x="494098" y="228600"/>
            <a:ext cx="1309173" cy="952500"/>
            <a:chOff x="1851964" y="2058769"/>
            <a:chExt cx="424433" cy="308800"/>
          </a:xfrm>
          <a:solidFill>
            <a:schemeClr val="bg2">
              <a:lumMod val="25000"/>
            </a:schemeClr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FDBA4B6-758F-E547-A4C5-72E7C40C04B9}"/>
                </a:ext>
              </a:extLst>
            </p:cNvPr>
            <p:cNvSpPr/>
            <p:nvPr/>
          </p:nvSpPr>
          <p:spPr>
            <a:xfrm>
              <a:off x="1851964" y="2058769"/>
              <a:ext cx="196214" cy="308800"/>
            </a:xfrm>
            <a:custGeom>
              <a:avLst/>
              <a:gdLst>
                <a:gd name="connsiteX0" fmla="*/ 96202 w 196214"/>
                <a:gd name="connsiteY0" fmla="*/ 0 h 308800"/>
                <a:gd name="connsiteX1" fmla="*/ 166211 w 196214"/>
                <a:gd name="connsiteY1" fmla="*/ 31909 h 308800"/>
                <a:gd name="connsiteX2" fmla="*/ 188119 w 196214"/>
                <a:gd name="connsiteY2" fmla="*/ 67913 h 308800"/>
                <a:gd name="connsiteX3" fmla="*/ 196215 w 196214"/>
                <a:gd name="connsiteY3" fmla="*/ 110585 h 308800"/>
                <a:gd name="connsiteX4" fmla="*/ 166688 w 196214"/>
                <a:gd name="connsiteY4" fmla="*/ 202311 h 308800"/>
                <a:gd name="connsiteX5" fmla="*/ 87630 w 196214"/>
                <a:gd name="connsiteY5" fmla="*/ 281178 h 308800"/>
                <a:gd name="connsiteX6" fmla="*/ 21907 w 196214"/>
                <a:gd name="connsiteY6" fmla="*/ 308801 h 308800"/>
                <a:gd name="connsiteX7" fmla="*/ 6191 w 196214"/>
                <a:gd name="connsiteY7" fmla="*/ 303085 h 308800"/>
                <a:gd name="connsiteX8" fmla="*/ 0 w 196214"/>
                <a:gd name="connsiteY8" fmla="*/ 287846 h 308800"/>
                <a:gd name="connsiteX9" fmla="*/ 18098 w 196214"/>
                <a:gd name="connsiteY9" fmla="*/ 264033 h 308800"/>
                <a:gd name="connsiteX10" fmla="*/ 81439 w 196214"/>
                <a:gd name="connsiteY10" fmla="*/ 219742 h 308800"/>
                <a:gd name="connsiteX11" fmla="*/ 100489 w 196214"/>
                <a:gd name="connsiteY11" fmla="*/ 189738 h 308800"/>
                <a:gd name="connsiteX12" fmla="*/ 86201 w 196214"/>
                <a:gd name="connsiteY12" fmla="*/ 178784 h 308800"/>
                <a:gd name="connsiteX13" fmla="*/ 80010 w 196214"/>
                <a:gd name="connsiteY13" fmla="*/ 177832 h 308800"/>
                <a:gd name="connsiteX14" fmla="*/ 72866 w 196214"/>
                <a:gd name="connsiteY14" fmla="*/ 177355 h 308800"/>
                <a:gd name="connsiteX15" fmla="*/ 22574 w 196214"/>
                <a:gd name="connsiteY15" fmla="*/ 148495 h 308800"/>
                <a:gd name="connsiteX16" fmla="*/ 3238 w 196214"/>
                <a:gd name="connsiteY16" fmla="*/ 90106 h 308800"/>
                <a:gd name="connsiteX17" fmla="*/ 27051 w 196214"/>
                <a:gd name="connsiteY17" fmla="*/ 29146 h 308800"/>
                <a:gd name="connsiteX18" fmla="*/ 96202 w 196214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4" h="308800">
                  <a:moveTo>
                    <a:pt x="96202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722" y="299561"/>
                    <a:pt x="37719" y="308801"/>
                    <a:pt x="21907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8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8" y="112966"/>
                    <a:pt x="3238" y="90106"/>
                  </a:cubicBezTo>
                  <a:cubicBezTo>
                    <a:pt x="3238" y="66580"/>
                    <a:pt x="11144" y="46291"/>
                    <a:pt x="27051" y="29146"/>
                  </a:cubicBezTo>
                  <a:cubicBezTo>
                    <a:pt x="45149" y="9715"/>
                    <a:pt x="68199" y="0"/>
                    <a:pt x="96202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67A9479-37D0-E448-A740-1DFA8790CA90}"/>
                </a:ext>
              </a:extLst>
            </p:cNvPr>
            <p:cNvSpPr/>
            <p:nvPr/>
          </p:nvSpPr>
          <p:spPr>
            <a:xfrm>
              <a:off x="2080183" y="2058769"/>
              <a:ext cx="196215" cy="308800"/>
            </a:xfrm>
            <a:custGeom>
              <a:avLst/>
              <a:gdLst>
                <a:gd name="connsiteX0" fmla="*/ 96203 w 196215"/>
                <a:gd name="connsiteY0" fmla="*/ 0 h 308800"/>
                <a:gd name="connsiteX1" fmla="*/ 166211 w 196215"/>
                <a:gd name="connsiteY1" fmla="*/ 31909 h 308800"/>
                <a:gd name="connsiteX2" fmla="*/ 188119 w 196215"/>
                <a:gd name="connsiteY2" fmla="*/ 67913 h 308800"/>
                <a:gd name="connsiteX3" fmla="*/ 196215 w 196215"/>
                <a:gd name="connsiteY3" fmla="*/ 110585 h 308800"/>
                <a:gd name="connsiteX4" fmla="*/ 166688 w 196215"/>
                <a:gd name="connsiteY4" fmla="*/ 202311 h 308800"/>
                <a:gd name="connsiteX5" fmla="*/ 87630 w 196215"/>
                <a:gd name="connsiteY5" fmla="*/ 281178 h 308800"/>
                <a:gd name="connsiteX6" fmla="*/ 21908 w 196215"/>
                <a:gd name="connsiteY6" fmla="*/ 308801 h 308800"/>
                <a:gd name="connsiteX7" fmla="*/ 6191 w 196215"/>
                <a:gd name="connsiteY7" fmla="*/ 303085 h 308800"/>
                <a:gd name="connsiteX8" fmla="*/ 0 w 196215"/>
                <a:gd name="connsiteY8" fmla="*/ 287846 h 308800"/>
                <a:gd name="connsiteX9" fmla="*/ 18097 w 196215"/>
                <a:gd name="connsiteY9" fmla="*/ 264033 h 308800"/>
                <a:gd name="connsiteX10" fmla="*/ 81439 w 196215"/>
                <a:gd name="connsiteY10" fmla="*/ 219742 h 308800"/>
                <a:gd name="connsiteX11" fmla="*/ 100489 w 196215"/>
                <a:gd name="connsiteY11" fmla="*/ 189738 h 308800"/>
                <a:gd name="connsiteX12" fmla="*/ 86201 w 196215"/>
                <a:gd name="connsiteY12" fmla="*/ 178784 h 308800"/>
                <a:gd name="connsiteX13" fmla="*/ 80010 w 196215"/>
                <a:gd name="connsiteY13" fmla="*/ 177832 h 308800"/>
                <a:gd name="connsiteX14" fmla="*/ 72866 w 196215"/>
                <a:gd name="connsiteY14" fmla="*/ 177355 h 308800"/>
                <a:gd name="connsiteX15" fmla="*/ 22574 w 196215"/>
                <a:gd name="connsiteY15" fmla="*/ 148495 h 308800"/>
                <a:gd name="connsiteX16" fmla="*/ 3239 w 196215"/>
                <a:gd name="connsiteY16" fmla="*/ 90106 h 308800"/>
                <a:gd name="connsiteX17" fmla="*/ 27051 w 196215"/>
                <a:gd name="connsiteY17" fmla="*/ 29146 h 308800"/>
                <a:gd name="connsiteX18" fmla="*/ 96203 w 196215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5" h="308800">
                  <a:moveTo>
                    <a:pt x="96203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627" y="299561"/>
                    <a:pt x="37719" y="308801"/>
                    <a:pt x="21908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7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9" y="112966"/>
                    <a:pt x="3239" y="90106"/>
                  </a:cubicBezTo>
                  <a:cubicBezTo>
                    <a:pt x="3239" y="66580"/>
                    <a:pt x="11144" y="46291"/>
                    <a:pt x="27051" y="29146"/>
                  </a:cubicBezTo>
                  <a:cubicBezTo>
                    <a:pt x="45244" y="9715"/>
                    <a:pt x="68199" y="0"/>
                    <a:pt x="9620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" name="Graphic 4">
            <a:extLst>
              <a:ext uri="{FF2B5EF4-FFF2-40B4-BE49-F238E27FC236}">
                <a16:creationId xmlns:a16="http://schemas.microsoft.com/office/drawing/2014/main" id="{981FF5D2-40D7-B048-B33B-B448FA5F16F4}"/>
              </a:ext>
            </a:extLst>
          </p:cNvPr>
          <p:cNvGrpSpPr/>
          <p:nvPr userDrawn="1"/>
        </p:nvGrpSpPr>
        <p:grpSpPr>
          <a:xfrm rot="10800000">
            <a:off x="10425627" y="5219700"/>
            <a:ext cx="1309173" cy="952500"/>
            <a:chOff x="1851964" y="2058769"/>
            <a:chExt cx="424433" cy="308800"/>
          </a:xfrm>
          <a:solidFill>
            <a:schemeClr val="bg2">
              <a:lumMod val="25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EF95A2-728D-A049-91DE-CDD3C11B4CB1}"/>
                </a:ext>
              </a:extLst>
            </p:cNvPr>
            <p:cNvSpPr/>
            <p:nvPr/>
          </p:nvSpPr>
          <p:spPr>
            <a:xfrm>
              <a:off x="1851964" y="2058769"/>
              <a:ext cx="196214" cy="308800"/>
            </a:xfrm>
            <a:custGeom>
              <a:avLst/>
              <a:gdLst>
                <a:gd name="connsiteX0" fmla="*/ 96202 w 196214"/>
                <a:gd name="connsiteY0" fmla="*/ 0 h 308800"/>
                <a:gd name="connsiteX1" fmla="*/ 166211 w 196214"/>
                <a:gd name="connsiteY1" fmla="*/ 31909 h 308800"/>
                <a:gd name="connsiteX2" fmla="*/ 188119 w 196214"/>
                <a:gd name="connsiteY2" fmla="*/ 67913 h 308800"/>
                <a:gd name="connsiteX3" fmla="*/ 196215 w 196214"/>
                <a:gd name="connsiteY3" fmla="*/ 110585 h 308800"/>
                <a:gd name="connsiteX4" fmla="*/ 166688 w 196214"/>
                <a:gd name="connsiteY4" fmla="*/ 202311 h 308800"/>
                <a:gd name="connsiteX5" fmla="*/ 87630 w 196214"/>
                <a:gd name="connsiteY5" fmla="*/ 281178 h 308800"/>
                <a:gd name="connsiteX6" fmla="*/ 21907 w 196214"/>
                <a:gd name="connsiteY6" fmla="*/ 308801 h 308800"/>
                <a:gd name="connsiteX7" fmla="*/ 6191 w 196214"/>
                <a:gd name="connsiteY7" fmla="*/ 303085 h 308800"/>
                <a:gd name="connsiteX8" fmla="*/ 0 w 196214"/>
                <a:gd name="connsiteY8" fmla="*/ 287846 h 308800"/>
                <a:gd name="connsiteX9" fmla="*/ 18098 w 196214"/>
                <a:gd name="connsiteY9" fmla="*/ 264033 h 308800"/>
                <a:gd name="connsiteX10" fmla="*/ 81439 w 196214"/>
                <a:gd name="connsiteY10" fmla="*/ 219742 h 308800"/>
                <a:gd name="connsiteX11" fmla="*/ 100489 w 196214"/>
                <a:gd name="connsiteY11" fmla="*/ 189738 h 308800"/>
                <a:gd name="connsiteX12" fmla="*/ 86201 w 196214"/>
                <a:gd name="connsiteY12" fmla="*/ 178784 h 308800"/>
                <a:gd name="connsiteX13" fmla="*/ 80010 w 196214"/>
                <a:gd name="connsiteY13" fmla="*/ 177832 h 308800"/>
                <a:gd name="connsiteX14" fmla="*/ 72866 w 196214"/>
                <a:gd name="connsiteY14" fmla="*/ 177355 h 308800"/>
                <a:gd name="connsiteX15" fmla="*/ 22574 w 196214"/>
                <a:gd name="connsiteY15" fmla="*/ 148495 h 308800"/>
                <a:gd name="connsiteX16" fmla="*/ 3238 w 196214"/>
                <a:gd name="connsiteY16" fmla="*/ 90106 h 308800"/>
                <a:gd name="connsiteX17" fmla="*/ 27051 w 196214"/>
                <a:gd name="connsiteY17" fmla="*/ 29146 h 308800"/>
                <a:gd name="connsiteX18" fmla="*/ 96202 w 196214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4" h="308800">
                  <a:moveTo>
                    <a:pt x="96202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722" y="299561"/>
                    <a:pt x="37719" y="308801"/>
                    <a:pt x="21907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8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8" y="112966"/>
                    <a:pt x="3238" y="90106"/>
                  </a:cubicBezTo>
                  <a:cubicBezTo>
                    <a:pt x="3238" y="66580"/>
                    <a:pt x="11144" y="46291"/>
                    <a:pt x="27051" y="29146"/>
                  </a:cubicBezTo>
                  <a:cubicBezTo>
                    <a:pt x="45149" y="9715"/>
                    <a:pt x="68199" y="0"/>
                    <a:pt x="96202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241BF97-F3E8-2C41-8D83-077454953A50}"/>
                </a:ext>
              </a:extLst>
            </p:cNvPr>
            <p:cNvSpPr/>
            <p:nvPr/>
          </p:nvSpPr>
          <p:spPr>
            <a:xfrm>
              <a:off x="2080183" y="2058769"/>
              <a:ext cx="196215" cy="308800"/>
            </a:xfrm>
            <a:custGeom>
              <a:avLst/>
              <a:gdLst>
                <a:gd name="connsiteX0" fmla="*/ 96203 w 196215"/>
                <a:gd name="connsiteY0" fmla="*/ 0 h 308800"/>
                <a:gd name="connsiteX1" fmla="*/ 166211 w 196215"/>
                <a:gd name="connsiteY1" fmla="*/ 31909 h 308800"/>
                <a:gd name="connsiteX2" fmla="*/ 188119 w 196215"/>
                <a:gd name="connsiteY2" fmla="*/ 67913 h 308800"/>
                <a:gd name="connsiteX3" fmla="*/ 196215 w 196215"/>
                <a:gd name="connsiteY3" fmla="*/ 110585 h 308800"/>
                <a:gd name="connsiteX4" fmla="*/ 166688 w 196215"/>
                <a:gd name="connsiteY4" fmla="*/ 202311 h 308800"/>
                <a:gd name="connsiteX5" fmla="*/ 87630 w 196215"/>
                <a:gd name="connsiteY5" fmla="*/ 281178 h 308800"/>
                <a:gd name="connsiteX6" fmla="*/ 21908 w 196215"/>
                <a:gd name="connsiteY6" fmla="*/ 308801 h 308800"/>
                <a:gd name="connsiteX7" fmla="*/ 6191 w 196215"/>
                <a:gd name="connsiteY7" fmla="*/ 303085 h 308800"/>
                <a:gd name="connsiteX8" fmla="*/ 0 w 196215"/>
                <a:gd name="connsiteY8" fmla="*/ 287846 h 308800"/>
                <a:gd name="connsiteX9" fmla="*/ 18097 w 196215"/>
                <a:gd name="connsiteY9" fmla="*/ 264033 h 308800"/>
                <a:gd name="connsiteX10" fmla="*/ 81439 w 196215"/>
                <a:gd name="connsiteY10" fmla="*/ 219742 h 308800"/>
                <a:gd name="connsiteX11" fmla="*/ 100489 w 196215"/>
                <a:gd name="connsiteY11" fmla="*/ 189738 h 308800"/>
                <a:gd name="connsiteX12" fmla="*/ 86201 w 196215"/>
                <a:gd name="connsiteY12" fmla="*/ 178784 h 308800"/>
                <a:gd name="connsiteX13" fmla="*/ 80010 w 196215"/>
                <a:gd name="connsiteY13" fmla="*/ 177832 h 308800"/>
                <a:gd name="connsiteX14" fmla="*/ 72866 w 196215"/>
                <a:gd name="connsiteY14" fmla="*/ 177355 h 308800"/>
                <a:gd name="connsiteX15" fmla="*/ 22574 w 196215"/>
                <a:gd name="connsiteY15" fmla="*/ 148495 h 308800"/>
                <a:gd name="connsiteX16" fmla="*/ 3239 w 196215"/>
                <a:gd name="connsiteY16" fmla="*/ 90106 h 308800"/>
                <a:gd name="connsiteX17" fmla="*/ 27051 w 196215"/>
                <a:gd name="connsiteY17" fmla="*/ 29146 h 308800"/>
                <a:gd name="connsiteX18" fmla="*/ 96203 w 196215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5" h="308800">
                  <a:moveTo>
                    <a:pt x="96203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627" y="299561"/>
                    <a:pt x="37719" y="308801"/>
                    <a:pt x="21908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7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9" y="112966"/>
                    <a:pt x="3239" y="90106"/>
                  </a:cubicBezTo>
                  <a:cubicBezTo>
                    <a:pt x="3239" y="66580"/>
                    <a:pt x="11144" y="46291"/>
                    <a:pt x="27051" y="29146"/>
                  </a:cubicBezTo>
                  <a:cubicBezTo>
                    <a:pt x="45244" y="9715"/>
                    <a:pt x="68199" y="0"/>
                    <a:pt x="9620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1B4BAB6-FAAD-BA41-8450-398BD1279B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26808" y="4620894"/>
            <a:ext cx="2822067" cy="257250"/>
          </a:xfrm>
        </p:spPr>
        <p:txBody>
          <a:bodyPr>
            <a:spAutoFit/>
          </a:bodyPr>
          <a:lstStyle>
            <a:lvl1pPr algn="r">
              <a:defRPr sz="1600" b="1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48834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BE84340-BD33-8E44-99AA-69963886122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895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FF8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631137FB-F149-DD41-B765-24A58A85DE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91291" y="1024301"/>
            <a:ext cx="609419" cy="545269"/>
          </a:xfrm>
          <a:prstGeom prst="rect">
            <a:avLst/>
          </a:prstGeom>
        </p:spPr>
      </p:pic>
      <p:sp>
        <p:nvSpPr>
          <p:cNvPr id="4" name="Title 4">
            <a:extLst>
              <a:ext uri="{FF2B5EF4-FFF2-40B4-BE49-F238E27FC236}">
                <a16:creationId xmlns:a16="http://schemas.microsoft.com/office/drawing/2014/main" id="{952A47A2-EF74-7B4A-948B-354D8CBA8096}"/>
              </a:ext>
            </a:extLst>
          </p:cNvPr>
          <p:cNvSpPr txBox="1">
            <a:spLocks/>
          </p:cNvSpPr>
          <p:nvPr userDrawn="1"/>
        </p:nvSpPr>
        <p:spPr>
          <a:xfrm>
            <a:off x="3894218" y="1786378"/>
            <a:ext cx="4403565" cy="73866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200" b="1" i="0" kern="120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ctr"/>
            <a:r>
              <a:rPr lang="en-US" sz="4800">
                <a:solidFill>
                  <a:schemeClr val="lt1"/>
                </a:solidFill>
              </a:rPr>
              <a:t>Disclaimer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14BDE5-32F5-E643-A4FF-D09A52DA71E1}"/>
              </a:ext>
            </a:extLst>
          </p:cNvPr>
          <p:cNvSpPr/>
          <p:nvPr userDrawn="1"/>
        </p:nvSpPr>
        <p:spPr>
          <a:xfrm>
            <a:off x="2573605" y="5025323"/>
            <a:ext cx="7044791" cy="1146877"/>
          </a:xfrm>
          <a:prstGeom prst="rect">
            <a:avLst/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spcAft>
                <a:spcPts val="600"/>
              </a:spcAft>
              <a:defRPr/>
            </a:pPr>
            <a:r>
              <a:rPr lang="en-US" sz="1600" b="1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</a:rPr>
              <a:t>This presentation was downloaded from Presales Stories. </a:t>
            </a:r>
          </a:p>
          <a:p>
            <a:pPr algn="ctr" defTabSz="914354">
              <a:defRPr/>
            </a:pPr>
            <a:r>
              <a:rPr lang="en-US" sz="1600" b="1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</a:rPr>
              <a:t>Discover more content about EPAM’s Capabilities at </a:t>
            </a:r>
            <a:br>
              <a:rPr lang="en-US" sz="1600" b="1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</a:rPr>
            </a:br>
            <a:r>
              <a:rPr lang="en-US" sz="1600" b="1" u="sng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https://epa.ms/stories</a:t>
            </a:r>
            <a:endParaRPr lang="en-US" sz="1600" b="1">
              <a:solidFill>
                <a:schemeClr val="accent3">
                  <a:lumMod val="40000"/>
                  <a:lumOff val="60000"/>
                </a:schemeClr>
              </a:solidFill>
              <a:latin typeface="Calibri"/>
            </a:endParaRP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B01F7317-9450-7F4E-8CF4-A6FAE6DBDD15}"/>
              </a:ext>
            </a:extLst>
          </p:cNvPr>
          <p:cNvSpPr txBox="1">
            <a:spLocks/>
          </p:cNvSpPr>
          <p:nvPr userDrawn="1"/>
        </p:nvSpPr>
        <p:spPr>
          <a:xfrm>
            <a:off x="2901517" y="2834448"/>
            <a:ext cx="6388966" cy="1604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200" b="1" i="0" kern="120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  <a:t>All provided material can only be used under NDA</a:t>
            </a:r>
            <a:b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</a:br>
            <a: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  <a:t>Slides can Contain Confidential Notes</a:t>
            </a:r>
            <a:b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</a:br>
            <a: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  <a:t>Don’t Share As PPT</a:t>
            </a:r>
          </a:p>
        </p:txBody>
      </p:sp>
    </p:spTree>
    <p:extLst>
      <p:ext uri="{BB962C8B-B14F-4D97-AF65-F5344CB8AC3E}">
        <p14:creationId xmlns:p14="http://schemas.microsoft.com/office/powerpoint/2010/main" val="15502107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2D1CE3-09AB-4B8F-B4EA-802DA1F8168A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F03CD9-50C7-44B7-B928-FC1A6F9139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875002"/>
            <a:ext cx="5530850" cy="1107996"/>
          </a:xfrm>
        </p:spPr>
        <p:txBody>
          <a:bodyPr wrap="square">
            <a:spAutoFit/>
          </a:bodyPr>
          <a:lstStyle>
            <a:lvl1pPr>
              <a:defRPr sz="720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Thank you!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33460F-F216-4161-81D4-61770D4448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907338" y="2286000"/>
            <a:ext cx="3827462" cy="25725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For more information, contact</a:t>
            </a:r>
            <a:endParaRPr lang="en-US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83A137D-51C1-42BD-8E6A-5A17CA8E69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07338" y="2746674"/>
            <a:ext cx="3827462" cy="28943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>
                <a:effectLst/>
              </a:rPr>
              <a:t>Victoria Morrison</a:t>
            </a:r>
            <a:endParaRPr lang="en-US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88F9D7D-61B7-4023-A90A-331ABB6016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907338" y="3039391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Head of Marketing EMEA</a:t>
            </a:r>
            <a:endParaRPr lang="en-US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5F31C29-0270-444C-AB5B-F5F8275A4E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07338" y="3661074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victoria_morrison@epam.com</a:t>
            </a:r>
            <a:endParaRPr lang="en-US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B6A5DF8-022B-46A9-9257-DAA098142E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07338" y="3948004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+1 000 000 000</a:t>
            </a:r>
            <a:endParaRPr lang="en-US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7CF17201-04E3-48ED-9077-B42ECD88DB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07338" y="4572000"/>
            <a:ext cx="3827462" cy="117307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Address line 1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2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3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Zip code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Country</a:t>
            </a:r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4B6A1A-ED6A-490A-AA56-15684042F07D}"/>
              </a:ext>
            </a:extLst>
          </p:cNvPr>
          <p:cNvCxnSpPr/>
          <p:nvPr userDrawn="1"/>
        </p:nvCxnSpPr>
        <p:spPr>
          <a:xfrm>
            <a:off x="6946900" y="2286000"/>
            <a:ext cx="0" cy="3534697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extLst>
              <a:ext uri="{FF2B5EF4-FFF2-40B4-BE49-F238E27FC236}">
                <a16:creationId xmlns:a16="http://schemas.microsoft.com/office/drawing/2014/main" id="{0681FC57-5C71-4F5A-AB2F-52FF92CEB4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69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2D1CE3-09AB-4B8F-B4EA-802DA1F8168A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F03CD9-50C7-44B7-B928-FC1A6F9139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1181100"/>
            <a:ext cx="4426771" cy="1107996"/>
          </a:xfrm>
        </p:spPr>
        <p:txBody>
          <a:bodyPr wrap="square">
            <a:spAutoFit/>
          </a:bodyPr>
          <a:lstStyle>
            <a:lvl1pPr>
              <a:defRPr sz="720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Thank you!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33460F-F216-4161-81D4-61770D4448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4663" y="2717434"/>
            <a:ext cx="3827462" cy="25725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For more information, contact</a:t>
            </a:r>
            <a:endParaRPr lang="en-US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83A137D-51C1-42BD-8E6A-5A17CA8E69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4663" y="3178108"/>
            <a:ext cx="3827462" cy="28943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>
                <a:effectLst/>
              </a:rPr>
              <a:t>Victoria Morrison</a:t>
            </a:r>
            <a:endParaRPr lang="en-US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88F9D7D-61B7-4023-A90A-331ABB6016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4663" y="3470825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Head of Marketing EMEA</a:t>
            </a:r>
            <a:endParaRPr lang="en-US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5F31C29-0270-444C-AB5B-F5F8275A4E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4663" y="4092508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victoria_morrison@epam.com</a:t>
            </a:r>
            <a:endParaRPr lang="en-US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B6A5DF8-022B-46A9-9257-DAA098142E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4663" y="4379438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+1 000 000 000</a:t>
            </a:r>
            <a:endParaRPr lang="en-US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7CF17201-04E3-48ED-9077-B42ECD88DB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4663" y="5003434"/>
            <a:ext cx="3827462" cy="117307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Address line 1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2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3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Zip code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Country</a:t>
            </a:r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681FC57-5C71-4F5A-AB2F-52FF92CEB4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D26DCF78-A14C-7743-94BB-7E13C2AD862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5998" y="0"/>
            <a:ext cx="6096001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12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51F759-2C51-4E26-B317-26DFEBAE952C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CC2842-970F-4D83-A7C9-C111F3E9E8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140" y="1191039"/>
            <a:ext cx="3024846" cy="923330"/>
          </a:xfrm>
        </p:spPr>
        <p:txBody>
          <a:bodyPr wrap="square">
            <a:spAutoFit/>
          </a:bodyPr>
          <a:lstStyle>
            <a:lvl1pPr>
              <a:defRPr sz="6000" b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94A4A7-1D42-43C4-8DAE-D39D601741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86639" y="119103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914B7CA8-C6E3-4D9A-BDD1-5A660A9FF44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86639" y="1884106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29CF7C84-314E-4FB2-901C-E4AD0E7593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86639" y="256701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4E24727-48EE-48AA-9B6F-F26524FCED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6639" y="326007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8BC4A81-2FF3-4AC4-8F40-4F95105F594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86639" y="3942985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A53DF3A1-A093-468B-B30D-D2DB4C1595B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86639" y="462589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3338DC0-8609-4542-8807-E7838F7CE5D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18930" y="119103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43948224-37C6-4D02-AFD9-C1D88C1C073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18930" y="1884106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BDE3CEE-0230-44C2-A389-A8747AA6BB8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18930" y="256701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6BF9761-22A6-4919-B7B5-2A027DDC6D4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18930" y="326007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1BA13C9B-9D26-4B3E-8215-17F0475C200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18930" y="3942985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64AC5FFC-6616-4F1B-B644-F0560ADC7ED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8930" y="462589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F2C7208-C4AB-4962-96F0-F897DFFC37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5DCFC83-97AB-BE40-9059-9CE8B2021737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040CC96-6026-B04A-A42D-A7A8F52BBA69}"/>
              </a:ext>
            </a:extLst>
          </p:cNvPr>
          <p:cNvCxnSpPr>
            <a:cxnSpLocks/>
          </p:cNvCxnSpPr>
          <p:nvPr userDrawn="1"/>
        </p:nvCxnSpPr>
        <p:spPr>
          <a:xfrm>
            <a:off x="3725348" y="914400"/>
            <a:ext cx="0" cy="52578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AE04C751-FBC9-3B46-AAD4-46BD8DFA5D32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438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DE24B927-3EC2-4323-B375-35AD1C731AD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C2503D5-C016-4D7F-83A5-0A293996B8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74065B5-82CF-0942-A54C-2DA21F896678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32" name="Title 2">
            <a:extLst>
              <a:ext uri="{FF2B5EF4-FFF2-40B4-BE49-F238E27FC236}">
                <a16:creationId xmlns:a16="http://schemas.microsoft.com/office/drawing/2014/main" id="{481E60FF-59F4-A045-B79D-392594C3A2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140" y="1191039"/>
            <a:ext cx="3024846" cy="923330"/>
          </a:xfrm>
        </p:spPr>
        <p:txBody>
          <a:bodyPr wrap="square">
            <a:spAutoFit/>
          </a:bodyPr>
          <a:lstStyle>
            <a:lvl1pPr>
              <a:defRPr sz="6000" b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E107DFBB-2291-EC41-BE16-FC9C5276EA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86639" y="119103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D13EC089-F387-EA41-87D3-D7758396AE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86639" y="1884106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2C0E4EA0-AEC6-2040-9DC8-9823144C8D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86639" y="256701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019E3807-3E52-E344-BE1D-80D26E0087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6639" y="326007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CB1D9E5D-6DB8-F543-AD52-933C5C991D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86639" y="3942985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DCAEE080-41A6-D445-8E6D-2AF68332C8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86639" y="462589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D24A6FF9-0ADC-3D4D-B95A-23ED94770A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18930" y="119103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17202BF7-08E8-0642-B5BB-1D4E28A491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18930" y="1884106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E1DF2E15-278E-BB41-AB8F-A0A51FACFD7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18930" y="256701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770D617C-6EF1-9847-9E19-F322FAC38A2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18930" y="326007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C49568AB-E132-0347-B868-577B88807D7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18930" y="3942985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BA277EC2-1880-A64A-8CD9-EAFCECD5EA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8930" y="462589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D8C977B-490A-7A40-83B1-341231F1E4DA}"/>
              </a:ext>
            </a:extLst>
          </p:cNvPr>
          <p:cNvCxnSpPr>
            <a:cxnSpLocks/>
          </p:cNvCxnSpPr>
          <p:nvPr userDrawn="1"/>
        </p:nvCxnSpPr>
        <p:spPr>
          <a:xfrm>
            <a:off x="3725348" y="914400"/>
            <a:ext cx="0" cy="52578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F46579F0-C0D7-394C-ABF4-CA5A1613E04C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659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DF03CD9-50C7-44B7-B928-FC1A6F9139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292310"/>
            <a:ext cx="7450138" cy="923330"/>
          </a:xfrm>
        </p:spPr>
        <p:txBody>
          <a:bodyPr wrap="square">
            <a:spAutoFit/>
          </a:bodyPr>
          <a:lstStyle>
            <a:lvl1pPr>
              <a:defRPr sz="60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Section Header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97BD5-071C-4070-AB48-99AEFB09E7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3429000"/>
            <a:ext cx="8632825" cy="20574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71567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2D1CE3-09AB-4B8F-B4EA-802DA1F8168A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B0330134-8A98-4980-8768-0A6F674089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292310"/>
            <a:ext cx="7450138" cy="923330"/>
          </a:xfrm>
        </p:spPr>
        <p:txBody>
          <a:bodyPr wrap="square">
            <a:spAutoFit/>
          </a:bodyPr>
          <a:lstStyle>
            <a:lvl1pPr>
              <a:defRPr sz="60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5AAE230-03E7-412A-8ABA-3FCF00210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3429000"/>
            <a:ext cx="8632825" cy="20574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D39377C-A4AF-4B79-9CA5-600FF7C9AA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1E7284-C854-184C-A06D-CACC02F73E92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8A1A574-71CC-6640-9BC0-9339C3ABCCC1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891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AC1C81F5-54D7-4540-9257-18BFF40092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2C8D4D26-39BC-439E-9736-9CE3385DD9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292310"/>
            <a:ext cx="7450138" cy="923330"/>
          </a:xfrm>
        </p:spPr>
        <p:txBody>
          <a:bodyPr wrap="square">
            <a:spAutoFit/>
          </a:bodyPr>
          <a:lstStyle>
            <a:lvl1pPr>
              <a:defRPr sz="60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33501BA-291D-41ED-BCBD-8B23A9C86C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3429000"/>
            <a:ext cx="8632825" cy="20574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0D9AC8-F415-4F41-81BB-33EEA9AD7083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CAD51B5-4F0B-1246-8F71-7B2D95B954E2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1B932DC-E0AB-5041-A632-07A26B0EB2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828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2.sv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1.pn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B532318-7ECA-4FB6-ADB1-48895B543C86}"/>
              </a:ext>
            </a:extLst>
          </p:cNvPr>
          <p:cNvPicPr>
            <a:picLocks noChangeAspect="1"/>
          </p:cNvPicPr>
          <p:nvPr userDrawn="1"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8369E08-22C8-4CA0-8BC3-06B27EF31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505" y="1181101"/>
            <a:ext cx="11274551" cy="49910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Edit Master text styles</a:t>
            </a:r>
          </a:p>
          <a:p>
            <a:pPr marL="182880" marR="0" lvl="1" indent="-18288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6CDD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Second level</a:t>
            </a:r>
          </a:p>
          <a:p>
            <a:pPr marL="365760" marR="0" lvl="2" indent="-18288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0A0A0"/>
              </a:buClr>
              <a:buSzTx/>
              <a:buFont typeface="Calibri" panose="020F0502020204030204" pitchFamily="34" charset="0"/>
              <a:buChar char="→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Third level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641FF6-5DCC-D34B-9DD7-29931472CBC7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CONFIDENTIAL. Copyright ©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1DA6592-6579-C548-911C-85A5195E10BA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/>
              <a:pPr lvl="0"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6025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57" r:id="rId10"/>
    <p:sldLayoutId id="2147483760" r:id="rId11"/>
    <p:sldLayoutId id="2147483727" r:id="rId12"/>
    <p:sldLayoutId id="2147483729" r:id="rId13"/>
    <p:sldLayoutId id="2147483751" r:id="rId14"/>
    <p:sldLayoutId id="2147483758" r:id="rId15"/>
    <p:sldLayoutId id="2147483740" r:id="rId16"/>
    <p:sldLayoutId id="2147483766" r:id="rId17"/>
    <p:sldLayoutId id="2147483738" r:id="rId18"/>
    <p:sldLayoutId id="2147483736" r:id="rId19"/>
    <p:sldLayoutId id="2147483765" r:id="rId20"/>
    <p:sldLayoutId id="2147483744" r:id="rId21"/>
    <p:sldLayoutId id="2147483762" r:id="rId22"/>
    <p:sldLayoutId id="2147483755" r:id="rId23"/>
    <p:sldLayoutId id="2147483743" r:id="rId24"/>
    <p:sldLayoutId id="2147483756" r:id="rId25"/>
    <p:sldLayoutId id="2147483734" r:id="rId26"/>
    <p:sldLayoutId id="2147483745" r:id="rId27"/>
    <p:sldLayoutId id="2147483741" r:id="rId28"/>
    <p:sldLayoutId id="2147483735" r:id="rId29"/>
    <p:sldLayoutId id="2147483737" r:id="rId30"/>
    <p:sldLayoutId id="2147483739" r:id="rId31"/>
    <p:sldLayoutId id="2147483767" r:id="rId32"/>
    <p:sldLayoutId id="2147483742" r:id="rId33"/>
    <p:sldLayoutId id="2147483746" r:id="rId34"/>
    <p:sldLayoutId id="2147483732" r:id="rId35"/>
    <p:sldLayoutId id="2147483747" r:id="rId36"/>
    <p:sldLayoutId id="2147483748" r:id="rId37"/>
    <p:sldLayoutId id="2147483749" r:id="rId38"/>
    <p:sldLayoutId id="2147483754" r:id="rId39"/>
    <p:sldLayoutId id="2147483759" r:id="rId40"/>
    <p:sldLayoutId id="2147483761" r:id="rId41"/>
    <p:sldLayoutId id="2147483764" r:id="rId42"/>
    <p:sldLayoutId id="2147483750" r:id="rId43"/>
    <p:sldLayoutId id="2147483763" r:id="rId44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200" b="1" i="0" kern="1200">
          <a:solidFill>
            <a:schemeClr val="tx1"/>
          </a:solidFill>
          <a:latin typeface="+mj-lt"/>
          <a:ea typeface="Calibri" panose="020F0502020204030204" pitchFamily="34" charset="0"/>
          <a:cs typeface="Calibri" panose="020F050202020403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None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56" userDrawn="1">
          <p15:clr>
            <a:srgbClr val="F26B43"/>
          </p15:clr>
        </p15:guide>
        <p15:guide id="16" orient="horz" pos="144">
          <p15:clr>
            <a:srgbClr val="F26B43"/>
          </p15:clr>
        </p15:guide>
        <p15:guide id="17" orient="horz" pos="312" userDrawn="1">
          <p15:clr>
            <a:srgbClr val="F26B43"/>
          </p15:clr>
        </p15:guide>
        <p15:guide id="19" orient="horz" pos="576">
          <p15:clr>
            <a:srgbClr val="F26B43"/>
          </p15:clr>
        </p15:guide>
        <p15:guide id="20" orient="horz" pos="744" userDrawn="1">
          <p15:clr>
            <a:srgbClr val="F26B43"/>
          </p15:clr>
        </p15:guide>
        <p15:guide id="41" orient="horz" pos="3888">
          <p15:clr>
            <a:srgbClr val="F26B43"/>
          </p15:clr>
        </p15:guide>
        <p15:guide id="43" orient="horz" pos="4176">
          <p15:clr>
            <a:srgbClr val="F26B43"/>
          </p15:clr>
        </p15:guide>
        <p15:guide id="56" orient="horz">
          <p15:clr>
            <a:srgbClr val="F26B43"/>
          </p15:clr>
        </p15:guide>
        <p15:guide id="57" orient="horz" pos="4320">
          <p15:clr>
            <a:srgbClr val="F26B43"/>
          </p15:clr>
        </p15:guide>
        <p15:guide id="58" orient="horz" pos="4032">
          <p15:clr>
            <a:srgbClr val="F26B43"/>
          </p15:clr>
        </p15:guide>
        <p15:guide id="59" pos="288">
          <p15:clr>
            <a:srgbClr val="F26B43"/>
          </p15:clr>
        </p15:guide>
        <p15:guide id="61" pos="7392">
          <p15:clr>
            <a:srgbClr val="F26B43"/>
          </p15:clr>
        </p15:guide>
        <p15:guide id="64" pos="1354">
          <p15:clr>
            <a:srgbClr val="F26B43"/>
          </p15:clr>
        </p15:guide>
        <p15:guide id="65" pos="1498">
          <p15:clr>
            <a:srgbClr val="F26B43"/>
          </p15:clr>
        </p15:guide>
        <p15:guide id="68" pos="2710">
          <p15:clr>
            <a:srgbClr val="F26B43"/>
          </p15:clr>
        </p15:guide>
        <p15:guide id="69" pos="2568">
          <p15:clr>
            <a:srgbClr val="F26B43"/>
          </p15:clr>
        </p15:guide>
        <p15:guide id="72" pos="3772">
          <p15:clr>
            <a:srgbClr val="F26B43"/>
          </p15:clr>
        </p15:guide>
        <p15:guide id="73" pos="3919">
          <p15:clr>
            <a:srgbClr val="F26B43"/>
          </p15:clr>
        </p15:guide>
        <p15:guide id="76" pos="5128">
          <p15:clr>
            <a:srgbClr val="F26B43"/>
          </p15:clr>
        </p15:guide>
        <p15:guide id="77" pos="4981">
          <p15:clr>
            <a:srgbClr val="F26B43"/>
          </p15:clr>
        </p15:guide>
        <p15:guide id="80" pos="6186">
          <p15:clr>
            <a:srgbClr val="F26B43"/>
          </p15:clr>
        </p15:guide>
        <p15:guide id="81" pos="633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TP/Cookies" TargetMode="Externa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API/Web_Storage_API" TargetMode="Externa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API/IndexedDB_API" TargetMode="Externa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jwt.io/introduction" TargetMode="Externa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5000/api-doc" TargetMode="External"/><Relationship Id="rId2" Type="http://schemas.openxmlformats.org/officeDocument/2006/relationships/hyperlink" Target="https://epa.ms/nye-webapp" TargetMode="External"/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DE665-95EF-7C44-9386-81441B656B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 dirty="0"/>
              <a:t>Jozsef Gal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A8A66-7877-3B41-B6B6-945CAC5423E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u-HU" dirty="0"/>
              <a:t>Nyíregyháza – 2022/04/</a:t>
            </a:r>
            <a:r>
              <a:rPr lang="en-US" dirty="0"/>
              <a:t>23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3BB777-E3A7-3349-B820-C2E473EC5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5764213" cy="2215991"/>
          </a:xfrm>
        </p:spPr>
        <p:txBody>
          <a:bodyPr/>
          <a:lstStyle/>
          <a:p>
            <a:r>
              <a:rPr lang="hu-HU" sz="7200" dirty="0"/>
              <a:t>Stateful communication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591971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BD68F2-D251-46A3-B3D1-9191BDF9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Restrictions attributes and security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E4E5E8-2B51-47BF-A9AE-C5B8ACED31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Cookies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F42AB8-630B-4029-A613-D12A72B0DE5D}"/>
              </a:ext>
            </a:extLst>
          </p:cNvPr>
          <p:cNvSpPr txBox="1"/>
          <p:nvPr/>
        </p:nvSpPr>
        <p:spPr>
          <a:xfrm>
            <a:off x="457200" y="1033574"/>
            <a:ext cx="11274552" cy="526297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hu-HU" u="sng" dirty="0"/>
              <a:t>Domain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Specifies which hosts can receive a cookie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Defaults to the same host that set the cookie excluding subdomains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If specified subdomains are included</a:t>
            </a:r>
          </a:p>
          <a:p>
            <a:pPr algn="l"/>
            <a:endParaRPr lang="hu-HU" dirty="0"/>
          </a:p>
          <a:p>
            <a:pPr algn="l"/>
            <a:r>
              <a:rPr lang="hu-HU" u="sng" dirty="0"/>
              <a:t>Path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Indicates a URL path that must exist in the requested URL in order to send the Cookie header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Directory separator: „/” (%2F)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Valid for subdirectories as well</a:t>
            </a:r>
          </a:p>
          <a:p>
            <a:pPr algn="l"/>
            <a:endParaRPr lang="hu-HU" dirty="0"/>
          </a:p>
          <a:p>
            <a:pPr algn="l"/>
            <a:r>
              <a:rPr lang="hu-HU" u="sng" dirty="0"/>
              <a:t>SameSite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Lets servers specify when cookies are sent with cross-site requests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Minimal protection agains cross-site request forgery attacks (CSRF)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Lax: when the user navigates to the cookie’s origin site (default)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Strict: only where it was originated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None: both originating and cross-site requests, but only when Secure attribute is also set</a:t>
            </a:r>
          </a:p>
          <a:p>
            <a:endParaRPr lang="hu-HU" dirty="0"/>
          </a:p>
          <a:p>
            <a:pPr algn="ctr"/>
            <a:r>
              <a:rPr lang="hu-HU" dirty="0">
                <a:hlinkClick r:id="rId2"/>
              </a:rPr>
              <a:t>https://developer.mozilla.org/en-US/docs/Web/HTTP/Cookies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99060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83DAB5-6359-45E3-9576-8B5E54518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Web Storage API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4AE0C5-D7AE-45FF-8CE9-1DBC71A357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45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26AD52-6B04-4F0E-886C-D8D969669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Concepts and usage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FF5522-0236-46D8-8C06-D83C89F9750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Web Storage API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D70CD2-C436-4E4F-AE56-C8979C634DB7}"/>
              </a:ext>
            </a:extLst>
          </p:cNvPr>
          <p:cNvSpPr txBox="1"/>
          <p:nvPr/>
        </p:nvSpPr>
        <p:spPr>
          <a:xfrm>
            <a:off x="550718" y="1101436"/>
            <a:ext cx="10983191" cy="387798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Useful for storing smaller amounts of data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Maintains a seperate storage area for each given origin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Data is never transfered to the server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u="sng" dirty="0"/>
              <a:t>sessionStorage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Available for the duration of the page session (while browser is open, including reloads and restores)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Stores data only for a session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Storage limit is larger than a cookie (at most 5MB)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u="sng" dirty="0"/>
              <a:t>localStorage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Stores data with no expiration date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Gets cleared only through JavaScript or clearing brower cache / locally stored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Greater storage limit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algn="ctr"/>
            <a:r>
              <a:rPr lang="en-US" dirty="0">
                <a:hlinkClick r:id="rId2"/>
              </a:rPr>
              <a:t>https://developer.mozilla.org/en-US/docs/Web/API/Web_Storage_API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82927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0EBF9-D27D-462E-9A4D-668032677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Storage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3218-B483-43B2-B281-690496A0F00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Web Storage API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DF92EE-A3B7-4B6A-A188-269E279C9864}"/>
              </a:ext>
            </a:extLst>
          </p:cNvPr>
          <p:cNvSpPr txBox="1"/>
          <p:nvPr/>
        </p:nvSpPr>
        <p:spPr>
          <a:xfrm>
            <a:off x="457200" y="1127464"/>
            <a:ext cx="10409068" cy="249299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Both sessionStorage and localStorage implements Storage interface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Stores key-value pairs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where both are handled as strings (DOMString object)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Store objects: JSON.stringify &amp; JSON.parse (apply manually)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Allows: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Retrieval (getItem)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Addition (setItem)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Removal (removeItem)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Wipe-out (clear)</a:t>
            </a:r>
          </a:p>
        </p:txBody>
      </p:sp>
    </p:spTree>
    <p:extLst>
      <p:ext uri="{BB962C8B-B14F-4D97-AF65-F5344CB8AC3E}">
        <p14:creationId xmlns:p14="http://schemas.microsoft.com/office/powerpoint/2010/main" val="3786068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1ACFD8-3093-4670-A4FD-7E9ED96D6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IndexedDB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56AE34-A123-4902-B379-E65AAB6779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72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3262AB-6AA9-4C34-87A1-126EE8643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IndexedDB API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44593C-7E0A-4AA7-B8E0-B3521EB63BB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IndexDB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6504D-407D-497B-85E0-C9D7BB540AC1}"/>
              </a:ext>
            </a:extLst>
          </p:cNvPr>
          <p:cNvSpPr txBox="1"/>
          <p:nvPr/>
        </p:nvSpPr>
        <p:spPr>
          <a:xfrm>
            <a:off x="523783" y="1180730"/>
            <a:ext cx="10972800" cy="332398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Low-level API for client-side storage of significant amounts of structured data (e.g. files)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JavaScript-based object-oriented transactional database system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Operations are done asynchronously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Follows same-origin policy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Usage: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Specify database schema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Open a connection to the database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Retrieve and update data within a series of transactions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algn="ctr"/>
            <a:r>
              <a:rPr lang="hu-HU" dirty="0">
                <a:hlinkClick r:id="rId2"/>
              </a:rPr>
              <a:t>https://developer.mozilla.org/en-US/docs/Web/API/IndexedDB_API</a:t>
            </a:r>
            <a:endParaRPr lang="hu-HU" dirty="0"/>
          </a:p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50686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BC8A7B-1F60-5889-9101-1E812C07F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 with JWT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931084-B040-2451-CBC3-53052439BC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JSON Web Token</a:t>
            </a:r>
          </a:p>
        </p:txBody>
      </p:sp>
    </p:spTree>
    <p:extLst>
      <p:ext uri="{BB962C8B-B14F-4D97-AF65-F5344CB8AC3E}">
        <p14:creationId xmlns:p14="http://schemas.microsoft.com/office/powerpoint/2010/main" val="569459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19D403-471D-9A90-5F92-3F4FD340F57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Authorization with JWT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75206D7-0DE9-C487-BF3E-C40598407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JWT?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B32C3A-A4D1-5990-158B-1376030FFDD6}"/>
              </a:ext>
            </a:extLst>
          </p:cNvPr>
          <p:cNvSpPr txBox="1"/>
          <p:nvPr/>
        </p:nvSpPr>
        <p:spPr>
          <a:xfrm>
            <a:off x="523784" y="1233996"/>
            <a:ext cx="5157926" cy="470898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JSON Web Token (RFC 7519)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Defines a compact and self-contained way for securely transmitting information in a JSON object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Simple structure with base64 encoded parts: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Header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Contains token type and the signing algorithm being used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Payload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Typically claims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Statements about an entity and additional data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Public: can be regained on client side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Signature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Verify content integrity and authenticity of sender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information: </a:t>
            </a:r>
            <a:r>
              <a:rPr lang="en-US" dirty="0">
                <a:hlinkClick r:id="rId2"/>
              </a:rPr>
              <a:t>https://jwt.io/introduction</a:t>
            </a:r>
            <a:endParaRPr lang="en-US"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3C3DB765-1AAC-1B43-7273-E8DA0124E3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967" y="231300"/>
            <a:ext cx="4684848" cy="4580203"/>
          </a:xfrm>
          <a:prstGeom prst="rect">
            <a:avLst/>
          </a:prstGeom>
        </p:spPr>
      </p:pic>
      <p:pic>
        <p:nvPicPr>
          <p:cNvPr id="11" name="Picture 10" descr="A close up of a number&#10;&#10;Description automatically generated">
            <a:extLst>
              <a:ext uri="{FF2B5EF4-FFF2-40B4-BE49-F238E27FC236}">
                <a16:creationId xmlns:a16="http://schemas.microsoft.com/office/drawing/2014/main" id="{52465863-EFC4-7672-C550-52936E1B49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967" y="5032478"/>
            <a:ext cx="4696480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731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326D982-491D-CF8C-5818-F442E97C2D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Authorization with JWT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D57947-CEB8-9F6E-B37C-36DDDCBF9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of Authorization header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F4EFD6-60BD-92F7-043A-438B6A573A3C}"/>
              </a:ext>
            </a:extLst>
          </p:cNvPr>
          <p:cNvSpPr txBox="1"/>
          <p:nvPr/>
        </p:nvSpPr>
        <p:spPr>
          <a:xfrm>
            <a:off x="523784" y="1233996"/>
            <a:ext cx="5157926" cy="193899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Standard HTTP header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You don’t have to deal with the restrictions come with cookies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Works in CORS requests as well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Drawbacks: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Must be manually attached to every request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Storage on client side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923EB5-19D0-6CDD-4550-A5C4CC31F669}"/>
              </a:ext>
            </a:extLst>
          </p:cNvPr>
          <p:cNvSpPr txBox="1"/>
          <p:nvPr/>
        </p:nvSpPr>
        <p:spPr>
          <a:xfrm>
            <a:off x="6174210" y="1029810"/>
            <a:ext cx="5736711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"/user/login"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headers: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"Content-Type"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"application/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"accept"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"application/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},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username: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"admin@local.com"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"admin123456“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})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});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authToken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=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 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authToken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})();</a:t>
            </a:r>
          </a:p>
          <a:p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"/user"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headers: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    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"Authorization"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`Bearer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'Unauthorized’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userData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userData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})();</a:t>
            </a:r>
          </a:p>
          <a:p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9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1CD3CA-AB9D-4C15-9765-6D3D1A863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Exercises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02B43B-1ADC-4A8B-ABB0-2C9235240C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 dirty="0"/>
              <a:t>Create login with protected pages with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494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6233876-6FED-465A-84EC-E2B090869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Agenda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CCE6A26-BC8D-4161-9FC4-3894F47F00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 dirty="0"/>
              <a:t>01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91E7C9B-ADEE-47BD-A25C-36E84CD59D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 dirty="0"/>
              <a:t>02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2109A4E-187D-45C7-BC1B-C9F9DB3DD5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u-HU" dirty="0"/>
              <a:t>03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0E12CB4-126E-4A8D-AAB1-FF238B4F20D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hu-HU" dirty="0"/>
              <a:t>HTTP Communication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4B81F98-1892-42C3-9AB0-9AE2F91BA16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hu-HU" dirty="0"/>
              <a:t>Cookies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8DE2369-71D9-4098-B7AF-9166FF458B9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hu-HU" dirty="0"/>
              <a:t>Web Storage API</a:t>
            </a:r>
            <a:endParaRPr lang="en-US" dirty="0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9E9CE1E9-2E32-4DEA-84F6-67C612B1D740}"/>
              </a:ext>
            </a:extLst>
          </p:cNvPr>
          <p:cNvSpPr txBox="1">
            <a:spLocks/>
          </p:cNvSpPr>
          <p:nvPr/>
        </p:nvSpPr>
        <p:spPr>
          <a:xfrm>
            <a:off x="4086639" y="3249918"/>
            <a:ext cx="498928" cy="32162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r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04</a:t>
            </a:r>
            <a:endParaRPr lang="en-US" dirty="0"/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DC773FD2-2860-4535-88E2-521AB42C318A}"/>
              </a:ext>
            </a:extLst>
          </p:cNvPr>
          <p:cNvSpPr txBox="1">
            <a:spLocks/>
          </p:cNvSpPr>
          <p:nvPr/>
        </p:nvSpPr>
        <p:spPr>
          <a:xfrm>
            <a:off x="4818930" y="3249918"/>
            <a:ext cx="4554537" cy="32162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IndexedDB</a:t>
            </a:r>
            <a:endParaRPr lang="en-US" dirty="0"/>
          </a:p>
        </p:txBody>
      </p:sp>
      <p:sp>
        <p:nvSpPr>
          <p:cNvPr id="2" name="Text Placeholder 8">
            <a:extLst>
              <a:ext uri="{FF2B5EF4-FFF2-40B4-BE49-F238E27FC236}">
                <a16:creationId xmlns:a16="http://schemas.microsoft.com/office/drawing/2014/main" id="{DECEED6B-62AD-C173-6FF1-E1C7A211DE2E}"/>
              </a:ext>
            </a:extLst>
          </p:cNvPr>
          <p:cNvSpPr txBox="1">
            <a:spLocks/>
          </p:cNvSpPr>
          <p:nvPr/>
        </p:nvSpPr>
        <p:spPr>
          <a:xfrm>
            <a:off x="4086639" y="3932824"/>
            <a:ext cx="498928" cy="32162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r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05</a:t>
            </a:r>
          </a:p>
        </p:txBody>
      </p:sp>
      <p:sp>
        <p:nvSpPr>
          <p:cNvPr id="3" name="Text Placeholder 14">
            <a:extLst>
              <a:ext uri="{FF2B5EF4-FFF2-40B4-BE49-F238E27FC236}">
                <a16:creationId xmlns:a16="http://schemas.microsoft.com/office/drawing/2014/main" id="{0C357CAD-FF2A-EFA7-B2EB-92E9F98DD921}"/>
              </a:ext>
            </a:extLst>
          </p:cNvPr>
          <p:cNvSpPr txBox="1">
            <a:spLocks/>
          </p:cNvSpPr>
          <p:nvPr/>
        </p:nvSpPr>
        <p:spPr>
          <a:xfrm>
            <a:off x="4818930" y="3932824"/>
            <a:ext cx="4554537" cy="32162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Authorization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5B4491DD-3B35-1B57-3343-E2A90E7EDD62}"/>
              </a:ext>
            </a:extLst>
          </p:cNvPr>
          <p:cNvSpPr txBox="1">
            <a:spLocks/>
          </p:cNvSpPr>
          <p:nvPr/>
        </p:nvSpPr>
        <p:spPr>
          <a:xfrm>
            <a:off x="4086639" y="4615730"/>
            <a:ext cx="498928" cy="32162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r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06</a:t>
            </a:r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70ECF98E-EB68-83BD-A350-2A3917BE7E03}"/>
              </a:ext>
            </a:extLst>
          </p:cNvPr>
          <p:cNvSpPr txBox="1">
            <a:spLocks/>
          </p:cNvSpPr>
          <p:nvPr/>
        </p:nvSpPr>
        <p:spPr>
          <a:xfrm>
            <a:off x="4818930" y="4615730"/>
            <a:ext cx="4554537" cy="32162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32263950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CD512F-4954-4C1F-BCE8-F09FADEF10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Exercises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295003-7A18-42C6-9CF0-9ACD01A04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Let’s start with configuration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A99B22-BE6C-4364-A8AC-DD22FE8DD651}"/>
              </a:ext>
            </a:extLst>
          </p:cNvPr>
          <p:cNvSpPr txBox="1"/>
          <p:nvPr/>
        </p:nvSpPr>
        <p:spPr>
          <a:xfrm>
            <a:off x="457199" y="1029810"/>
            <a:ext cx="5224509" cy="461664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Clone repository from:</a:t>
            </a:r>
          </a:p>
          <a:p>
            <a:pPr algn="ctr"/>
            <a:r>
              <a:rPr lang="hu-HU" dirty="0">
                <a:hlinkClick r:id="rId2"/>
              </a:rPr>
              <a:t>https://epa.ms/nye-webapp</a:t>
            </a:r>
            <a:endParaRPr lang="hu-HU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Open directory with editor: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onsolas" panose="020B0609020204030204" pitchFamily="49" charset="0"/>
              </a:rPr>
              <a:t>movies-</a:t>
            </a:r>
            <a:r>
              <a:rPr lang="en-US" sz="1600" dirty="0" err="1">
                <a:latin typeface="Consolas" panose="020B0609020204030204" pitchFamily="49" charset="0"/>
              </a:rPr>
              <a:t>api</a:t>
            </a:r>
            <a:r>
              <a:rPr lang="en-US" sz="1600" dirty="0">
                <a:latin typeface="Consolas" panose="020B0609020204030204" pitchFamily="49" charset="0"/>
              </a:rPr>
              <a:t> – backend server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onsolas" panose="020B0609020204030204" pitchFamily="49" charset="0"/>
              </a:rPr>
              <a:t>lessons/week-10/start/</a:t>
            </a:r>
            <a:r>
              <a:rPr lang="en-US" sz="1600" dirty="0" err="1">
                <a:latin typeface="Consolas" panose="020B0609020204030204" pitchFamily="49" charset="0"/>
              </a:rPr>
              <a:t>netflixroulette</a:t>
            </a:r>
            <a:endParaRPr lang="hu-HU" sz="1600" dirty="0">
              <a:latin typeface="Consolas" panose="020B0609020204030204" pitchFamily="49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hu-HU" sz="1600" dirty="0">
              <a:latin typeface="Consolas" panose="020B0609020204030204" pitchFamily="49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Build the server environment: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Minimal support for login and request profile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Default user:</a:t>
            </a:r>
            <a:br>
              <a:rPr lang="hu-HU" dirty="0"/>
            </a:br>
            <a:r>
              <a:rPr lang="hu-HU" dirty="0"/>
              <a:t>	admin@local.com / admin123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Open browser: </a:t>
            </a:r>
            <a:r>
              <a:rPr lang="hu-HU" dirty="0">
                <a:hlinkClick r:id="rId3"/>
              </a:rPr>
              <a:t>http://localhost:5000/api</a:t>
            </a:r>
            <a:r>
              <a:rPr lang="en-US" dirty="0">
                <a:hlinkClick r:id="rId3"/>
              </a:rPr>
              <a:t>-doc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 the </a:t>
            </a:r>
            <a:r>
              <a:rPr lang="en-US" dirty="0" err="1"/>
              <a:t>OpenAPI</a:t>
            </a:r>
            <a:r>
              <a:rPr lang="en-US" dirty="0"/>
              <a:t> documentation for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POST /user/login – for login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GET /user – get user profile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POST /user – registration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A75638-96E5-47CD-BBF7-AACB59608CB0}"/>
              </a:ext>
            </a:extLst>
          </p:cNvPr>
          <p:cNvSpPr txBox="1"/>
          <p:nvPr/>
        </p:nvSpPr>
        <p:spPr>
          <a:xfrm>
            <a:off x="6174210" y="1029810"/>
            <a:ext cx="573671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inProgress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logout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407572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A32052-A694-44D3-822F-E622FB80CB1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Exercise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72EA65-D65B-4B1B-A159-20129767F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Start with login page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A7B78-A990-42FC-A010-034BF16B3D75}"/>
              </a:ext>
            </a:extLst>
          </p:cNvPr>
          <p:cNvSpPr txBox="1"/>
          <p:nvPr/>
        </p:nvSpPr>
        <p:spPr>
          <a:xfrm>
            <a:off x="457200" y="1149790"/>
            <a:ext cx="5092574" cy="443198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Create a new component: </a:t>
            </a:r>
            <a:r>
              <a:rPr lang="en-US" dirty="0" err="1"/>
              <a:t>LoginForm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 params: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onLogin</a:t>
            </a:r>
            <a:r>
              <a:rPr lang="en-US" dirty="0"/>
              <a:t> – method to call to do the login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errorMessage</a:t>
            </a:r>
            <a:r>
              <a:rPr lang="en-US" dirty="0"/>
              <a:t> – optional string; if something goes wrong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Internal state – for basic form handling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Username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Password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IsEnabled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Methods: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Handle changes in username and password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Submit handling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page that covers this in one and handles the additional logic (will be added later)</a:t>
            </a:r>
            <a:endParaRPr lang="hu-H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52A288-BC20-451D-B5B0-A4E548578064}"/>
              </a:ext>
            </a:extLst>
          </p:cNvPr>
          <p:cNvSpPr txBox="1"/>
          <p:nvPr/>
        </p:nvSpPr>
        <p:spPr>
          <a:xfrm>
            <a:off x="6178858" y="1149790"/>
            <a:ext cx="5930284" cy="4662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"form"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bgColor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background.dark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"9"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"16"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VStack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"lg"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spacing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"auto"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&lt;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text.hightlighted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text.default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Kérjük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adja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meg 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felhasználónevét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és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jelszavát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FormControl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FormLabel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Felhasználónév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FormLabel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onChangeUsername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FormControl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FormControl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FormLabel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Jelszó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FormLabel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onChangePassword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FormControl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ButtonGroup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"reset"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reset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"transparent"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          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Mégsem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      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isDisabled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isEnabled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"primary"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          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Belépés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      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ButtonGroup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VStack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83635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9DECF-A419-4C4F-8FC0-23FBC5662A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Exercise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843328-ED19-4ED6-A58F-5CCB1F710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Continue with profile page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17FA75-5545-45B4-8646-CA8F4CC11DD8}"/>
              </a:ext>
            </a:extLst>
          </p:cNvPr>
          <p:cNvSpPr txBox="1"/>
          <p:nvPr/>
        </p:nvSpPr>
        <p:spPr>
          <a:xfrm>
            <a:off x="457200" y="1149790"/>
            <a:ext cx="5092574" cy="332398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New component: </a:t>
            </a:r>
            <a:r>
              <a:rPr lang="en-US" dirty="0" err="1"/>
              <a:t>ProfilePage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No external properties – not yet inner state either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Simple layout: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Welcome User (just create a fake for now)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Display email address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 a button to logout (and a fake method will do as well)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See the problems: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is not supposed to be reachable without a valid session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data should be reachable somehow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7E9080-2753-41F0-B793-32FA0B938F9F}"/>
              </a:ext>
            </a:extLst>
          </p:cNvPr>
          <p:cNvSpPr txBox="1"/>
          <p:nvPr/>
        </p:nvSpPr>
        <p:spPr>
          <a:xfrm>
            <a:off x="6248582" y="1149790"/>
            <a:ext cx="5809052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Vstack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bgColor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background.dark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"9"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"16"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spacing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alignItems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"flex-start"</a:t>
            </a:r>
          </a:p>
          <a:p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&gt;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Heading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"h2"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Welcome,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Heading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Email 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cím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"primary"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logout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Kilépés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&lt;/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VStack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596553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658AD2F-BE97-4C4D-8CFA-70202C10FA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Exercise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6798E6-2DC4-41D1-9535-FDAAC49E7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together a context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50837B-1026-4D44-99CC-EECA6302CCA0}"/>
              </a:ext>
            </a:extLst>
          </p:cNvPr>
          <p:cNvSpPr txBox="1"/>
          <p:nvPr/>
        </p:nvSpPr>
        <p:spPr>
          <a:xfrm>
            <a:off x="457200" y="1149790"/>
            <a:ext cx="5092574" cy="332398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What we need: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User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Login method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Logout method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and one more you would not think on: </a:t>
            </a:r>
            <a:r>
              <a:rPr lang="en-US" dirty="0" err="1"/>
              <a:t>inProgress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Utility functions may be handy in this case: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createLoginToken</a:t>
            </a:r>
            <a:r>
              <a:rPr lang="en-US" dirty="0"/>
              <a:t> – to login with username and password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getUserProfile</a:t>
            </a:r>
            <a:r>
              <a:rPr lang="en-US" dirty="0"/>
              <a:t> – to retrieve user’s profile using the token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54C1DD-815B-4B29-B949-D1A9DD3DBC22}"/>
              </a:ext>
            </a:extLst>
          </p:cNvPr>
          <p:cNvSpPr txBox="1"/>
          <p:nvPr/>
        </p:nvSpPr>
        <p:spPr>
          <a:xfrm>
            <a:off x="6266338" y="1154229"/>
            <a:ext cx="580905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createAuthContext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createContext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US" sz="12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useAuthContext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&gt;(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    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//@ts-ignore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AuthContext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);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    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      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'must be within a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AuthContextProvider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component'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  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useAuthContext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Provider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useAuthContext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AuthContextProvider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 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reateAuthContext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069222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CDCA4B-113A-C403-B571-ADCB043BF19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C8E176-91A9-D7C6-2A0F-E57E81CB2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provider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02BACC-7F84-7C04-E380-8B939436DD79}"/>
              </a:ext>
            </a:extLst>
          </p:cNvPr>
          <p:cNvSpPr txBox="1"/>
          <p:nvPr/>
        </p:nvSpPr>
        <p:spPr>
          <a:xfrm>
            <a:off x="457200" y="1149790"/>
            <a:ext cx="5092574" cy="360098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Additional package: react-use@17.5.0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Common hooks in one 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Save the auth token in local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Internal state for user and </a:t>
            </a:r>
            <a:r>
              <a:rPr lang="en-US" dirty="0" err="1"/>
              <a:t>inProgress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Callback definitions for login and logout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 logout we should go redirect the user back to home page (or a public place)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 login we should go to profile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Effects to handle these things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Memoize</a:t>
            </a:r>
            <a:r>
              <a:rPr lang="en-US" dirty="0"/>
              <a:t> everything what is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this provider element all above others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Every component is can reach 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35E385-92D0-6793-384B-8AFC5914201D}"/>
              </a:ext>
            </a:extLst>
          </p:cNvPr>
          <p:cNvSpPr txBox="1"/>
          <p:nvPr/>
        </p:nvSpPr>
        <p:spPr>
          <a:xfrm>
            <a:off x="6230826" y="1136473"/>
            <a:ext cx="580905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AuthProvider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FC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PropsWithChildren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({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children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})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authToken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setAuthToken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useLocalStorage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AUTH_KEY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‘’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setUser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inProgress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setInprogress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!!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authToken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navigate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useNavigate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AuthContextProvider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children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AuthContextProvider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);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5207419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57231F-0080-7E0F-ADB1-27755A16FD1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C3037F-133A-FA15-E5F1-FC541A657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EDE783-C234-1F51-3051-AC35A9DF7D50}"/>
              </a:ext>
            </a:extLst>
          </p:cNvPr>
          <p:cNvSpPr txBox="1"/>
          <p:nvPr/>
        </p:nvSpPr>
        <p:spPr>
          <a:xfrm>
            <a:off x="457200" y="1149790"/>
            <a:ext cx="5092574" cy="221599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Login: peace of cake – just a new Route element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Profile: well, things are a bit more complicated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Protected route – should not be accessed only if the user is logged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need a generic solution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Would be repetitive: do the same things multiple times easily leads to broken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Not only this page will require this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E2F2BB-3A74-5DDF-B510-020ED0CC8BAC}"/>
              </a:ext>
            </a:extLst>
          </p:cNvPr>
          <p:cNvSpPr txBox="1"/>
          <p:nvPr/>
        </p:nvSpPr>
        <p:spPr>
          <a:xfrm>
            <a:off x="6169981" y="1149790"/>
            <a:ext cx="591252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ProtectedRoute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FC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PropsWithChildren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({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children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})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inProgress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useAuthContext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navigate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useNavigate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inProgress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    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navigate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'/login’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 [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navigate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inProgress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&lt;&gt;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children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&lt;/&gt;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"/profile“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ProtectedRoute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ProfilePage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/&gt;&lt;/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ProtectedRoute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5026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1543B0B-DBF5-8055-0521-0000AAA219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975487-D0FA-8CAC-6312-4B4C2F463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the pages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0B2CB9-62E3-E402-786F-5B9768334A19}"/>
              </a:ext>
            </a:extLst>
          </p:cNvPr>
          <p:cNvSpPr txBox="1"/>
          <p:nvPr/>
        </p:nvSpPr>
        <p:spPr>
          <a:xfrm>
            <a:off x="457200" y="1149790"/>
            <a:ext cx="5092574" cy="138499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Login: utilize login function and navigate to profile when login is ok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Profile page: use </a:t>
            </a:r>
            <a:r>
              <a:rPr lang="en-US" dirty="0" err="1"/>
              <a:t>inProgress</a:t>
            </a:r>
            <a:r>
              <a:rPr lang="en-US" dirty="0"/>
              <a:t>, user and logout methods respectively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Display a spinner while waiting to get the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557F40-E8EA-41BA-8B5F-703FE6D36E9A}"/>
              </a:ext>
            </a:extLst>
          </p:cNvPr>
          <p:cNvSpPr txBox="1"/>
          <p:nvPr/>
        </p:nvSpPr>
        <p:spPr>
          <a:xfrm>
            <a:off x="6169981" y="1149790"/>
            <a:ext cx="5912528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LoginPage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useAuthContext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navigate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useNavigate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    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    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      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     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      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navigate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'/profile’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     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navigate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LoginForm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errorMessage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9545045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98AB3D-3483-EBF9-D339-B8EADF31E4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764A20-C84C-9584-5398-032CD4F8D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last thing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D23A6A-399E-E0FB-785F-BB9CBC19F8FD}"/>
              </a:ext>
            </a:extLst>
          </p:cNvPr>
          <p:cNvSpPr txBox="1"/>
          <p:nvPr/>
        </p:nvSpPr>
        <p:spPr>
          <a:xfrm>
            <a:off x="457200" y="1149790"/>
            <a:ext cx="5357674" cy="138499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We should somehow reach these pages: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Create a component: </a:t>
            </a:r>
            <a:r>
              <a:rPr lang="en-US" dirty="0" err="1"/>
              <a:t>ProfileButton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Depending on logged in or out it shows: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short welcome message with a logout option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Or a link to login page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7288F8-8D72-DBD5-0874-461F86116369}"/>
              </a:ext>
            </a:extLst>
          </p:cNvPr>
          <p:cNvSpPr txBox="1"/>
          <p:nvPr/>
        </p:nvSpPr>
        <p:spPr>
          <a:xfrm>
            <a:off x="6169981" y="1149790"/>
            <a:ext cx="5912528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ProfileButton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FC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logout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useAuthContext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   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NavLink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"/login"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"primary"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sm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Belépés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   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NavLink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"/profile"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Üdv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IconButton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      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logout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      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icon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ExternalLinkIcon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      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aria-label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Kilépés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sv-SE" sz="1200" dirty="0">
                <a:solidFill>
                  <a:srgbClr val="CCCCCC"/>
                </a:solidFill>
                <a:latin typeface="Consolas" panose="020B0609020204030204" pitchFamily="49" charset="0"/>
              </a:rPr>
              <a:t>        </a:t>
            </a:r>
            <a:r>
              <a:rPr lang="sv-SE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"transparent"</a:t>
            </a:r>
            <a:endParaRPr lang="sv-SE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    size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"sm"</a:t>
            </a:r>
            <a:endParaRPr lang="sv-SE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    marginLeft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"2"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   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692540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AF0B35-593D-4633-8EEC-713814304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Thank you!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2CF14C4-16A5-4980-85BA-25A8F0F9A2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07338" y="2286000"/>
            <a:ext cx="3827462" cy="257250"/>
          </a:xfrm>
        </p:spPr>
        <p:txBody>
          <a:bodyPr/>
          <a:lstStyle/>
          <a:p>
            <a:r>
              <a:rPr lang="hu-HU" dirty="0"/>
              <a:t>For more information, contact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677009E-38D1-4C2B-8752-4DEA825C0C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 dirty="0"/>
              <a:t>Jozsef Gal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CC7E740-719E-4FAA-969A-E5A16144359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u-HU" dirty="0"/>
              <a:t>Senior Software Engineer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6B65EC7-8E1E-4B63-AA57-DD2D1F3538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u-HU" dirty="0"/>
              <a:t>jozsef_gal@epam.com</a:t>
            </a: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E1FFE50-5331-4E43-8B89-B385738B2A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07338" y="4572000"/>
            <a:ext cx="3827462" cy="852990"/>
          </a:xfrm>
        </p:spPr>
        <p:txBody>
          <a:bodyPr/>
          <a:lstStyle/>
          <a:p>
            <a:r>
              <a:rPr lang="hu-HU" dirty="0"/>
              <a:t>EPAM Debrecen</a:t>
            </a:r>
          </a:p>
          <a:p>
            <a:r>
              <a:rPr lang="hu-HU" dirty="0"/>
              <a:t>Tüzér street 4.</a:t>
            </a:r>
          </a:p>
          <a:p>
            <a:r>
              <a:rPr lang="hu-HU" dirty="0"/>
              <a:t>HU-4028 Debrecen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211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108E48E8-C6E3-4484-AFE3-113DB2AC8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HTTP Communication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E93FACD-804C-46DF-9D84-41D7BDB2DF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 dirty="0"/>
              <a:t>Stateless vs Stateful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276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8E26FE-FAFC-4C53-A4A8-6D45E24CD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Stateless protocol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7182ED-2C8D-4AE7-8765-FDF0B21FACD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HTTP Communication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B76C72-AE1F-46BC-8B5B-E5EBBE615B47}"/>
              </a:ext>
            </a:extLst>
          </p:cNvPr>
          <p:cNvSpPr txBox="1"/>
          <p:nvPr/>
        </p:nvSpPr>
        <p:spPr>
          <a:xfrm>
            <a:off x="457200" y="1162975"/>
            <a:ext cx="11274552" cy="110799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The receiver must not retain session state from previous requests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Each request is expected to be independent from the other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The request should contain all the necessary 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Typical problems: identificiation, remember data</a:t>
            </a:r>
          </a:p>
        </p:txBody>
      </p:sp>
      <p:pic>
        <p:nvPicPr>
          <p:cNvPr id="9" name="Picture 8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35DA323E-BEDC-4470-8E5B-D02BCBEC8E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113" y="3180425"/>
            <a:ext cx="656272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349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6A8C8-19C0-4900-89E3-C82E42D7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Authentication and authorization over HTTP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D9868-81F5-4907-B200-D7C1FDB336B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HTTP Communication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3546BB-31F5-41B8-A9DF-5DBFAAAD6E37}"/>
              </a:ext>
            </a:extLst>
          </p:cNvPr>
          <p:cNvSpPr txBox="1"/>
          <p:nvPr/>
        </p:nvSpPr>
        <p:spPr>
          <a:xfrm>
            <a:off x="457200" y="1154097"/>
            <a:ext cx="11274552" cy="166199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Authentication: the process of determining whether someone or something is who or what it says it is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Authorization: giving someone permission to do or have something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Attach an identifier to the request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Cookie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Specific header (Authorization)</a:t>
            </a:r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7F31B7C-0502-40E8-AB1D-5ACA41D2AE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163" y="3132153"/>
            <a:ext cx="65246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035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47A15-C173-4926-B8CA-0B88A3457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Session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E6FDE-9D3A-4411-9AB8-B05CBEDEE2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HTTP Communication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7021DD-8203-4C4C-B056-7F2E27F69DC1}"/>
              </a:ext>
            </a:extLst>
          </p:cNvPr>
          <p:cNvSpPr txBox="1"/>
          <p:nvPr/>
        </p:nvSpPr>
        <p:spPr>
          <a:xfrm>
            <a:off x="457200" y="1056443"/>
            <a:ext cx="10240392" cy="138499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Sequence of HTTP request and response transactions with the same client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Has a unique ID (session id / session token)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Expected to be finished after a defined time or when the connection is „closed”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Problem: how to organize independent requests into a session?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Possible solution: store the ID on client side somehow</a:t>
            </a:r>
          </a:p>
        </p:txBody>
      </p:sp>
    </p:spTree>
    <p:extLst>
      <p:ext uri="{BB962C8B-B14F-4D97-AF65-F5344CB8AC3E}">
        <p14:creationId xmlns:p14="http://schemas.microsoft.com/office/powerpoint/2010/main" val="1872337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01547DE-C25B-4A66-A829-98C0B871C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Cookies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009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0CBE18-FF67-40DB-B3FE-068020E57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What are cookies?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7AC988-4E74-4F53-A3D8-A52EBB79F45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Cookies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B01B18-6FA4-46FB-A7E9-8F088BA0A399}"/>
              </a:ext>
            </a:extLst>
          </p:cNvPr>
          <p:cNvSpPr txBox="1"/>
          <p:nvPr/>
        </p:nvSpPr>
        <p:spPr>
          <a:xfrm>
            <a:off x="457201" y="1136342"/>
            <a:ext cx="11274552" cy="443198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A small piece of data that a server sends to a user’s web browser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The browser may store the cookie and send it back to the same server with later requests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Used to tell if two requests come from the same browser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Remember stateful 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Key-value pairs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Limited to a specific 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Usages: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Session management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dirty="0"/>
              <a:t>Login, shopping carts, game scores, etc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Personalization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dirty="0"/>
              <a:t>User preferences, themes or other settings to access immediatelly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Tracking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dirty="0"/>
              <a:t>Recording and analyzing user behavior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hu-HU" dirty="0"/>
          </a:p>
          <a:p>
            <a:r>
              <a:rPr lang="hu-HU" dirty="0"/>
              <a:t>GDPR</a:t>
            </a:r>
          </a:p>
        </p:txBody>
      </p:sp>
    </p:spTree>
    <p:extLst>
      <p:ext uri="{BB962C8B-B14F-4D97-AF65-F5344CB8AC3E}">
        <p14:creationId xmlns:p14="http://schemas.microsoft.com/office/powerpoint/2010/main" val="222866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5ED66-756E-491D-BE17-CBE965107C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Cookies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C79E74-B248-4DDE-A783-6CD5152FD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Set-Cookie and Cookie headers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BDED00-A08C-4B5E-85C8-2F13ED52DCC5}"/>
              </a:ext>
            </a:extLst>
          </p:cNvPr>
          <p:cNvSpPr txBox="1"/>
          <p:nvPr/>
        </p:nvSpPr>
        <p:spPr>
          <a:xfrm>
            <a:off x="523784" y="1233996"/>
            <a:ext cx="5157926" cy="443198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Set-Cookie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HTTP response header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Sends cookies from server to the user agent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Tells the client to store a pair of cookies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Cookie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HTTP request header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Sends stored cookies back to the server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/>
          </a:p>
          <a:p>
            <a:r>
              <a:rPr lang="hu-HU" dirty="0"/>
              <a:t>Session cookie: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Deleted when the current session 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End is defined by browser – can last indefinitely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r>
              <a:rPr lang="hu-HU" dirty="0"/>
              <a:t>Permanent cookie: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Expires attribute – end date of the cookie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Max-Age attribute – removed after period of time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82ABA70-869C-4B45-9C08-2F0EA7846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289" y="1233996"/>
            <a:ext cx="498456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BFBFE"/>
                </a:solidFill>
                <a:effectLst/>
                <a:latin typeface="Arial Unicode MS"/>
              </a:rPr>
              <a:t>Set-Cookie: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F9FAD"/>
                </a:solidFill>
                <a:effectLst/>
                <a:latin typeface="Arial Unicode MS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BB86A"/>
                </a:solidFill>
                <a:effectLst/>
                <a:latin typeface="Arial Unicode MS"/>
              </a:rPr>
              <a:t>cookie-name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F9FAD"/>
                </a:solidFill>
                <a:effectLst/>
                <a:latin typeface="Arial Unicode MS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BFBFE"/>
                </a:solidFill>
                <a:effectLst/>
                <a:latin typeface="Arial Unicode MS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F9FAD"/>
                </a:solidFill>
                <a:effectLst/>
                <a:latin typeface="Arial Unicode MS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BB86A"/>
                </a:solidFill>
                <a:effectLst/>
                <a:latin typeface="Arial Unicode MS"/>
              </a:rPr>
              <a:t>cookie-value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F9FAD"/>
                </a:solidFill>
                <a:effectLst/>
                <a:latin typeface="Arial Unicode MS"/>
              </a:rPr>
              <a:t>&gt;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401AB2DE-F714-47AB-8731-83BD08057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289" y="2661656"/>
            <a:ext cx="532956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3C6F9"/>
                </a:solidFill>
                <a:effectLst/>
                <a:latin typeface="Arial Unicode MS"/>
              </a:rPr>
              <a:t>Host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F9FAD"/>
                </a:solidFill>
                <a:effectLst/>
                <a:latin typeface="Arial Unicode MS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BFBFE"/>
                </a:solidFill>
                <a:effectLst/>
                <a:latin typeface="Arial Unicode MS"/>
              </a:rPr>
              <a:t> www.example.org</a:t>
            </a:r>
            <a:endParaRPr kumimoji="0" lang="hu-HU" altLang="en-US" sz="1600" b="0" i="0" u="none" strike="noStrike" cap="none" normalizeH="0" baseline="0" dirty="0">
              <a:ln>
                <a:noFill/>
              </a:ln>
              <a:solidFill>
                <a:srgbClr val="FBFBFE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3C6F9"/>
                </a:solidFill>
                <a:effectLst/>
                <a:latin typeface="Arial Unicode MS"/>
              </a:rPr>
              <a:t>Cookie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F9FAD"/>
                </a:solidFill>
                <a:effectLst/>
                <a:latin typeface="Arial Unicode MS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BFBFE"/>
                </a:solidFill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BFBFE"/>
                </a:solidFill>
                <a:effectLst/>
                <a:latin typeface="Arial Unicode MS"/>
              </a:rPr>
              <a:t>yummy_cookie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BFBFE"/>
                </a:solidFill>
                <a:effectLst/>
                <a:latin typeface="Arial Unicode MS"/>
              </a:rPr>
              <a:t>=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BFBFE"/>
                </a:solidFill>
                <a:effectLst/>
                <a:latin typeface="Arial Unicode MS"/>
              </a:rPr>
              <a:t>choco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BFBFE"/>
                </a:solidFill>
                <a:effectLst/>
                <a:latin typeface="Arial Unicode MS"/>
              </a:rPr>
              <a:t>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BFBFE"/>
                </a:solidFill>
                <a:effectLst/>
                <a:latin typeface="Arial Unicode MS"/>
              </a:rPr>
              <a:t>tasty_cookie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BFBFE"/>
                </a:solidFill>
                <a:effectLst/>
                <a:latin typeface="Arial Unicode MS"/>
              </a:rPr>
              <a:t>=strawberry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663852"/>
      </p:ext>
    </p:extLst>
  </p:cSld>
  <p:clrMapOvr>
    <a:masterClrMapping/>
  </p:clrMapOvr>
</p:sld>
</file>

<file path=ppt/theme/theme1.xml><?xml version="1.0" encoding="utf-8"?>
<a:theme xmlns:a="http://schemas.openxmlformats.org/drawingml/2006/main" name="EPAM Master 2021.3">
  <a:themeElements>
    <a:clrScheme name="Custom 3">
      <a:dk1>
        <a:srgbClr val="222222"/>
      </a:dk1>
      <a:lt1>
        <a:srgbClr val="FFFFFF"/>
      </a:lt1>
      <a:dk2>
        <a:srgbClr val="A0A0A0"/>
      </a:dk2>
      <a:lt2>
        <a:srgbClr val="F6F6F6"/>
      </a:lt2>
      <a:accent1>
        <a:srgbClr val="222222"/>
      </a:accent1>
      <a:accent2>
        <a:srgbClr val="76CDD8"/>
      </a:accent2>
      <a:accent3>
        <a:srgbClr val="FFC000"/>
      </a:accent3>
      <a:accent4>
        <a:srgbClr val="445464"/>
      </a:accent4>
      <a:accent5>
        <a:srgbClr val="008ACE"/>
      </a:accent5>
      <a:accent6>
        <a:srgbClr val="38C2D7"/>
      </a:accent6>
      <a:hlink>
        <a:srgbClr val="76CDD8"/>
      </a:hlink>
      <a:folHlink>
        <a:srgbClr val="A0A0A0"/>
      </a:folHlink>
    </a:clrScheme>
    <a:fontScheme name="EPAM">
      <a:majorFont>
        <a:latin typeface="Calibri Bol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</a:ln>
        <a:effectLst/>
      </a:spPr>
      <a:bodyPr wrap="square" lIns="0" tIns="0" rIns="0" bIns="0" rtlCol="0" anchor="ctr"/>
      <a:lstStyle>
        <a:defPPr algn="ctr">
          <a:defRPr sz="2400" dirty="0" smtClean="0">
            <a:solidFill>
              <a:schemeClr val="bg1"/>
            </a:solidFill>
            <a:latin typeface="Calibri Light" panose="020F0302020204030204" pitchFamily="34" charset="0"/>
            <a:ea typeface="Human Sans ExtraLight" charset="0"/>
            <a:cs typeface="Human Sans ExtraLight" charset="0"/>
          </a:defRPr>
        </a:defPPr>
      </a:lstStyle>
    </a:spDef>
    <a:lnDef>
      <a:spPr>
        <a:ln w="63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lIns="0" tIns="0" rIns="0" bIns="0">
        <a:spAutoFit/>
      </a:bodyPr>
      <a:lstStyle>
        <a:defPPr algn="l">
          <a:defRPr dirty="0" smtClean="0"/>
        </a:defPPr>
      </a:lstStyle>
    </a:txDef>
  </a:objectDefaults>
  <a:extraClrSchemeLst/>
  <a:custClrLst>
    <a:custClr name="PALINA BLUE">
      <a:srgbClr val="A9C9D7"/>
    </a:custClr>
    <a:custClr name="DARK PURPLE ">
      <a:srgbClr val="8A7CBB"/>
    </a:custClr>
    <a:custClr name="LIGHT PURPLE">
      <a:srgbClr val="AE9BD8"/>
    </a:custClr>
    <a:custClr name="BRIGHT CORAL">
      <a:srgbClr val="FF4E33"/>
    </a:custClr>
    <a:custClr name="EPAM CORAL">
      <a:srgbClr val="FF8468"/>
    </a:custClr>
    <a:custClr name="BRIGHT ORANGE">
      <a:srgbClr val="FF8500"/>
    </a:custClr>
    <a:custClr name="ORANGE ">
      <a:srgbClr val="FFA436"/>
    </a:custClr>
    <a:custClr name="DARK GREEN">
      <a:srgbClr val="62A230"/>
    </a:custClr>
    <a:custClr name="BRIGHT GREEN">
      <a:srgbClr val="9BC838"/>
    </a:custClr>
    <a:custClr name="LIME GREEN">
      <a:srgbClr val="C8DE49"/>
    </a:custClr>
    <a:custClr name="Coral Orange">
      <a:srgbClr val="F57F41"/>
    </a:custClr>
    <a:custClr name="Tangerine">
      <a:srgbClr val="F15C44"/>
    </a:custClr>
    <a:custClr name="Gold">
      <a:srgbClr val="DBB661"/>
    </a:custClr>
    <a:custClr name="Turqoise">
      <a:srgbClr val="2A9D8E"/>
    </a:custClr>
    <a:custClr name="Ocean">
      <a:srgbClr val="209EBD"/>
    </a:custClr>
    <a:custClr name="Charcoal">
      <a:srgbClr val="264553"/>
    </a:custClr>
    <a:custClr name="Eggplant">
      <a:srgbClr val="58335E"/>
    </a:custClr>
    <a:custClr name="Grape Soda">
      <a:srgbClr val="745C97"/>
    </a:custClr>
    <a:custClr name="Wild Berry">
      <a:srgbClr val="89608E"/>
    </a:custClr>
    <a:custClr name="Taffy">
      <a:srgbClr val="8ACDEA"/>
    </a:custClr>
    <a:custClr name="Honey">
      <a:srgbClr val="EFEA5A"/>
    </a:custClr>
    <a:custClr name="Mint">
      <a:srgbClr val="2CD094"/>
    </a:custClr>
    <a:custClr name="Malibu">
      <a:srgbClr val="BAD49C"/>
    </a:custClr>
    <a:custClr name="Cotton Candy">
      <a:srgbClr val="EEB4B3"/>
    </a:custClr>
    <a:custClr name="Guava">
      <a:srgbClr val="E26D5C"/>
    </a:custClr>
  </a:custClrLst>
  <a:extLst>
    <a:ext uri="{05A4C25C-085E-4340-85A3-A5531E510DB2}">
      <thm15:themeFamily xmlns:thm15="http://schemas.microsoft.com/office/thememl/2012/main" name="Continuum_Master_v1.1" id="{D2F91407-39AD-2344-8F42-01B4155FF2FD}" vid="{09F1F252-BD3A-0A45-9F6B-518524EA32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117DE914E1FC49A35D90CD8516D943" ma:contentTypeVersion="12" ma:contentTypeDescription="Create a new document." ma:contentTypeScope="" ma:versionID="e1f7c3316c007ddcbbfc786aee0f30b6">
  <xsd:schema xmlns:xsd="http://www.w3.org/2001/XMLSchema" xmlns:xs="http://www.w3.org/2001/XMLSchema" xmlns:p="http://schemas.microsoft.com/office/2006/metadata/properties" xmlns:ns2="58f349b0-675b-4c01-8ee6-14db8fa12501" xmlns:ns3="df44d29e-ce0d-48fd-88bf-98e6a958fd4b" targetNamespace="http://schemas.microsoft.com/office/2006/metadata/properties" ma:root="true" ma:fieldsID="ebdd3e3611f83f5edb1b485483198b2e" ns2:_="" ns3:_="">
    <xsd:import namespace="58f349b0-675b-4c01-8ee6-14db8fa12501"/>
    <xsd:import namespace="df44d29e-ce0d-48fd-88bf-98e6a958fd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f349b0-675b-4c01-8ee6-14db8fa125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44d29e-ce0d-48fd-88bf-98e6a958fd4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7CA341C-74C1-4577-8C96-EF2605DC526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5DB04F-7584-4690-B257-DA90A69356DD}">
  <ds:schemaRefs>
    <ds:schemaRef ds:uri="58f349b0-675b-4c01-8ee6-14db8fa12501"/>
    <ds:schemaRef ds:uri="df44d29e-ce0d-48fd-88bf-98e6a958fd4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12E3419-B313-4514-AD24-D56E1F80A63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2379</TotalTime>
  <Words>2443</Words>
  <Application>Microsoft Office PowerPoint</Application>
  <PresentationFormat>Widescreen</PresentationFormat>
  <Paragraphs>447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Arial Unicode MS</vt:lpstr>
      <vt:lpstr>Calibri</vt:lpstr>
      <vt:lpstr>Calibri Bold</vt:lpstr>
      <vt:lpstr>Calibri Light</vt:lpstr>
      <vt:lpstr>Consolas</vt:lpstr>
      <vt:lpstr>EPAM Master 2021.3</vt:lpstr>
      <vt:lpstr>Stateful communication</vt:lpstr>
      <vt:lpstr>Agenda</vt:lpstr>
      <vt:lpstr>HTTP Communication</vt:lpstr>
      <vt:lpstr>Stateless protocol</vt:lpstr>
      <vt:lpstr>Authentication and authorization over HTTP</vt:lpstr>
      <vt:lpstr>Session</vt:lpstr>
      <vt:lpstr>Cookies</vt:lpstr>
      <vt:lpstr>What are cookies?</vt:lpstr>
      <vt:lpstr>Set-Cookie and Cookie headers</vt:lpstr>
      <vt:lpstr>Restrictions attributes and security</vt:lpstr>
      <vt:lpstr>Web Storage API</vt:lpstr>
      <vt:lpstr>Concepts and usage</vt:lpstr>
      <vt:lpstr>Storage</vt:lpstr>
      <vt:lpstr>IndexedDB</vt:lpstr>
      <vt:lpstr>IndexedDB API</vt:lpstr>
      <vt:lpstr>Authorization with JWT</vt:lpstr>
      <vt:lpstr>What is JWT?</vt:lpstr>
      <vt:lpstr>Power of Authorization header</vt:lpstr>
      <vt:lpstr>Exercises</vt:lpstr>
      <vt:lpstr>Let’s start with configuration</vt:lpstr>
      <vt:lpstr>Start with login page</vt:lpstr>
      <vt:lpstr>Continue with profile page</vt:lpstr>
      <vt:lpstr>Put together a context</vt:lpstr>
      <vt:lpstr>The provider</vt:lpstr>
      <vt:lpstr>Navigation</vt:lpstr>
      <vt:lpstr>Update the pages</vt:lpstr>
      <vt:lpstr>One last thing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Palina Vilava</dc:creator>
  <cp:lastModifiedBy>Jozsef Gal</cp:lastModifiedBy>
  <cp:revision>528</cp:revision>
  <dcterms:created xsi:type="dcterms:W3CDTF">2020-10-27T12:12:11Z</dcterms:created>
  <dcterms:modified xsi:type="dcterms:W3CDTF">2024-04-22T22:34:57Z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0x010100BA117DE914E1FC49A35D90CD8516D943</vt:lpwstr>
  </property>
</Properties>
</file>