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FD"/>
    <a:srgbClr val="D6E7D5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</a:t>
            </a:r>
            <a:r>
              <a:rPr lang="en-US" dirty="0"/>
              <a:t>3</a:t>
            </a:r>
            <a:r>
              <a:rPr lang="hu-HU" dirty="0"/>
              <a:t>/2</a:t>
            </a:r>
            <a:r>
              <a:rPr lang="en-US" dirty="0"/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hu-HU" sz="7200" dirty="0"/>
              <a:t>React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6A899-F027-4F8B-868B-AE8708A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9F61-AF06-42BF-92DB-FBDF17A17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A440C-B6CD-49EA-A7AA-27C1FF50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Warm 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D393-08BD-4AD7-B3EC-01CF8D266196}"/>
              </a:ext>
            </a:extLst>
          </p:cNvPr>
          <p:cNvSpPr txBox="1"/>
          <p:nvPr/>
        </p:nvSpPr>
        <p:spPr>
          <a:xfrm>
            <a:off x="457199" y="1018309"/>
            <a:ext cx="5382491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React application with Yarn or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hu-HU" dirty="0"/>
              <a:t>emplate with TypeScript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choose e.g. my-app as project name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what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Start application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a little cleanup: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CSS file and import in </a:t>
            </a:r>
            <a:r>
              <a:rPr lang="en-US" dirty="0" err="1"/>
              <a:t>App.tsx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return value of </a:t>
            </a:r>
            <a:r>
              <a:rPr lang="en-US" dirty="0" err="1"/>
              <a:t>App.tsx</a:t>
            </a:r>
            <a:r>
              <a:rPr lang="en-US" dirty="0"/>
              <a:t> to a simple H1 element</a:t>
            </a:r>
            <a:endParaRPr lang="hu-HU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4209115-3044-4AF6-A455-F9E9CEDCBE64}"/>
              </a:ext>
            </a:extLst>
          </p:cNvPr>
          <p:cNvSpPr txBox="1"/>
          <p:nvPr/>
        </p:nvSpPr>
        <p:spPr>
          <a:xfrm>
            <a:off x="6352312" y="1018309"/>
            <a:ext cx="56680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create react-app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my-app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--template typescript</a:t>
            </a:r>
          </a:p>
          <a:p>
            <a:pPr algn="ctr"/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</a:p>
          <a:p>
            <a:pPr algn="ctr"/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npx create-react-app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my-app</a:t>
            </a: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 --template typescript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87C9B-DC2F-49BE-BCE1-1CD875274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65E14-EB4F-4949-A61D-F195D25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3036-9F1F-4ECC-8D20-D57EFFFF552F}"/>
              </a:ext>
            </a:extLst>
          </p:cNvPr>
          <p:cNvSpPr txBox="1"/>
          <p:nvPr/>
        </p:nvSpPr>
        <p:spPr>
          <a:xfrm>
            <a:off x="457199" y="1018309"/>
            <a:ext cx="5382491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directory: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</a:t>
            </a:r>
            <a:r>
              <a:rPr lang="en-US" dirty="0"/>
              <a:t>information</a:t>
            </a:r>
            <a:r>
              <a:rPr lang="hu-HU" dirty="0"/>
              <a:t>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</a:t>
            </a:r>
            <a:r>
              <a:rPr lang="en-US" dirty="0"/>
              <a:t>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Display the following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interface and use within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and add your component to </a:t>
            </a:r>
            <a:r>
              <a:rPr lang="en-US" dirty="0" err="1"/>
              <a:t>index.tsx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and import </a:t>
            </a:r>
            <a:r>
              <a:rPr lang="en-US" dirty="0" err="1"/>
              <a:t>css</a:t>
            </a:r>
            <a:r>
              <a:rPr lang="en-US" dirty="0"/>
              <a:t> into your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File: information.css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 text to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a large font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the text a bold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2804-E837-493E-8673-D8C62BC46A38}"/>
              </a:ext>
            </a:extLst>
          </p:cNvPr>
          <p:cNvSpPr txBox="1"/>
          <p:nvPr/>
        </p:nvSpPr>
        <p:spPr>
          <a:xfrm>
            <a:off x="6352312" y="457200"/>
            <a:ext cx="56370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"./information.css"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interface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InformationProps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Information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InformationProps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12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age</a:t>
            </a:r>
            <a:endParaRPr lang="nn-NO" sz="12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"information"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 Name: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 Name: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Age: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index.tsx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Information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age=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28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"David"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"Karolyi"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information.css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.information 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text-align: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font-size: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20px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font-weight: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700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8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1AD88-7EFF-4AC1-85EC-B836BCEFE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28582-C03E-4D50-9606-BB1176D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E2E6-BD3C-459D-9BDA-6E8E87A9209C}"/>
              </a:ext>
            </a:extLst>
          </p:cNvPr>
          <p:cNvSpPr txBox="1"/>
          <p:nvPr/>
        </p:nvSpPr>
        <p:spPr>
          <a:xfrm>
            <a:off x="457199" y="1028700"/>
            <a:ext cx="5382491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File: </a:t>
            </a:r>
            <a:r>
              <a:rPr lang="en-US" dirty="0"/>
              <a:t>counter/</a:t>
            </a:r>
            <a:r>
              <a:rPr lang="en-US" dirty="0" err="1"/>
              <a:t>counter.tsx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</a:t>
            </a:r>
            <a:r>
              <a:rPr lang="en-US" dirty="0"/>
              <a:t> change a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counter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2 buttons: increase and decrease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</a:t>
            </a:r>
            <a:r>
              <a:rPr lang="en-US" dirty="0"/>
              <a:t>Counter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click on any of the buttons change the value accordingly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some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large text for counter with red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 buttons with white text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your component to </a:t>
            </a:r>
            <a:r>
              <a:rPr lang="en-US" dirty="0" err="1"/>
              <a:t>index.tsx</a:t>
            </a:r>
            <a:r>
              <a:rPr lang="en-US" dirty="0"/>
              <a:t> as well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F5EB-B9F5-4035-B42E-0E736AB08F4A}"/>
              </a:ext>
            </a:extLst>
          </p:cNvPr>
          <p:cNvSpPr txBox="1"/>
          <p:nvPr/>
        </p:nvSpPr>
        <p:spPr>
          <a:xfrm>
            <a:off x="6352312" y="182667"/>
            <a:ext cx="562366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"buttons"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"buttons"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Decrease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counter.css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.container 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text-align: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.counters {</a:t>
            </a: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font-size: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28px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color: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#FF0000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.button 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padding: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16px 8px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8px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12px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 margin-right: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12px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3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054B22-CBE4-4CAB-A1D2-C0431C76C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E39FB-AC0D-4B48-ACE5-44A6FA4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– state change reaction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9D3E-F580-49E5-92C7-C3F063A3BE49}"/>
              </a:ext>
            </a:extLst>
          </p:cNvPr>
          <p:cNvSpPr txBox="1"/>
          <p:nvPr/>
        </p:nvSpPr>
        <p:spPr>
          <a:xfrm>
            <a:off x="457199" y="1028700"/>
            <a:ext cx="5382491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 Counter 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Display information about how many times the counter has changed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FEA8-8B59-43BA-AC66-83DEF6975F04}"/>
              </a:ext>
            </a:extLst>
          </p:cNvPr>
          <p:cNvSpPr txBox="1"/>
          <p:nvPr/>
        </p:nvSpPr>
        <p:spPr>
          <a:xfrm>
            <a:off x="6352312" y="1007918"/>
            <a:ext cx="551410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countChanged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setCountChanged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=&gt; {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setCountChanged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countChanged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return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"buttons"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"buttons"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Decrease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 changed: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580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FC883-A209-40CA-A670-3D7046F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A3A7F-E47D-47F4-ABD3-3B96743C9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9E2E33-6803-4B58-BE26-2862E488C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A3A5D-8687-42E5-A475-7127EAA210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D109DF-ADB2-4507-8E2B-FEC16FE84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4471CA-5F81-42FD-AB27-3164727FC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86C36C-DD89-402F-B6EB-FB4C7BDB2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54CDFC-1334-4C0D-8AB7-9EFFF5E2B1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A675FD-6E36-496A-8CBA-1EBC0D838C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3B1B700-DD81-4602-AAA7-E8B20AC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561745-32C8-4523-B07A-EEE884A70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Thick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7D323-6C4D-4C14-82AC-2F783D4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an SPA?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3DE06-7C40-479B-BC10-3F159AAEC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Single Page Application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FB84-149C-423B-A4A9-66BB1468D099}"/>
              </a:ext>
            </a:extLst>
          </p:cNvPr>
          <p:cNvSpPr txBox="1"/>
          <p:nvPr/>
        </p:nvSpPr>
        <p:spPr>
          <a:xfrm>
            <a:off x="457201" y="1074198"/>
            <a:ext cx="11274551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SPA: Single-page application</a:t>
            </a:r>
            <a:br>
              <a:rPr lang="hu-HU" dirty="0"/>
            </a:br>
            <a:r>
              <a:rPr lang="hu-HU" dirty="0"/>
              <a:t>web app implementation that loads only a single HTML document and then updates the body content via 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Allow users to use websites without loading whole new pages from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Thick (heavy/fat/rich)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loaded application contains every necessary template and styling (can be also cached)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server does not have to render HTML, can focus on data only (REST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Stateful client, stateless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Client-side navigation (or routing):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Uses JS History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Different URL for different pages – same look and feel as a generic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Usage of modern browsers (the newer the better)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Service Oriented Architecture on server side (properly defined API with endpoints supporting JSON)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Tip: use a JS library or framework to avoid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39797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92BC0B7-1AE2-4C6C-8164-AD4A3A95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50" y="1343319"/>
            <a:ext cx="3436549" cy="28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6B1E-9704-4B07-8151-B5F460F27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4601B-CFFD-4B32-8FF0-E3941045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React?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0243-5579-47AF-B8B0-1741A8119F36}"/>
              </a:ext>
            </a:extLst>
          </p:cNvPr>
          <p:cNvSpPr txBox="1"/>
          <p:nvPr/>
        </p:nvSpPr>
        <p:spPr>
          <a:xfrm>
            <a:off x="457201" y="1074198"/>
            <a:ext cx="5242263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AKA: React.JS or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Declarative, component-based JavaScript library to build interactive 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Seamlessly connects HTML with JavaScript via JSX (syntax extension to 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Rendering logic is inherently coupled with other UI logic (event handling, state changes, data-preparation)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templating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Unlike other frameworks (e.g. Angular) requires additional tools to build a whole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Maintained by Facebook (Meta)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B1E3-6483-44EC-BA66-A0E7395B90DC}"/>
              </a:ext>
            </a:extLst>
          </p:cNvPr>
          <p:cNvSpPr txBox="1"/>
          <p:nvPr/>
        </p:nvSpPr>
        <p:spPr>
          <a:xfrm>
            <a:off x="6181818" y="1091953"/>
            <a:ext cx="590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0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D3BFF-01B0-4B51-B784-CA9AEE06E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8ED2E-CB13-4BFC-AD57-A6F50EFB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&amp; Props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99F24-7685-4049-A37C-BDA4B071FBB1}"/>
              </a:ext>
            </a:extLst>
          </p:cNvPr>
          <p:cNvSpPr txBox="1"/>
          <p:nvPr/>
        </p:nvSpPr>
        <p:spPr>
          <a:xfrm>
            <a:off x="457201" y="1074198"/>
            <a:ext cx="5242263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Components create the UI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Class or 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 purpose: encapsulation and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Modular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Each component should focus on one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Props (or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Read-only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Static resources for a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Defines how a component should be rendered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Callbacks: communicate with other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8B88D-1BFC-477E-A248-8E3F336D7DA7}"/>
              </a:ext>
            </a:extLst>
          </p:cNvPr>
          <p:cNvSpPr txBox="1"/>
          <p:nvPr/>
        </p:nvSpPr>
        <p:spPr>
          <a:xfrm>
            <a:off x="6492536" y="1074198"/>
            <a:ext cx="5242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...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</a:t>
            </a:r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266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8AD100-F8D6-4654-AB06-FB8DABFE4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C058F-DD39-45C8-81B8-73D227D2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DDFA6-B15A-48CA-BDE9-17060BE22404}"/>
              </a:ext>
            </a:extLst>
          </p:cNvPr>
          <p:cNvSpPr txBox="1"/>
          <p:nvPr/>
        </p:nvSpPr>
        <p:spPr>
          <a:xfrm>
            <a:off x="457201" y="1074198"/>
            <a:ext cx="5242263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State represents the current state of a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in the State control what you see in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Private and fully controlled by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the state changes (e.g. on an event) the UI is rerendered with only the changed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Updating a state is asynchronous</a:t>
            </a:r>
          </a:p>
        </p:txBody>
      </p:sp>
      <p:pic>
        <p:nvPicPr>
          <p:cNvPr id="10" name="Picture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C4D7996-6A19-44E1-8B10-42A1081A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8" y="914400"/>
            <a:ext cx="5342857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0E226-68CE-4ADE-A1C3-F4B14E56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lifecycle &amp; Hooks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0C94-4812-4F69-8B8F-E59ACD83A4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04EB-C22C-4949-864E-26DBB7FA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4003"/>
            <a:ext cx="7089395" cy="306996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605B8E-EEB5-4A2B-A0D5-9066E7A8F266}"/>
              </a:ext>
            </a:extLst>
          </p:cNvPr>
          <p:cNvSpPr/>
          <p:nvPr/>
        </p:nvSpPr>
        <p:spPr bwMode="auto">
          <a:xfrm>
            <a:off x="10321823" y="139812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B253C1-CE7C-4853-8725-56A5B721191B}"/>
              </a:ext>
            </a:extLst>
          </p:cNvPr>
          <p:cNvSpPr/>
          <p:nvPr/>
        </p:nvSpPr>
        <p:spPr bwMode="auto">
          <a:xfrm>
            <a:off x="8061265" y="139812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state, setState(...)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3F88C9-5A0F-4ECD-9E41-0914F652868A}"/>
              </a:ext>
            </a:extLst>
          </p:cNvPr>
          <p:cNvSpPr/>
          <p:nvPr/>
        </p:nvSpPr>
        <p:spPr bwMode="auto">
          <a:xfrm>
            <a:off x="10340437" y="2059747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7BC623-1E27-4E55-9D30-5B9C3350F07B}"/>
              </a:ext>
            </a:extLst>
          </p:cNvPr>
          <p:cNvSpPr/>
          <p:nvPr/>
        </p:nvSpPr>
        <p:spPr bwMode="auto">
          <a:xfrm>
            <a:off x="8079879" y="2059747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F62838-6459-4F65-A112-B2DE2864BFF0}"/>
              </a:ext>
            </a:extLst>
          </p:cNvPr>
          <p:cNvSpPr/>
          <p:nvPr/>
        </p:nvSpPr>
        <p:spPr bwMode="auto">
          <a:xfrm>
            <a:off x="10340437" y="2721365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000D7F6-0C7E-4F1E-8369-16404ABE5F68}"/>
              </a:ext>
            </a:extLst>
          </p:cNvPr>
          <p:cNvSpPr/>
          <p:nvPr/>
        </p:nvSpPr>
        <p:spPr bwMode="auto">
          <a:xfrm>
            <a:off x="8079879" y="2721365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686D07-3D1F-4B3D-9E26-8C612642AF73}"/>
              </a:ext>
            </a:extLst>
          </p:cNvPr>
          <p:cNvSpPr/>
          <p:nvPr/>
        </p:nvSpPr>
        <p:spPr bwMode="auto">
          <a:xfrm>
            <a:off x="10340437" y="3382983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[...dependencies])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6B7A51-1213-4321-AF98-605E597E5983}"/>
              </a:ext>
            </a:extLst>
          </p:cNvPr>
          <p:cNvSpPr/>
          <p:nvPr/>
        </p:nvSpPr>
        <p:spPr bwMode="auto">
          <a:xfrm>
            <a:off x="8079879" y="3382983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DF6B7C7-AB45-40EC-9109-9E49CA0C4E3A}"/>
              </a:ext>
            </a:extLst>
          </p:cNvPr>
          <p:cNvSpPr/>
          <p:nvPr/>
        </p:nvSpPr>
        <p:spPr bwMode="auto">
          <a:xfrm>
            <a:off x="10340437" y="4052216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memo(Component, () =&gt; {})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D5049C-7215-4D95-BE80-E95A67E67B71}"/>
              </a:ext>
            </a:extLst>
          </p:cNvPr>
          <p:cNvSpPr/>
          <p:nvPr/>
        </p:nvSpPr>
        <p:spPr bwMode="auto">
          <a:xfrm>
            <a:off x="8079879" y="4052216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shouldComponentUpdate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0BD942-8179-48C9-9A1A-6C10655EDA70}"/>
              </a:ext>
            </a:extLst>
          </p:cNvPr>
          <p:cNvSpPr/>
          <p:nvPr/>
        </p:nvSpPr>
        <p:spPr bwMode="auto">
          <a:xfrm>
            <a:off x="10340437" y="472144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{return () =&gt; {}},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3B29B2-3B6F-4715-AAD2-C635B32F1D6A}"/>
              </a:ext>
            </a:extLst>
          </p:cNvPr>
          <p:cNvSpPr/>
          <p:nvPr/>
        </p:nvSpPr>
        <p:spPr bwMode="auto">
          <a:xfrm>
            <a:off x="8079879" y="472144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componentWillUnmount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5053DD-1EBC-410C-A929-0C39AA80475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9767455" y="160606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84DA33-03FD-442C-8FE2-94C785732AE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9786069" y="2267684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AC638F-5D59-46A9-A431-C69C9F250913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9786069" y="2929302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F7D4CB-5FFB-451E-87B8-39AAB1DF2E56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9786069" y="3590920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9983D3-CBEF-454A-9976-D5DF7ED45564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9786069" y="4260153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FD1494-5441-415F-B91B-8387E7943F26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9786069" y="492938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98549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1284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Bold</vt:lpstr>
      <vt:lpstr>Calibri Light</vt:lpstr>
      <vt:lpstr>Consolas</vt:lpstr>
      <vt:lpstr>EPAM Master 2021.3</vt:lpstr>
      <vt:lpstr>React</vt:lpstr>
      <vt:lpstr>Agenda</vt:lpstr>
      <vt:lpstr>Single-page applications</vt:lpstr>
      <vt:lpstr>What is an SPA?</vt:lpstr>
      <vt:lpstr>React</vt:lpstr>
      <vt:lpstr>What is React?</vt:lpstr>
      <vt:lpstr>Component &amp; Props</vt:lpstr>
      <vt:lpstr>State</vt:lpstr>
      <vt:lpstr>Component lifecycle &amp; Hooks</vt:lpstr>
      <vt:lpstr>Exercises</vt:lpstr>
      <vt:lpstr>Warm up</vt:lpstr>
      <vt:lpstr>External props</vt:lpstr>
      <vt:lpstr>Internal state</vt:lpstr>
      <vt:lpstr>Effect – state change reaction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473</cp:revision>
  <dcterms:created xsi:type="dcterms:W3CDTF">2020-10-27T12:12:11Z</dcterms:created>
  <dcterms:modified xsi:type="dcterms:W3CDTF">2024-03-31T20:43:53Z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