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9" r:id="rId7"/>
    <p:sldId id="271" r:id="rId8"/>
    <p:sldId id="259" r:id="rId9"/>
    <p:sldId id="260" r:id="rId10"/>
    <p:sldId id="2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>
        <p:scale>
          <a:sx n="75" d="100"/>
          <a:sy n="75" d="100"/>
        </p:scale>
        <p:origin x="540" y="-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Aldi order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Trucks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8E35523-DEC4-40C5-AD71-C446E3CF02A7}">
      <dgm:prSet phldrT="[Text]"/>
      <dgm:spPr/>
      <dgm:t>
        <a:bodyPr/>
        <a:lstStyle/>
        <a:p>
          <a:r>
            <a:rPr lang="en-US" dirty="0"/>
            <a:t>Production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/>
            <a:t>Make order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Aldi order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Make order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Trucks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6/4/2018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6/4/2018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6/4/2018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6/4/2018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6/4/2018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6/4/2018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6/4/2018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6/4/2018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6/4/2018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6/4/2018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6/4/2018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6/4/2018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liforniagermans.com/2013/06/27/aldi-looks-to-expand-us-stores-to-the-west-coast-with-new-socal-distribution-si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Pallet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Trivedi – VELISHA FARMS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E0DF14-90C8-4F9A-8BAB-96387A94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4800" dirty="0"/>
              <a:t>Aldi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the order</a:t>
            </a:r>
          </a:p>
          <a:p>
            <a:r>
              <a:rPr lang="en-US" dirty="0"/>
              <a:t>Calculate the amount of pallets</a:t>
            </a:r>
          </a:p>
          <a:p>
            <a:r>
              <a:rPr lang="en-US" dirty="0"/>
              <a:t>Make the order</a:t>
            </a:r>
          </a:p>
          <a:p>
            <a:r>
              <a:rPr lang="en-US" dirty="0"/>
              <a:t>Satisfy the customer</a:t>
            </a:r>
          </a:p>
        </p:txBody>
      </p:sp>
      <p:pic>
        <p:nvPicPr>
          <p:cNvPr id="11" name="Content Placeholder 10" descr="A large building&#10;&#10;Description generated with very high confidence">
            <a:extLst>
              <a:ext uri="{FF2B5EF4-FFF2-40B4-BE49-F238E27FC236}">
                <a16:creationId xmlns:a16="http://schemas.microsoft.com/office/drawing/2014/main" id="{EDDEB6E9-3656-45D5-9B04-4372ADA42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3" y="2405545"/>
            <a:ext cx="4875212" cy="29613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24E376-86DD-49DB-883C-1AB4FA9E52A1}"/>
              </a:ext>
            </a:extLst>
          </p:cNvPr>
          <p:cNvSpPr txBox="1"/>
          <p:nvPr/>
        </p:nvSpPr>
        <p:spPr>
          <a:xfrm>
            <a:off x="6094413" y="5366855"/>
            <a:ext cx="4875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aliforniagermans.com/2013/06/27/aldi-looks-to-expand-us-stores-to-the-west-coast-with-new-socal-distribution-sit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 – 48L, 34L, 22L</a:t>
            </a:r>
          </a:p>
        </p:txBody>
      </p:sp>
      <p:pic>
        <p:nvPicPr>
          <p:cNvPr id="4" name="Content Placeholder 3" descr="A close up of a box&#10;&#10;Description generated with high confidence">
            <a:extLst>
              <a:ext uri="{FF2B5EF4-FFF2-40B4-BE49-F238E27FC236}">
                <a16:creationId xmlns:a16="http://schemas.microsoft.com/office/drawing/2014/main" id="{063CEFAA-FC5E-41CF-BFFF-D3B6E6E8F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28800"/>
            <a:ext cx="4343400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047923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Broccoli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x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Celery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x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Lettuce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x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order</a:t>
            </a:r>
          </a:p>
          <a:p>
            <a:r>
              <a:rPr lang="en-US" dirty="0"/>
              <a:t>Start the production</a:t>
            </a:r>
          </a:p>
          <a:p>
            <a:r>
              <a:rPr lang="en-US" dirty="0"/>
              <a:t>Calculate the pallets</a:t>
            </a:r>
          </a:p>
          <a:p>
            <a:r>
              <a:rPr lang="en-US" dirty="0"/>
              <a:t>Then inform the truck company(Red Apple)</a:t>
            </a:r>
          </a:p>
          <a:p>
            <a:r>
              <a:rPr lang="en-US" dirty="0"/>
              <a:t>Make the order</a:t>
            </a:r>
          </a:p>
          <a:p>
            <a:r>
              <a:rPr lang="en-US" dirty="0"/>
              <a:t>Repeat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5637317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part</a:t>
            </a:r>
          </a:p>
        </p:txBody>
      </p:sp>
      <p:pic>
        <p:nvPicPr>
          <p:cNvPr id="6" name="Content Placeholder 5" descr="A person sitting at a desk&#10;&#10;Description generated with high confidence">
            <a:extLst>
              <a:ext uri="{FF2B5EF4-FFF2-40B4-BE49-F238E27FC236}">
                <a16:creationId xmlns:a16="http://schemas.microsoft.com/office/drawing/2014/main" id="{3DF9504A-AE8F-44C5-ADC2-D34B8928E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50" y="1600200"/>
            <a:ext cx="3428538" cy="45720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617781-C669-42FF-8BE2-0208A2C30C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 – 20 mins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order via the system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Less time</a:t>
            </a:r>
          </a:p>
          <a:p>
            <a:r>
              <a:rPr lang="en-US" dirty="0"/>
              <a:t>No mistakes</a:t>
            </a:r>
          </a:p>
          <a:p>
            <a:r>
              <a:rPr lang="en-US" dirty="0"/>
              <a:t>Accurate data</a:t>
            </a:r>
          </a:p>
          <a:p>
            <a:r>
              <a:rPr lang="en-US" dirty="0"/>
              <a:t>Good impression for </a:t>
            </a:r>
            <a:r>
              <a:rPr lang="en-US" dirty="0" err="1"/>
              <a:t>aldi</a:t>
            </a:r>
            <a:endParaRPr lang="en-US" dirty="0"/>
          </a:p>
          <a:p>
            <a:r>
              <a:rPr lang="en-US" dirty="0"/>
              <a:t>Great communication and understanding for the crew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Needs training and adjustment if needed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1374</TotalTime>
  <Words>123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Constantia</vt:lpstr>
      <vt:lpstr>Cooking 16x9</vt:lpstr>
      <vt:lpstr>Pallet Management System</vt:lpstr>
      <vt:lpstr>   Aldi</vt:lpstr>
      <vt:lpstr>Crates – 48L, 34L, 22L</vt:lpstr>
      <vt:lpstr>Lifecycle</vt:lpstr>
      <vt:lpstr>Calculation part</vt:lpstr>
      <vt:lpstr>Make the order via the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 Management System</dc:title>
  <dc:creator>Guest1</dc:creator>
  <cp:lastModifiedBy>Guest1</cp:lastModifiedBy>
  <cp:revision>5</cp:revision>
  <dcterms:created xsi:type="dcterms:W3CDTF">2018-06-04T09:20:21Z</dcterms:created>
  <dcterms:modified xsi:type="dcterms:W3CDTF">2018-06-05T08:14:23Z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