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fita Rahmadina" userId="1996220a8b65f7b8" providerId="LiveId" clId="{EDA8580F-F2BC-4900-A8B5-E88B1F794D0A}"/>
    <pc:docChg chg="undo custSel addSld modSld sldOrd">
      <pc:chgData name="Mufita Rahmadina" userId="1996220a8b65f7b8" providerId="LiveId" clId="{EDA8580F-F2BC-4900-A8B5-E88B1F794D0A}" dt="2022-07-29T12:35:42.645" v="129" actId="1076"/>
      <pc:docMkLst>
        <pc:docMk/>
      </pc:docMkLst>
      <pc:sldChg chg="addSp delSp modSp new mod ord modClrScheme chgLayout">
        <pc:chgData name="Mufita Rahmadina" userId="1996220a8b65f7b8" providerId="LiveId" clId="{EDA8580F-F2BC-4900-A8B5-E88B1F794D0A}" dt="2022-07-29T12:33:58.953" v="109" actId="1076"/>
        <pc:sldMkLst>
          <pc:docMk/>
          <pc:sldMk cId="165014066" sldId="264"/>
        </pc:sldMkLst>
        <pc:spChg chg="add del mod">
          <ac:chgData name="Mufita Rahmadina" userId="1996220a8b65f7b8" providerId="LiveId" clId="{EDA8580F-F2BC-4900-A8B5-E88B1F794D0A}" dt="2022-07-29T12:33:58.953" v="109" actId="1076"/>
          <ac:spMkLst>
            <pc:docMk/>
            <pc:sldMk cId="165014066" sldId="264"/>
            <ac:spMk id="2" creationId="{6308F83F-22F8-65E1-7628-DBBB40B06B64}"/>
          </ac:spMkLst>
        </pc:spChg>
        <pc:spChg chg="add del mod">
          <ac:chgData name="Mufita Rahmadina" userId="1996220a8b65f7b8" providerId="LiveId" clId="{EDA8580F-F2BC-4900-A8B5-E88B1F794D0A}" dt="2022-07-29T12:33:15.831" v="100" actId="478"/>
          <ac:spMkLst>
            <pc:docMk/>
            <pc:sldMk cId="165014066" sldId="264"/>
            <ac:spMk id="3" creationId="{E8D50B3F-4BE4-1F85-2DE1-B42B5D83CADC}"/>
          </ac:spMkLst>
        </pc:spChg>
        <pc:spChg chg="add mod">
          <ac:chgData name="Mufita Rahmadina" userId="1996220a8b65f7b8" providerId="LiveId" clId="{EDA8580F-F2BC-4900-A8B5-E88B1F794D0A}" dt="2022-07-29T12:31:37.851" v="74" actId="20577"/>
          <ac:spMkLst>
            <pc:docMk/>
            <pc:sldMk cId="165014066" sldId="264"/>
            <ac:spMk id="5" creationId="{50D61CD6-DA34-CC1D-A85B-42DD6A9AF910}"/>
          </ac:spMkLst>
        </pc:spChg>
        <pc:spChg chg="add del mod">
          <ac:chgData name="Mufita Rahmadina" userId="1996220a8b65f7b8" providerId="LiveId" clId="{EDA8580F-F2BC-4900-A8B5-E88B1F794D0A}" dt="2022-07-29T12:32:00.557" v="80" actId="478"/>
          <ac:spMkLst>
            <pc:docMk/>
            <pc:sldMk cId="165014066" sldId="264"/>
            <ac:spMk id="7" creationId="{F9886899-AAF8-BBCB-DEC4-2C32D4C5CECF}"/>
          </ac:spMkLst>
        </pc:spChg>
      </pc:sldChg>
      <pc:sldChg chg="addSp delSp modSp new mod modClrScheme chgLayout">
        <pc:chgData name="Mufita Rahmadina" userId="1996220a8b65f7b8" providerId="LiveId" clId="{EDA8580F-F2BC-4900-A8B5-E88B1F794D0A}" dt="2022-07-29T12:35:42.645" v="129" actId="1076"/>
        <pc:sldMkLst>
          <pc:docMk/>
          <pc:sldMk cId="3063064882" sldId="265"/>
        </pc:sldMkLst>
        <pc:spChg chg="add mod">
          <ac:chgData name="Mufita Rahmadina" userId="1996220a8b65f7b8" providerId="LiveId" clId="{EDA8580F-F2BC-4900-A8B5-E88B1F794D0A}" dt="2022-07-29T12:35:42.645" v="129" actId="1076"/>
          <ac:spMkLst>
            <pc:docMk/>
            <pc:sldMk cId="3063064882" sldId="265"/>
            <ac:spMk id="2" creationId="{7D4641E0-769D-47D5-CD14-873E2B3C8303}"/>
          </ac:spMkLst>
        </pc:spChg>
        <pc:spChg chg="add del mod">
          <ac:chgData name="Mufita Rahmadina" userId="1996220a8b65f7b8" providerId="LiveId" clId="{EDA8580F-F2BC-4900-A8B5-E88B1F794D0A}" dt="2022-07-29T12:35:18.085" v="124" actId="478"/>
          <ac:spMkLst>
            <pc:docMk/>
            <pc:sldMk cId="3063064882" sldId="265"/>
            <ac:spMk id="3" creationId="{E223B580-2830-1700-C7EA-3E61ABE647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F83F-22F8-65E1-7628-DBBB40B0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89" y="2842054"/>
            <a:ext cx="10993549" cy="370703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4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en-US" sz="3100" dirty="0" err="1"/>
              <a:t>DataSet</a:t>
            </a:r>
            <a:r>
              <a:rPr lang="en-US" sz="3100" dirty="0"/>
              <a:t> :  Automatic checkout, warehouse, or stock inventory System</a:t>
            </a:r>
            <a:br>
              <a:rPr lang="en-ID" sz="2400" dirty="0"/>
            </a:br>
            <a:endParaRPr lang="en-ID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61CD6-DA34-CC1D-A85B-42DD6A9AF910}"/>
              </a:ext>
            </a:extLst>
          </p:cNvPr>
          <p:cNvSpPr txBox="1"/>
          <p:nvPr/>
        </p:nvSpPr>
        <p:spPr>
          <a:xfrm>
            <a:off x="581191" y="334524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>
                <a:solidFill>
                  <a:schemeClr val="bg1"/>
                </a:solidFill>
              </a:rPr>
              <a:t>Nama		: Mufita Rahmadina</a:t>
            </a:r>
          </a:p>
          <a:p>
            <a:r>
              <a:rPr lang="en-ID" sz="2800" dirty="0">
                <a:solidFill>
                  <a:schemeClr val="bg1"/>
                </a:solidFill>
              </a:rPr>
              <a:t>Group	:  Auto_6</a:t>
            </a:r>
          </a:p>
        </p:txBody>
      </p:sp>
    </p:spTree>
    <p:extLst>
      <p:ext uri="{BB962C8B-B14F-4D97-AF65-F5344CB8AC3E}">
        <p14:creationId xmlns:p14="http://schemas.microsoft.com/office/powerpoint/2010/main" val="1650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F583-55C7-9AB0-DA38-B60DD7658E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0129" y="126529"/>
            <a:ext cx="11029950" cy="18938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en-US" sz="2400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DataSet</a:t>
            </a:r>
            <a:r>
              <a:rPr 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: Automatic checkout, warehouse, or stock inventory System</a:t>
            </a:r>
            <a:endParaRPr lang="en-ID" sz="24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AA4F4-4374-229A-00C9-3225EE28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2266435"/>
            <a:ext cx="8210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D8518-2E0D-D5F2-417D-9FEA85C1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5" y="756207"/>
            <a:ext cx="5774130" cy="3392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6FA92-D553-FC2F-5271-A5C3BFC5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66" y="2429934"/>
            <a:ext cx="5370631" cy="41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944C3-B0EB-4A77-B0BB-6C89A4C8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7" y="592666"/>
            <a:ext cx="11326046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97597-561E-D40C-0DAA-5FC71E91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" y="335529"/>
            <a:ext cx="11921067" cy="56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6B680-BFD8-E39E-17C4-D5049F2E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329513"/>
            <a:ext cx="11689492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CAA47-20CB-CE06-5556-F038A377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" y="1400432"/>
            <a:ext cx="11813060" cy="3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41E0-769D-47D5-CD14-873E2B3C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80" y="2305879"/>
            <a:ext cx="11029615" cy="1519921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/>
              <a:t>Terima</a:t>
            </a:r>
            <a:r>
              <a:rPr lang="en-US" sz="7200" b="1" dirty="0"/>
              <a:t> Kasih</a:t>
            </a:r>
            <a:endParaRPr lang="en-ID" sz="7200" b="1" dirty="0"/>
          </a:p>
        </p:txBody>
      </p:sp>
    </p:spTree>
    <p:extLst>
      <p:ext uri="{BB962C8B-B14F-4D97-AF65-F5344CB8AC3E}">
        <p14:creationId xmlns:p14="http://schemas.microsoft.com/office/powerpoint/2010/main" val="30630648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</TotalTime>
  <Words>47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  Exploratory Data Analysis DataSet :  Automatic checkout, warehouse, or stock inventory System </vt:lpstr>
      <vt:lpstr>Exploratory Data Analysis DataSet : Automatic checkout, warehouse, or stock inventory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DataSet : Automatic checkout, warehouse, or stock inventory System</dc:title>
  <dc:creator>Mufita Rahmadina</dc:creator>
  <cp:lastModifiedBy>Mufita Rahmadina</cp:lastModifiedBy>
  <cp:revision>1</cp:revision>
  <dcterms:created xsi:type="dcterms:W3CDTF">2022-07-26T14:34:02Z</dcterms:created>
  <dcterms:modified xsi:type="dcterms:W3CDTF">2022-07-29T12:35:45Z</dcterms:modified>
</cp:coreProperties>
</file>