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4"/>
  </p:notesMasterIdLst>
  <p:sldIdLst>
    <p:sldId id="256" r:id="rId2"/>
    <p:sldId id="278" r:id="rId3"/>
    <p:sldId id="269" r:id="rId4"/>
    <p:sldId id="270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7315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b7577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g13b7577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e320b31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e320b31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ecde2f8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ecde2f8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ready 072022">
  <p:cSld name="CUSTOM_7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subTitle" idx="1"/>
          </p:nvPr>
        </p:nvSpPr>
        <p:spPr>
          <a:xfrm>
            <a:off x="457200" y="3685032"/>
            <a:ext cx="48942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8349575" y="4686175"/>
            <a:ext cx="512400" cy="2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6797550" y="4401650"/>
            <a:ext cx="1906800" cy="6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1792225"/>
            <a:ext cx="69036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52400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1">
  <p:cSld name="CUSTOM_7_1_1_1_1_1_1_1_1_1_1_1_1_1_1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1536192"/>
            <a:ext cx="6153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_1_1_1_1_1_1_1_1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Two columns">
  <p:cSld name="CUSTOM_2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61012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■"/>
              <a:defRPr sz="1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Title &amp; Body_1 Col_Photo_Blue">
  <p:cSld name="CUSTOM_7_1_1_1_1_1_1_1_1_1_1_1_1_1_1_1_1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5367525" y="1292575"/>
            <a:ext cx="3319200" cy="264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Place Image Here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4591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4078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lain">
  <p:cSld name="CUSTOM_3_1_1_1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5721925" y="193975"/>
            <a:ext cx="3239302" cy="4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/>
          <p:nvPr/>
        </p:nvSpPr>
        <p:spPr>
          <a:xfrm>
            <a:off x="-39450" y="5008425"/>
            <a:ext cx="9310200" cy="271500"/>
          </a:xfrm>
          <a:prstGeom prst="rect">
            <a:avLst/>
          </a:prstGeom>
          <a:solidFill>
            <a:srgbClr val="4284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oogl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2"/>
          <p:cNvSpPr txBox="1">
            <a:spLocks/>
          </p:cNvSpPr>
          <p:nvPr/>
        </p:nvSpPr>
        <p:spPr>
          <a:xfrm>
            <a:off x="558900" y="931500"/>
            <a:ext cx="8005200" cy="8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Time series Multivariate: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smtClean="0"/>
              <a:t>total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dibeli</a:t>
            </a:r>
            <a:r>
              <a:rPr lang="en-US" sz="2000" dirty="0" smtClean="0"/>
              <a:t> </a:t>
            </a:r>
            <a:r>
              <a:rPr lang="en-US" sz="2000" dirty="0" err="1" smtClean="0"/>
              <a:t>konsumen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menggunkan</a:t>
            </a:r>
            <a:r>
              <a:rPr lang="en-US" sz="2000" dirty="0" smtClean="0"/>
              <a:t> Bidirectional LSTM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750"/>
            <a:ext cx="853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76021"/>
            <a:ext cx="8763000" cy="17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7350"/>
            <a:ext cx="731520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514350"/>
            <a:ext cx="8153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Model </a:t>
            </a:r>
            <a:r>
              <a:rPr lang="en-US" sz="2100" dirty="0" err="1" smtClean="0"/>
              <a:t>Pertama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Training 1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9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1" y="1885950"/>
            <a:ext cx="67056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819150"/>
            <a:ext cx="8153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Model </a:t>
            </a:r>
            <a:r>
              <a:rPr lang="en-US" sz="2100" dirty="0" err="1" smtClean="0"/>
              <a:t>Kedua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Training 2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4983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77516"/>
            <a:ext cx="8991600" cy="135081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6150"/>
            <a:ext cx="9144000" cy="3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1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7" y="855880"/>
            <a:ext cx="7563906" cy="3883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Grafik</a:t>
            </a:r>
            <a:r>
              <a:rPr lang="en-US" sz="1800" dirty="0" smtClean="0"/>
              <a:t> Loss </a:t>
            </a:r>
            <a:r>
              <a:rPr lang="en-US" sz="1800" dirty="0" err="1" smtClean="0"/>
              <a:t>Pada</a:t>
            </a:r>
            <a:r>
              <a:rPr lang="en-US" sz="1800" dirty="0" smtClean="0"/>
              <a:t> Training 1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Model </a:t>
            </a:r>
            <a:r>
              <a:rPr lang="en-US" sz="1800" dirty="0" err="1" smtClean="0"/>
              <a:t>pertama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72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095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Grafik</a:t>
            </a:r>
            <a:r>
              <a:rPr lang="en-US" sz="1800" dirty="0" smtClean="0"/>
              <a:t> Loss </a:t>
            </a:r>
            <a:r>
              <a:rPr lang="en-US" sz="1800" dirty="0" err="1" smtClean="0"/>
              <a:t>Pada</a:t>
            </a:r>
            <a:r>
              <a:rPr lang="en-US" sz="1800" dirty="0" smtClean="0"/>
              <a:t> Training 2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Model </a:t>
            </a:r>
            <a:r>
              <a:rPr lang="en-US" sz="1800" dirty="0" err="1" smtClean="0"/>
              <a:t>kedua</a:t>
            </a:r>
            <a:endParaRPr lang="en-US" sz="1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855881"/>
            <a:ext cx="7716327" cy="38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3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99" y="76419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Training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399" y="278991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Training 2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1100"/>
            <a:ext cx="2987900" cy="12192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8" y="3257550"/>
            <a:ext cx="268833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0955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1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1" y="666750"/>
            <a:ext cx="771632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2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0955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2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6750"/>
            <a:ext cx="7535327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89535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Pengerjaan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total_barang</a:t>
            </a:r>
            <a:endParaRPr lang="en-US" sz="1800" dirty="0" smtClean="0"/>
          </a:p>
          <a:p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total_harga_produk_terjual</a:t>
            </a:r>
            <a:endParaRPr lang="en-US" sz="1800" dirty="0" smtClean="0"/>
          </a:p>
          <a:p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pengecekan</a:t>
            </a:r>
            <a:r>
              <a:rPr lang="en-US" sz="1800" dirty="0" smtClean="0"/>
              <a:t> demands </a:t>
            </a:r>
            <a:r>
              <a:rPr lang="en-US" sz="1800" dirty="0" err="1" smtClean="0"/>
              <a:t>pada</a:t>
            </a:r>
            <a:r>
              <a:rPr lang="en-US" sz="1800" dirty="0" smtClean="0"/>
              <a:t> costs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produk</a:t>
            </a:r>
            <a:r>
              <a:rPr lang="en-US" sz="1800" dirty="0" smtClean="0"/>
              <a:t> per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grocery timestamps.</a:t>
            </a:r>
          </a:p>
          <a:p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grafik</a:t>
            </a:r>
            <a:r>
              <a:rPr lang="en-US" sz="1800" dirty="0" smtClean="0"/>
              <a:t> bar </a:t>
            </a:r>
            <a:r>
              <a:rPr lang="en-US" sz="1800" dirty="0" err="1" smtClean="0"/>
              <a:t>Jumlah</a:t>
            </a:r>
            <a:r>
              <a:rPr lang="en-US" sz="1800" dirty="0" smtClean="0"/>
              <a:t> </a:t>
            </a:r>
            <a:r>
              <a:rPr lang="en-US" sz="1800" dirty="0" err="1" smtClean="0"/>
              <a:t>Pembelian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Barang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Membuat</a:t>
            </a:r>
            <a:r>
              <a:rPr lang="en-US" sz="1800" dirty="0" smtClean="0"/>
              <a:t> scatter plot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time_pickup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Total_Price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Proses </a:t>
            </a:r>
            <a:r>
              <a:rPr lang="en-US" sz="1800" dirty="0" err="1" smtClean="0"/>
              <a:t>pengerjaan</a:t>
            </a:r>
            <a:r>
              <a:rPr lang="en-US" sz="1800" dirty="0" smtClean="0"/>
              <a:t> </a:t>
            </a:r>
            <a:r>
              <a:rPr lang="en-US" sz="1800" dirty="0" err="1" smtClean="0"/>
              <a:t>prediksi</a:t>
            </a:r>
            <a:r>
              <a:rPr lang="en-US" sz="1800" dirty="0" smtClean="0"/>
              <a:t> </a:t>
            </a:r>
            <a:r>
              <a:rPr lang="en-US" sz="1800" dirty="0"/>
              <a:t>total </a:t>
            </a:r>
            <a:r>
              <a:rPr lang="en-US" sz="1800" dirty="0" err="1"/>
              <a:t>barang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dibeli</a:t>
            </a:r>
            <a:r>
              <a:rPr lang="en-US" sz="1800" dirty="0"/>
              <a:t> </a:t>
            </a:r>
            <a:r>
              <a:rPr lang="en-US" sz="1800" dirty="0" err="1"/>
              <a:t>konsumen</a:t>
            </a:r>
            <a:r>
              <a:rPr lang="en-US" sz="1800" dirty="0"/>
              <a:t> </a:t>
            </a:r>
            <a:r>
              <a:rPr lang="en-US" sz="1800" dirty="0" err="1"/>
              <a:t>menggunkan</a:t>
            </a:r>
            <a:r>
              <a:rPr lang="en-US" sz="1800" dirty="0"/>
              <a:t> Bidirectional </a:t>
            </a:r>
            <a:r>
              <a:rPr lang="en-US" sz="1800" dirty="0" smtClean="0"/>
              <a:t>LSTM</a:t>
            </a:r>
          </a:p>
          <a:p>
            <a:r>
              <a:rPr lang="en-US" sz="1800" dirty="0" err="1" smtClean="0"/>
              <a:t>Melakukan</a:t>
            </a:r>
            <a:r>
              <a:rPr lang="en-US" sz="1800" dirty="0" smtClean="0"/>
              <a:t> Training </a:t>
            </a:r>
            <a:r>
              <a:rPr lang="en-US" sz="1800" dirty="0" err="1" smtClean="0"/>
              <a:t>Prediksi</a:t>
            </a:r>
            <a:r>
              <a:rPr lang="en-US" sz="1800" dirty="0" smtClean="0"/>
              <a:t> Total Price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model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90550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</a:t>
            </a:r>
            <a:r>
              <a:rPr lang="en-US" dirty="0" err="1" smtClean="0"/>
              <a:t>univariate</a:t>
            </a:r>
            <a:r>
              <a:rPr lang="en-US" dirty="0" smtClean="0"/>
              <a:t>: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smtClean="0"/>
              <a:t>Total Price Training </a:t>
            </a:r>
            <a:r>
              <a:rPr lang="en-US" dirty="0" err="1" smtClean="0"/>
              <a:t>kedua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23774"/>
            <a:ext cx="559195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3" y="895350"/>
            <a:ext cx="8326013" cy="3991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5750"/>
            <a:ext cx="502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Loss Training 2 Total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1962150"/>
            <a:ext cx="3121090" cy="823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200150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Metrik</a:t>
            </a:r>
            <a:r>
              <a:rPr lang="en-US" dirty="0" smtClean="0"/>
              <a:t> </a:t>
            </a:r>
            <a:r>
              <a:rPr lang="en-US" dirty="0"/>
              <a:t>Training 2 Total </a:t>
            </a:r>
            <a:r>
              <a:rPr lang="en-US" dirty="0" smtClean="0"/>
              <a:t>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0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734321" cy="198147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6" y="915316"/>
            <a:ext cx="4734586" cy="262926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30161"/>
            <a:ext cx="365812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6750"/>
            <a:ext cx="6781799" cy="28194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86150"/>
            <a:ext cx="5420482" cy="139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5350"/>
            <a:ext cx="4191000" cy="388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38150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Grafik</a:t>
            </a:r>
            <a:r>
              <a:rPr lang="en-US" dirty="0" smtClean="0"/>
              <a:t> bar </a:t>
            </a:r>
            <a:r>
              <a:rPr lang="en-US" dirty="0" err="1" smtClean="0"/>
              <a:t>dan</a:t>
            </a:r>
            <a:r>
              <a:rPr lang="en-US" dirty="0" smtClean="0"/>
              <a:t> scatter plot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84" y="926452"/>
            <a:ext cx="4572000" cy="39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1657350"/>
            <a:ext cx="8005200" cy="207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Melakukan Pengaturan Data</a:t>
            </a:r>
            <a:r>
              <a:rPr lang="en" sz="1800" b="0" dirty="0" smtClean="0"/>
              <a:t>:</a:t>
            </a:r>
            <a:br>
              <a:rPr lang="en" sz="1800" b="0" dirty="0" smtClean="0"/>
            </a:br>
            <a:endParaRPr sz="18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Memilih kolom yang dibutuhkan</a:t>
            </a:r>
            <a:endParaRPr sz="18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Membuat kolom baru time_pick_sec dan time_service_sec</a:t>
            </a:r>
            <a:endParaRPr sz="18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3" y="1623880"/>
            <a:ext cx="8869013" cy="1895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9232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Preprocessing Data</a:t>
            </a:r>
            <a:endParaRPr lang="en-US" sz="18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" y="1352550"/>
            <a:ext cx="7830643" cy="16763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3028949"/>
            <a:ext cx="8068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20 data </a:t>
            </a:r>
            <a:r>
              <a:rPr lang="en-US" dirty="0" err="1" smtClean="0"/>
              <a:t>kedepan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total_barang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Menggunakan</a:t>
            </a:r>
            <a:r>
              <a:rPr lang="en-US" dirty="0"/>
              <a:t> data input </a:t>
            </a:r>
            <a:r>
              <a:rPr lang="en-US" dirty="0" err="1"/>
              <a:t>multivariat</a:t>
            </a:r>
            <a:r>
              <a:rPr lang="en-US" dirty="0"/>
              <a:t> time series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'</a:t>
            </a:r>
            <a:r>
              <a:rPr lang="en-US" dirty="0" err="1"/>
              <a:t>pay_method</a:t>
            </a:r>
            <a:r>
              <a:rPr lang="en-US" dirty="0"/>
              <a:t>', '</a:t>
            </a:r>
            <a:r>
              <a:rPr lang="en-US" dirty="0" err="1"/>
              <a:t>order_hour_of_day</a:t>
            </a:r>
            <a:r>
              <a:rPr lang="en-US" dirty="0"/>
              <a:t>', 'days_since_prior_order','</a:t>
            </a:r>
            <a:r>
              <a:rPr lang="en-US" dirty="0" err="1"/>
              <a:t>Total_Price</a:t>
            </a:r>
            <a:r>
              <a:rPr lang="en-US" dirty="0"/>
              <a:t>', '</a:t>
            </a:r>
            <a:r>
              <a:rPr lang="en-US" dirty="0" err="1"/>
              <a:t>total_barang</a:t>
            </a:r>
            <a:r>
              <a:rPr lang="en-US" dirty="0"/>
              <a:t>', '</a:t>
            </a:r>
            <a:r>
              <a:rPr lang="en-US" dirty="0" err="1"/>
              <a:t>time_pickup_sec</a:t>
            </a:r>
            <a:r>
              <a:rPr lang="en-US" dirty="0"/>
              <a:t>', '</a:t>
            </a:r>
            <a:r>
              <a:rPr lang="en-US" dirty="0" err="1"/>
              <a:t>time_service_sec</a:t>
            </a:r>
            <a:r>
              <a:rPr lang="en-US" dirty="0"/>
              <a:t>'. </a:t>
            </a:r>
            <a:r>
              <a:rPr lang="en-US" dirty="0" err="1"/>
              <a:t>dan</a:t>
            </a:r>
            <a:r>
              <a:rPr lang="en-US" dirty="0"/>
              <a:t> label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'</a:t>
            </a:r>
            <a:r>
              <a:rPr lang="en-US" dirty="0" err="1"/>
              <a:t>total_barang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3671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7" y="1438116"/>
            <a:ext cx="7563906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29689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182</Words>
  <Application>Microsoft Office PowerPoint</Application>
  <PresentationFormat>On-screen Show (16:9)</PresentationFormat>
  <Paragraphs>31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Google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Melakukan Pengaturan Data:  Memilih kolom yang dibutuhkan Membuat kolom baru time_pick_sec dan time_service_sec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152236035100-538 ULFA ILLIYINA</dc:title>
  <cp:lastModifiedBy>ASUS</cp:lastModifiedBy>
  <cp:revision>29</cp:revision>
  <dcterms:modified xsi:type="dcterms:W3CDTF">2022-07-26T12:32:07Z</dcterms:modified>
</cp:coreProperties>
</file>