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01635" y="4915530"/>
            <a:ext cx="7980183" cy="954107"/>
          </a:xfrm>
          <a:prstGeom prst="rect">
            <a:avLst/>
          </a:prstGeom>
          <a:noFill/>
        </p:spPr>
        <p:txBody>
          <a:bodyPr wrap="square" lIns="91440" tIns="45720" rIns="91440" bIns="45720" rtlCol="0" anchor="t">
            <a:spAutoFit/>
          </a:bodyPr>
          <a:lstStyle/>
          <a:p>
            <a:pPr algn="r"/>
            <a:r>
              <a:rPr lang="en-US" sz="14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14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A.Esakkiammal</a:t>
            </a:r>
            <a:r>
              <a:rPr lang="en-US" sz="14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p>
          <a:p>
            <a:pPr algn="r"/>
            <a:r>
              <a:rPr lang="en-US" sz="14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14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14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14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a:t>
            </a:r>
            <a:r>
              <a:rPr lang="en-US" sz="14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Engineering </a:t>
            </a:r>
          </a:p>
          <a:p>
            <a:pPr algn="r"/>
            <a:r>
              <a:rPr lang="en-US" sz="14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14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TotalTime>
  <Words>737</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Century Gothic</vt:lpstr>
      <vt:lpstr>Wingdings 3</vt: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Acer</cp:lastModifiedBy>
  <cp:revision>2</cp:revision>
  <dcterms:created xsi:type="dcterms:W3CDTF">2024-04-02T14:01:15Z</dcterms:created>
  <dcterms:modified xsi:type="dcterms:W3CDTF">2024-04-04T06:50:43Z</dcterms:modified>
</cp:coreProperties>
</file>