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4.jpg" ContentType="image/jpeg"/>
  <Override PartName="/ppt/media/image8.jpg" ContentType="image/jpeg"/>
  <Override PartName="/ppt/media/image9.jpg" ContentType="image/jpeg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355" r:id="rId4"/>
    <p:sldId id="257" r:id="rId5"/>
    <p:sldId id="258" r:id="rId6"/>
    <p:sldId id="259" r:id="rId7"/>
    <p:sldId id="275" r:id="rId8"/>
    <p:sldId id="277" r:id="rId9"/>
    <p:sldId id="349" r:id="rId10"/>
    <p:sldId id="350" r:id="rId11"/>
    <p:sldId id="351" r:id="rId12"/>
    <p:sldId id="353" r:id="rId13"/>
    <p:sldId id="347" r:id="rId14"/>
    <p:sldId id="3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F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89E185-DD5B-ED5C-5D8B-6FE20BBF7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USE CASES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6B723-6A0F-B700-750A-B9DA3E7BF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56B4-3C16-4991-951B-29412B01C318}" type="datetime1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CDE29-F535-2707-7E58-DF2A4EE15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&lt;Client Name&gt;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91A7-3401-A4DF-EA2C-8098E8F32A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E8028-4543-4B3C-9A49-DF61BD3E1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5974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USE CASES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F5C7-6B66-47C4-9F41-0DEDF864D24D}" type="datetime1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&lt;Client Name&gt;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1D8A3-4482-466C-9F40-91EC9AFB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9077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5823-6170-1EA4-D130-53EA6D88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9DB0-875D-4B37-DB08-0107BE4DA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7A9B-6938-3552-96CE-81935F7C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3CB8-BDF4-44FA-A631-89F0ADDA22B4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F1C0-4BF5-B019-AB2A-1578BB1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804E-6C3E-89B2-D476-E7126E30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9FA9-3A5C-1A54-5F2F-AD49F7D3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C5B1-B274-6FF8-44CA-85FFE5AB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A54A-3D0A-3850-7F59-B836B49B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97E1-E549-46C0-94A0-38A2D1D264C4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AEA2-BDA9-9510-83E2-14FE5EEF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D8F0-B5E8-2A8D-C319-9D9F8D70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59EF1-D35F-1143-F5ED-887BCFFB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D878-4868-7C01-A4A8-5D456912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DC54-1A4D-D8F1-7A83-16BAF69C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5D1A-C836-4E38-9323-F5A3E6E64512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600C-5F30-AA75-DEC5-C4F8C85C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0CE4-5851-D27B-02EA-2436F96F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4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50" dirty="0">
                <a:latin typeface="Tahoma"/>
                <a:cs typeface="Tahoma"/>
              </a:rPr>
              <a:t>Renault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500" spc="-7" baseline="2777" dirty="0"/>
              <a:t>Confidential</a:t>
            </a:r>
            <a:r>
              <a:rPr sz="1500" spc="-52" baseline="2777" dirty="0"/>
              <a:t> </a:t>
            </a:r>
            <a:r>
              <a:rPr sz="1500" spc="-7" baseline="2777" dirty="0"/>
              <a:t>C</a:t>
            </a:r>
            <a:endParaRPr sz="1500" baseline="2777">
              <a:latin typeface="Tahoma"/>
              <a:cs typeface="Tahom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345" dirty="0"/>
              <a:t>‹#›</a:t>
            </a:fld>
            <a:endParaRPr spc="-345" dirty="0"/>
          </a:p>
        </p:txBody>
      </p:sp>
    </p:spTree>
    <p:extLst>
      <p:ext uri="{BB962C8B-B14F-4D97-AF65-F5344CB8AC3E}">
        <p14:creationId xmlns:p14="http://schemas.microsoft.com/office/powerpoint/2010/main" val="105953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50" dirty="0">
                <a:latin typeface="Tahoma"/>
                <a:cs typeface="Tahoma"/>
              </a:rPr>
              <a:t>Renault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500" spc="-7" baseline="2777" dirty="0"/>
              <a:t>Confidential</a:t>
            </a:r>
            <a:r>
              <a:rPr sz="1500" spc="-52" baseline="2777" dirty="0"/>
              <a:t> </a:t>
            </a:r>
            <a:r>
              <a:rPr sz="1500" spc="-7" baseline="2777" dirty="0"/>
              <a:t>C</a:t>
            </a:r>
            <a:endParaRPr sz="1500" baseline="2777">
              <a:latin typeface="Tahoma"/>
              <a:cs typeface="Tahom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345" dirty="0"/>
              <a:t>‹#›</a:t>
            </a:fld>
            <a:endParaRPr spc="-345" dirty="0"/>
          </a:p>
        </p:txBody>
      </p:sp>
    </p:spTree>
    <p:extLst>
      <p:ext uri="{BB962C8B-B14F-4D97-AF65-F5344CB8AC3E}">
        <p14:creationId xmlns:p14="http://schemas.microsoft.com/office/powerpoint/2010/main" val="186028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6644" y="6647963"/>
            <a:ext cx="418633" cy="1885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666476" y="6661404"/>
            <a:ext cx="1419225" cy="144780"/>
          </a:xfrm>
          <a:custGeom>
            <a:avLst/>
            <a:gdLst/>
            <a:ahLst/>
            <a:cxnLst/>
            <a:rect l="l" t="t" r="r" b="b"/>
            <a:pathLst>
              <a:path w="1419225" h="144779">
                <a:moveTo>
                  <a:pt x="0" y="144780"/>
                </a:moveTo>
                <a:lnTo>
                  <a:pt x="1418844" y="144780"/>
                </a:lnTo>
                <a:lnTo>
                  <a:pt x="141884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7368" y="5291328"/>
            <a:ext cx="1360399" cy="8777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765554" y="3748278"/>
            <a:ext cx="3138170" cy="2550160"/>
          </a:xfrm>
          <a:custGeom>
            <a:avLst/>
            <a:gdLst/>
            <a:ahLst/>
            <a:cxnLst/>
            <a:rect l="l" t="t" r="r" b="b"/>
            <a:pathLst>
              <a:path w="3138170" h="2550160">
                <a:moveTo>
                  <a:pt x="0" y="254889"/>
                </a:moveTo>
                <a:lnTo>
                  <a:pt x="4104" y="209053"/>
                </a:lnTo>
                <a:lnTo>
                  <a:pt x="15938" y="165921"/>
                </a:lnTo>
                <a:lnTo>
                  <a:pt x="34783" y="126209"/>
                </a:lnTo>
                <a:lnTo>
                  <a:pt x="59923" y="90637"/>
                </a:lnTo>
                <a:lnTo>
                  <a:pt x="90637" y="59923"/>
                </a:lnTo>
                <a:lnTo>
                  <a:pt x="126209" y="34783"/>
                </a:lnTo>
                <a:lnTo>
                  <a:pt x="165921" y="15938"/>
                </a:lnTo>
                <a:lnTo>
                  <a:pt x="209053" y="4104"/>
                </a:lnTo>
                <a:lnTo>
                  <a:pt x="254888" y="0"/>
                </a:lnTo>
                <a:lnTo>
                  <a:pt x="2883026" y="0"/>
                </a:lnTo>
                <a:lnTo>
                  <a:pt x="2928862" y="4104"/>
                </a:lnTo>
                <a:lnTo>
                  <a:pt x="2971994" y="15938"/>
                </a:lnTo>
                <a:lnTo>
                  <a:pt x="3011706" y="34783"/>
                </a:lnTo>
                <a:lnTo>
                  <a:pt x="3047278" y="59923"/>
                </a:lnTo>
                <a:lnTo>
                  <a:pt x="3077992" y="90637"/>
                </a:lnTo>
                <a:lnTo>
                  <a:pt x="3103132" y="126209"/>
                </a:lnTo>
                <a:lnTo>
                  <a:pt x="3121977" y="165921"/>
                </a:lnTo>
                <a:lnTo>
                  <a:pt x="3133811" y="209053"/>
                </a:lnTo>
                <a:lnTo>
                  <a:pt x="3137916" y="254889"/>
                </a:lnTo>
                <a:lnTo>
                  <a:pt x="3137916" y="2294788"/>
                </a:lnTo>
                <a:lnTo>
                  <a:pt x="3133811" y="2340599"/>
                </a:lnTo>
                <a:lnTo>
                  <a:pt x="3121977" y="2383717"/>
                </a:lnTo>
                <a:lnTo>
                  <a:pt x="3103132" y="2423421"/>
                </a:lnTo>
                <a:lnTo>
                  <a:pt x="3077992" y="2458992"/>
                </a:lnTo>
                <a:lnTo>
                  <a:pt x="3047278" y="2489710"/>
                </a:lnTo>
                <a:lnTo>
                  <a:pt x="3011706" y="2514854"/>
                </a:lnTo>
                <a:lnTo>
                  <a:pt x="2971994" y="2533706"/>
                </a:lnTo>
                <a:lnTo>
                  <a:pt x="2928862" y="2545545"/>
                </a:lnTo>
                <a:lnTo>
                  <a:pt x="2883026" y="2549652"/>
                </a:lnTo>
                <a:lnTo>
                  <a:pt x="254888" y="2549652"/>
                </a:lnTo>
                <a:lnTo>
                  <a:pt x="209053" y="2545545"/>
                </a:lnTo>
                <a:lnTo>
                  <a:pt x="165921" y="2533706"/>
                </a:lnTo>
                <a:lnTo>
                  <a:pt x="126209" y="2514854"/>
                </a:lnTo>
                <a:lnTo>
                  <a:pt x="90637" y="2489710"/>
                </a:lnTo>
                <a:lnTo>
                  <a:pt x="59923" y="2458992"/>
                </a:lnTo>
                <a:lnTo>
                  <a:pt x="34783" y="2423421"/>
                </a:lnTo>
                <a:lnTo>
                  <a:pt x="15938" y="2383717"/>
                </a:lnTo>
                <a:lnTo>
                  <a:pt x="4104" y="2340599"/>
                </a:lnTo>
                <a:lnTo>
                  <a:pt x="0" y="2294788"/>
                </a:lnTo>
                <a:lnTo>
                  <a:pt x="0" y="254889"/>
                </a:lnTo>
                <a:close/>
              </a:path>
            </a:pathLst>
          </a:custGeom>
          <a:ln w="28575">
            <a:solidFill>
              <a:srgbClr val="8FA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41754" y="4598670"/>
            <a:ext cx="2854960" cy="1632585"/>
          </a:xfrm>
          <a:custGeom>
            <a:avLst/>
            <a:gdLst/>
            <a:ahLst/>
            <a:cxnLst/>
            <a:rect l="l" t="t" r="r" b="b"/>
            <a:pathLst>
              <a:path w="2854960" h="1632585">
                <a:moveTo>
                  <a:pt x="0" y="212470"/>
                </a:moveTo>
                <a:lnTo>
                  <a:pt x="5611" y="163752"/>
                </a:lnTo>
                <a:lnTo>
                  <a:pt x="21595" y="119030"/>
                </a:lnTo>
                <a:lnTo>
                  <a:pt x="46676" y="79579"/>
                </a:lnTo>
                <a:lnTo>
                  <a:pt x="79579" y="46676"/>
                </a:lnTo>
                <a:lnTo>
                  <a:pt x="119030" y="21595"/>
                </a:lnTo>
                <a:lnTo>
                  <a:pt x="163752" y="5611"/>
                </a:lnTo>
                <a:lnTo>
                  <a:pt x="212470" y="0"/>
                </a:lnTo>
                <a:lnTo>
                  <a:pt x="2641981" y="0"/>
                </a:lnTo>
                <a:lnTo>
                  <a:pt x="2690699" y="5611"/>
                </a:lnTo>
                <a:lnTo>
                  <a:pt x="2735421" y="21595"/>
                </a:lnTo>
                <a:lnTo>
                  <a:pt x="2774872" y="46676"/>
                </a:lnTo>
                <a:lnTo>
                  <a:pt x="2807775" y="79579"/>
                </a:lnTo>
                <a:lnTo>
                  <a:pt x="2832856" y="119030"/>
                </a:lnTo>
                <a:lnTo>
                  <a:pt x="2848840" y="163752"/>
                </a:lnTo>
                <a:lnTo>
                  <a:pt x="2854451" y="212470"/>
                </a:lnTo>
                <a:lnTo>
                  <a:pt x="2854451" y="1419745"/>
                </a:lnTo>
                <a:lnTo>
                  <a:pt x="2848840" y="1468459"/>
                </a:lnTo>
                <a:lnTo>
                  <a:pt x="2832856" y="1513178"/>
                </a:lnTo>
                <a:lnTo>
                  <a:pt x="2807775" y="1552626"/>
                </a:lnTo>
                <a:lnTo>
                  <a:pt x="2774872" y="1585528"/>
                </a:lnTo>
                <a:lnTo>
                  <a:pt x="2735421" y="1610609"/>
                </a:lnTo>
                <a:lnTo>
                  <a:pt x="2690699" y="1626592"/>
                </a:lnTo>
                <a:lnTo>
                  <a:pt x="2641981" y="1632203"/>
                </a:lnTo>
                <a:lnTo>
                  <a:pt x="212470" y="1632203"/>
                </a:lnTo>
                <a:lnTo>
                  <a:pt x="163752" y="1626592"/>
                </a:lnTo>
                <a:lnTo>
                  <a:pt x="119030" y="1610609"/>
                </a:lnTo>
                <a:lnTo>
                  <a:pt x="79579" y="1585528"/>
                </a:lnTo>
                <a:lnTo>
                  <a:pt x="46676" y="1552626"/>
                </a:lnTo>
                <a:lnTo>
                  <a:pt x="21595" y="1513178"/>
                </a:lnTo>
                <a:lnTo>
                  <a:pt x="5611" y="1468459"/>
                </a:lnTo>
                <a:lnTo>
                  <a:pt x="0" y="1419745"/>
                </a:lnTo>
                <a:lnTo>
                  <a:pt x="0" y="212470"/>
                </a:lnTo>
                <a:close/>
              </a:path>
            </a:pathLst>
          </a:custGeom>
          <a:ln w="2857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22335" y="1283208"/>
            <a:ext cx="3752215" cy="3817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50" dirty="0">
                <a:latin typeface="Tahoma"/>
                <a:cs typeface="Tahoma"/>
              </a:rPr>
              <a:t>Renault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500" spc="-7" baseline="2777" dirty="0"/>
              <a:t>Confidential</a:t>
            </a:r>
            <a:r>
              <a:rPr sz="1500" spc="-52" baseline="2777" dirty="0"/>
              <a:t> </a:t>
            </a:r>
            <a:r>
              <a:rPr sz="1500" spc="-7" baseline="2777" dirty="0"/>
              <a:t>C</a:t>
            </a:r>
            <a:endParaRPr sz="1500" baseline="2777">
              <a:latin typeface="Tahoma"/>
              <a:cs typeface="Tahom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345" dirty="0"/>
              <a:t>‹#›</a:t>
            </a:fld>
            <a:endParaRPr spc="-345" dirty="0"/>
          </a:p>
        </p:txBody>
      </p:sp>
    </p:spTree>
    <p:extLst>
      <p:ext uri="{BB962C8B-B14F-4D97-AF65-F5344CB8AC3E}">
        <p14:creationId xmlns:p14="http://schemas.microsoft.com/office/powerpoint/2010/main" val="300254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78B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50" dirty="0">
                <a:latin typeface="Tahoma"/>
                <a:cs typeface="Tahoma"/>
              </a:rPr>
              <a:t>Renault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500" spc="-7" baseline="2777" dirty="0"/>
              <a:t>Confidential</a:t>
            </a:r>
            <a:r>
              <a:rPr sz="1500" spc="-52" baseline="2777" dirty="0"/>
              <a:t> </a:t>
            </a:r>
            <a:r>
              <a:rPr sz="1500" spc="-7" baseline="2777" dirty="0"/>
              <a:t>C</a:t>
            </a:r>
            <a:endParaRPr sz="1500" baseline="2777">
              <a:latin typeface="Tahoma"/>
              <a:cs typeface="Tahom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345" dirty="0"/>
              <a:t>‹#›</a:t>
            </a:fld>
            <a:endParaRPr spc="-345" dirty="0"/>
          </a:p>
        </p:txBody>
      </p:sp>
    </p:spTree>
    <p:extLst>
      <p:ext uri="{BB962C8B-B14F-4D97-AF65-F5344CB8AC3E}">
        <p14:creationId xmlns:p14="http://schemas.microsoft.com/office/powerpoint/2010/main" val="60585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50" dirty="0">
                <a:latin typeface="Tahoma"/>
                <a:cs typeface="Tahoma"/>
              </a:rPr>
              <a:t>Renault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500" spc="-7" baseline="2777" dirty="0"/>
              <a:t>Confidential</a:t>
            </a:r>
            <a:r>
              <a:rPr sz="1500" spc="-52" baseline="2777" dirty="0"/>
              <a:t> </a:t>
            </a:r>
            <a:r>
              <a:rPr sz="1500" spc="-7" baseline="2777" dirty="0"/>
              <a:t>C</a:t>
            </a:r>
            <a:endParaRPr sz="1500" baseline="2777">
              <a:latin typeface="Tahoma"/>
              <a:cs typeface="Tahom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345" dirty="0"/>
              <a:t>‹#›</a:t>
            </a:fld>
            <a:endParaRPr spc="-345" dirty="0"/>
          </a:p>
        </p:txBody>
      </p:sp>
    </p:spTree>
    <p:extLst>
      <p:ext uri="{BB962C8B-B14F-4D97-AF65-F5344CB8AC3E}">
        <p14:creationId xmlns:p14="http://schemas.microsoft.com/office/powerpoint/2010/main" val="111689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02F4-612F-DD7E-3B7D-D63D0D55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54ED-4390-3598-0CE6-28069B6A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33CD-E39D-0869-CDBB-F0B750FC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3F4-FD8E-4CC0-B3EB-29C811DDF2B6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DC2-92C2-5004-4874-98FAAB8D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017F-DBED-2EAA-7ACD-13A52A33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8BC-68AB-7FAF-E2D9-1B2E4283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ED224-5C16-049A-99BF-169ED81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63E1-A9CA-8309-8E69-6A06B99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8D64-E637-411A-B2A3-D27ED3D57C6F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ACA0-6D72-8E8C-3332-286E2583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7374-E87E-3C85-05C7-5C554F45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50AF-45DD-AE6D-16C4-C3656E3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1974-4F1C-C838-F56B-87144034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4F3-C815-FC49-44A7-FB2C5A7E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E0A2-85D1-2A00-2D60-FA0B13C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B8FC-8D97-427F-8ED4-78940AFA39EC}" type="datetime1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F045C-C414-86DD-6FF2-FAC24272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8224-CA64-B5D1-14F6-5FC1478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4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635B-1F5D-D52B-62F6-53EC9587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3871-1790-8DB0-E06F-7AB60C3B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D854B-DBD6-D2DA-BE56-257E863E0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D9D4-E4DD-7170-BF33-84CDD559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EA70F-2294-6C6C-4685-7ACF6055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96FEF-6DA9-6F34-7738-259A9601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D0AC-2AED-4DB1-A98F-6C488CF7CA99}" type="datetime1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8890B-E94B-B107-3DA9-8CFAF8DF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CA5B-806A-6DA0-D38F-4B73BA8D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8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4CFE-2C4C-2AB5-4AC8-7B74E9E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A62D-263B-69C8-E0EE-E85B6C6F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FB9-2D23-481A-9C44-1722EB52BDBB}" type="datetime1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8558F-59DC-8505-6480-676BA31E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03A70-54EB-27D5-1764-D60F0771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7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7117D-8ECB-3C8F-5503-91B1D243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C94-04D8-4187-B3DD-EA8C1E1B5BA4}" type="datetime1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A121C-44AB-2037-1488-BC1A175D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6264C-B22D-85A6-821E-77B6E61B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0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8694-0222-47AA-0FCE-AD0BD140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7A3F-F349-DE6F-954A-F88A6759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51562-9A74-39A1-7027-56E96655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F9BD-63B2-084C-2CE1-31EA228E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947-9E01-4A2B-BE06-492DABB2003F}" type="datetime1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36503-2C9B-4F70-085D-7C52BBDB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C5686-8B1E-FB9F-B162-451FEE6C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5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D10B-4C13-9E5B-409C-01CD15D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3AC44-00EE-3620-C112-AABD5062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2A4F9-9E91-068C-00A1-14A6CAF8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3D01-BA32-8930-FA48-A7598D6A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8E-B0D0-4822-A454-41AB5C3BC52B}" type="datetime1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3829-6BCA-3190-7216-0A7DD8F5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5E645-6CFE-C1E9-EB27-C1F13AFE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657C-AA68-9A51-999F-29E0F588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0B25-5397-7467-BA16-AA6B8630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41A1-2A94-E070-7B79-AFBD332B0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BEDE9-1122-4474-92CF-5D5E6779B71A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270E-B406-7CC9-FCF0-B77A6936B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128E-20A7-222A-B08C-5C144F824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E5E61-FBAF-471C-96CF-63AE37DE1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6644" y="6647963"/>
            <a:ext cx="418633" cy="1885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666476" y="6661404"/>
            <a:ext cx="1419225" cy="144780"/>
          </a:xfrm>
          <a:custGeom>
            <a:avLst/>
            <a:gdLst/>
            <a:ahLst/>
            <a:cxnLst/>
            <a:rect l="l" t="t" r="r" b="b"/>
            <a:pathLst>
              <a:path w="1419225" h="144779">
                <a:moveTo>
                  <a:pt x="0" y="144780"/>
                </a:moveTo>
                <a:lnTo>
                  <a:pt x="1418844" y="144780"/>
                </a:lnTo>
                <a:lnTo>
                  <a:pt x="1418844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48" y="170180"/>
            <a:ext cx="9130030" cy="60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196" y="1204722"/>
            <a:ext cx="9408160" cy="439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09529" y="6641937"/>
            <a:ext cx="1351915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50" dirty="0">
                <a:latin typeface="Tahoma"/>
                <a:cs typeface="Tahoma"/>
              </a:rPr>
              <a:t>Renault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500" spc="-7" baseline="2777" dirty="0"/>
              <a:t>Confidential</a:t>
            </a:r>
            <a:r>
              <a:rPr sz="1500" spc="-52" baseline="2777" dirty="0"/>
              <a:t> </a:t>
            </a:r>
            <a:r>
              <a:rPr sz="1500" spc="-7" baseline="2777" dirty="0"/>
              <a:t>C</a:t>
            </a:r>
            <a:endParaRPr sz="1500" baseline="2777">
              <a:latin typeface="Tahoma"/>
              <a:cs typeface="Tahom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5802" y="6646966"/>
            <a:ext cx="2711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345" dirty="0"/>
              <a:t>‹#›</a:t>
            </a:fld>
            <a:endParaRPr spc="-345" dirty="0"/>
          </a:p>
        </p:txBody>
      </p:sp>
    </p:spTree>
    <p:extLst>
      <p:ext uri="{BB962C8B-B14F-4D97-AF65-F5344CB8AC3E}">
        <p14:creationId xmlns:p14="http://schemas.microsoft.com/office/powerpoint/2010/main" val="213703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7.jpg"/><Relationship Id="rId7" Type="http://schemas.openxmlformats.org/officeDocument/2006/relationships/image" Target="../media/image26.jpg"/><Relationship Id="rId12" Type="http://schemas.openxmlformats.org/officeDocument/2006/relationships/image" Target="../media/image30.jp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19.jpg"/><Relationship Id="rId9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g"/><Relationship Id="rId18" Type="http://schemas.openxmlformats.org/officeDocument/2006/relationships/image" Target="../media/image26.jpg"/><Relationship Id="rId3" Type="http://schemas.openxmlformats.org/officeDocument/2006/relationships/image" Target="../media/image11.png"/><Relationship Id="rId21" Type="http://schemas.openxmlformats.org/officeDocument/2006/relationships/image" Target="../media/image29.jp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17" Type="http://schemas.openxmlformats.org/officeDocument/2006/relationships/image" Target="../media/image25.jpg"/><Relationship Id="rId2" Type="http://schemas.openxmlformats.org/officeDocument/2006/relationships/image" Target="../media/image10.jpg"/><Relationship Id="rId16" Type="http://schemas.openxmlformats.org/officeDocument/2006/relationships/image" Target="../media/image24.png"/><Relationship Id="rId20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5" Type="http://schemas.openxmlformats.org/officeDocument/2006/relationships/image" Target="../media/image23.jpg"/><Relationship Id="rId10" Type="http://schemas.openxmlformats.org/officeDocument/2006/relationships/image" Target="../media/image18.png"/><Relationship Id="rId19" Type="http://schemas.openxmlformats.org/officeDocument/2006/relationships/image" Target="../media/image27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Relationship Id="rId14" Type="http://schemas.openxmlformats.org/officeDocument/2006/relationships/image" Target="../media/image22.jpg"/><Relationship Id="rId22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1C00C8-CF49-557D-36B4-69C634FE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109537"/>
            <a:ext cx="11926824" cy="62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B8BD-349E-81B1-EDAB-04509B09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8BFD-D344-7667-7FBB-151EA95F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1C153-1F78-E939-C5EA-DA864A94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D43-6E95-4473-9BBF-42D18AA47987}" type="datetime1">
              <a:rPr lang="en-IN" smtClean="0"/>
              <a:t>05-06-2024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D7AD8-EF01-DCEA-BB4F-7F02E8877D14}"/>
              </a:ext>
            </a:extLst>
          </p:cNvPr>
          <p:cNvSpPr/>
          <p:nvPr/>
        </p:nvSpPr>
        <p:spPr>
          <a:xfrm>
            <a:off x="536307" y="5661750"/>
            <a:ext cx="11284905" cy="58477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SVCGS – SMART VEHICLE CENTRAL GATEWAY SYSTEM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17B292-A0FD-6122-7319-605D90BB6FD6}"/>
              </a:ext>
            </a:extLst>
          </p:cNvPr>
          <p:cNvSpPr/>
          <p:nvPr/>
        </p:nvSpPr>
        <p:spPr>
          <a:xfrm>
            <a:off x="7070103" y="339365"/>
            <a:ext cx="4283697" cy="114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yellow and grey van&#10;&#10;Description automatically generated">
            <a:extLst>
              <a:ext uri="{FF2B5EF4-FFF2-40B4-BE49-F238E27FC236}">
                <a16:creationId xmlns:a16="http://schemas.microsoft.com/office/drawing/2014/main" id="{B26B4605-659C-AE7F-D321-B69805B8D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7504" y="454515"/>
            <a:ext cx="1387107" cy="88042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8DE613-73DA-B186-A776-A0A93C26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130" y="426075"/>
            <a:ext cx="1562099" cy="8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78C20-3C00-CB9C-35B3-3240B0CC2C5E}"/>
              </a:ext>
            </a:extLst>
          </p:cNvPr>
          <p:cNvSpPr txBox="1"/>
          <p:nvPr/>
        </p:nvSpPr>
        <p:spPr>
          <a:xfrm>
            <a:off x="7241065" y="1209726"/>
            <a:ext cx="121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City Bus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23F54-DC18-0F99-048A-9307942B4EC1}"/>
              </a:ext>
            </a:extLst>
          </p:cNvPr>
          <p:cNvSpPr txBox="1"/>
          <p:nvPr/>
        </p:nvSpPr>
        <p:spPr>
          <a:xfrm>
            <a:off x="9881964" y="1237498"/>
            <a:ext cx="121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Mini Bus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C73071-0C72-C8E5-C27D-707349050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012" y="382183"/>
            <a:ext cx="794792" cy="49450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C655BE-7833-CF74-BABD-0ED424F6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387" y="986517"/>
            <a:ext cx="369222" cy="3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B5784CD0-8691-764B-8289-BCF618A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32" y="955367"/>
            <a:ext cx="369222" cy="3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6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7BC1959-36CE-0199-2B56-6ECBCA15EABC}"/>
              </a:ext>
            </a:extLst>
          </p:cNvPr>
          <p:cNvGrpSpPr/>
          <p:nvPr/>
        </p:nvGrpSpPr>
        <p:grpSpPr>
          <a:xfrm>
            <a:off x="2497804" y="810640"/>
            <a:ext cx="615950" cy="615950"/>
            <a:chOff x="2537460" y="882396"/>
            <a:chExt cx="615950" cy="615950"/>
          </a:xfrm>
        </p:grpSpPr>
        <p:sp>
          <p:nvSpPr>
            <p:cNvPr id="246" name="object 97">
              <a:extLst>
                <a:ext uri="{FF2B5EF4-FFF2-40B4-BE49-F238E27FC236}">
                  <a16:creationId xmlns:a16="http://schemas.microsoft.com/office/drawing/2014/main" id="{7AEA74E8-F690-EB5A-8726-EBE92FC93732}"/>
                </a:ext>
              </a:extLst>
            </p:cNvPr>
            <p:cNvSpPr/>
            <p:nvPr/>
          </p:nvSpPr>
          <p:spPr>
            <a:xfrm>
              <a:off x="2537460" y="88239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7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7" y="615695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5" y="307848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98">
              <a:extLst>
                <a:ext uri="{FF2B5EF4-FFF2-40B4-BE49-F238E27FC236}">
                  <a16:creationId xmlns:a16="http://schemas.microsoft.com/office/drawing/2014/main" id="{0C0CE037-15D1-A1DF-7E4F-C93B15105EC2}"/>
                </a:ext>
              </a:extLst>
            </p:cNvPr>
            <p:cNvSpPr/>
            <p:nvPr/>
          </p:nvSpPr>
          <p:spPr>
            <a:xfrm>
              <a:off x="2647188" y="992124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40">
                  <a:moveTo>
                    <a:pt x="198119" y="0"/>
                  </a:moveTo>
                  <a:lnTo>
                    <a:pt x="152675" y="5229"/>
                  </a:lnTo>
                  <a:lnTo>
                    <a:pt x="110967" y="20127"/>
                  </a:lnTo>
                  <a:lnTo>
                    <a:pt x="74182" y="43507"/>
                  </a:lnTo>
                  <a:lnTo>
                    <a:pt x="43507" y="74182"/>
                  </a:lnTo>
                  <a:lnTo>
                    <a:pt x="20127" y="110967"/>
                  </a:lnTo>
                  <a:lnTo>
                    <a:pt x="5229" y="152675"/>
                  </a:lnTo>
                  <a:lnTo>
                    <a:pt x="0" y="198120"/>
                  </a:lnTo>
                  <a:lnTo>
                    <a:pt x="5229" y="243564"/>
                  </a:lnTo>
                  <a:lnTo>
                    <a:pt x="20127" y="285272"/>
                  </a:lnTo>
                  <a:lnTo>
                    <a:pt x="43507" y="322057"/>
                  </a:lnTo>
                  <a:lnTo>
                    <a:pt x="74182" y="352732"/>
                  </a:lnTo>
                  <a:lnTo>
                    <a:pt x="110967" y="376112"/>
                  </a:lnTo>
                  <a:lnTo>
                    <a:pt x="152675" y="391010"/>
                  </a:lnTo>
                  <a:lnTo>
                    <a:pt x="198119" y="396239"/>
                  </a:lnTo>
                  <a:lnTo>
                    <a:pt x="243564" y="391010"/>
                  </a:lnTo>
                  <a:lnTo>
                    <a:pt x="285272" y="376112"/>
                  </a:lnTo>
                  <a:lnTo>
                    <a:pt x="322057" y="352732"/>
                  </a:lnTo>
                  <a:lnTo>
                    <a:pt x="352732" y="322057"/>
                  </a:lnTo>
                  <a:lnTo>
                    <a:pt x="376112" y="285272"/>
                  </a:lnTo>
                  <a:lnTo>
                    <a:pt x="391010" y="243564"/>
                  </a:lnTo>
                  <a:lnTo>
                    <a:pt x="396239" y="198120"/>
                  </a:lnTo>
                  <a:lnTo>
                    <a:pt x="391010" y="152675"/>
                  </a:lnTo>
                  <a:lnTo>
                    <a:pt x="376112" y="110967"/>
                  </a:lnTo>
                  <a:lnTo>
                    <a:pt x="352732" y="74182"/>
                  </a:lnTo>
                  <a:lnTo>
                    <a:pt x="322057" y="43507"/>
                  </a:lnTo>
                  <a:lnTo>
                    <a:pt x="285272" y="20127"/>
                  </a:lnTo>
                  <a:lnTo>
                    <a:pt x="243564" y="522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2C4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object 105">
            <a:extLst>
              <a:ext uri="{FF2B5EF4-FFF2-40B4-BE49-F238E27FC236}">
                <a16:creationId xmlns:a16="http://schemas.microsoft.com/office/drawing/2014/main" id="{621AC244-AC75-EF70-C83E-269E03F4860F}"/>
              </a:ext>
            </a:extLst>
          </p:cNvPr>
          <p:cNvSpPr/>
          <p:nvPr/>
        </p:nvSpPr>
        <p:spPr>
          <a:xfrm>
            <a:off x="2622804" y="740663"/>
            <a:ext cx="441959" cy="134620"/>
          </a:xfrm>
          <a:custGeom>
            <a:avLst/>
            <a:gdLst/>
            <a:ahLst/>
            <a:cxnLst/>
            <a:rect l="l" t="t" r="r" b="b"/>
            <a:pathLst>
              <a:path w="441960" h="134619">
                <a:moveTo>
                  <a:pt x="441959" y="0"/>
                </a:moveTo>
                <a:lnTo>
                  <a:pt x="0" y="0"/>
                </a:lnTo>
                <a:lnTo>
                  <a:pt x="0" y="134112"/>
                </a:lnTo>
                <a:lnTo>
                  <a:pt x="441959" y="134112"/>
                </a:lnTo>
                <a:lnTo>
                  <a:pt x="441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106">
            <a:extLst>
              <a:ext uri="{FF2B5EF4-FFF2-40B4-BE49-F238E27FC236}">
                <a16:creationId xmlns:a16="http://schemas.microsoft.com/office/drawing/2014/main" id="{1098BEE1-77E2-7C9B-9ACF-ACD877DB2DF8}"/>
              </a:ext>
            </a:extLst>
          </p:cNvPr>
          <p:cNvSpPr txBox="1"/>
          <p:nvPr/>
        </p:nvSpPr>
        <p:spPr>
          <a:xfrm>
            <a:off x="2622804" y="740663"/>
            <a:ext cx="441959" cy="13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700" b="1" spc="-5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graphicFrame>
        <p:nvGraphicFramePr>
          <p:cNvPr id="240" name="object 19">
            <a:extLst>
              <a:ext uri="{FF2B5EF4-FFF2-40B4-BE49-F238E27FC236}">
                <a16:creationId xmlns:a16="http://schemas.microsoft.com/office/drawing/2014/main" id="{B96FEEEE-A726-8FAC-7DA3-7C90012D1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02898"/>
              </p:ext>
            </p:extLst>
          </p:nvPr>
        </p:nvGraphicFramePr>
        <p:xfrm>
          <a:off x="10254549" y="2656869"/>
          <a:ext cx="1671575" cy="942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1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Confirmation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11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20907"/>
                  </a:ext>
                </a:extLst>
              </a:tr>
              <a:tr h="2388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6" name="object 159">
            <a:extLst>
              <a:ext uri="{FF2B5EF4-FFF2-40B4-BE49-F238E27FC236}">
                <a16:creationId xmlns:a16="http://schemas.microsoft.com/office/drawing/2014/main" id="{4DAE50E3-5CB5-1AB5-87D2-94CA2F95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00418"/>
              </p:ext>
            </p:extLst>
          </p:nvPr>
        </p:nvGraphicFramePr>
        <p:xfrm>
          <a:off x="10145649" y="3752912"/>
          <a:ext cx="1807464" cy="952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65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lang="en-IN"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IN"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en-IN" sz="65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92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11151"/>
                  </a:ext>
                </a:extLst>
              </a:tr>
              <a:tr h="241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66088" y="547116"/>
            <a:ext cx="10487025" cy="6094730"/>
          </a:xfrm>
          <a:custGeom>
            <a:avLst/>
            <a:gdLst/>
            <a:ahLst/>
            <a:cxnLst/>
            <a:rect l="l" t="t" r="r" b="b"/>
            <a:pathLst>
              <a:path w="10487025" h="6094730">
                <a:moveTo>
                  <a:pt x="1524" y="6094476"/>
                </a:moveTo>
                <a:lnTo>
                  <a:pt x="10486644" y="6094476"/>
                </a:lnTo>
                <a:lnTo>
                  <a:pt x="10486644" y="5279136"/>
                </a:lnTo>
                <a:lnTo>
                  <a:pt x="1524" y="5279136"/>
                </a:lnTo>
                <a:lnTo>
                  <a:pt x="1524" y="6094476"/>
                </a:lnTo>
                <a:close/>
              </a:path>
              <a:path w="10487025" h="6094730">
                <a:moveTo>
                  <a:pt x="0" y="5192268"/>
                </a:moveTo>
                <a:lnTo>
                  <a:pt x="10486644" y="5192268"/>
                </a:lnTo>
                <a:lnTo>
                  <a:pt x="10486644" y="4242816"/>
                </a:lnTo>
                <a:lnTo>
                  <a:pt x="0" y="4242816"/>
                </a:lnTo>
                <a:lnTo>
                  <a:pt x="0" y="5192268"/>
                </a:lnTo>
                <a:close/>
              </a:path>
              <a:path w="10487025" h="6094730">
                <a:moveTo>
                  <a:pt x="1524" y="1953768"/>
                </a:moveTo>
                <a:lnTo>
                  <a:pt x="10486644" y="1953768"/>
                </a:lnTo>
                <a:lnTo>
                  <a:pt x="10486644" y="1083564"/>
                </a:lnTo>
                <a:lnTo>
                  <a:pt x="1524" y="1083564"/>
                </a:lnTo>
                <a:lnTo>
                  <a:pt x="1524" y="1953768"/>
                </a:lnTo>
                <a:close/>
              </a:path>
              <a:path w="10487025" h="6094730">
                <a:moveTo>
                  <a:pt x="1524" y="3046476"/>
                </a:moveTo>
                <a:lnTo>
                  <a:pt x="10486644" y="3046476"/>
                </a:lnTo>
                <a:lnTo>
                  <a:pt x="10486644" y="2037588"/>
                </a:lnTo>
                <a:lnTo>
                  <a:pt x="1524" y="2037588"/>
                </a:lnTo>
                <a:lnTo>
                  <a:pt x="1524" y="3046476"/>
                </a:lnTo>
                <a:close/>
              </a:path>
              <a:path w="10487025" h="6094730">
                <a:moveTo>
                  <a:pt x="1524" y="993648"/>
                </a:moveTo>
                <a:lnTo>
                  <a:pt x="10486644" y="993648"/>
                </a:lnTo>
                <a:lnTo>
                  <a:pt x="10486644" y="0"/>
                </a:lnTo>
                <a:lnTo>
                  <a:pt x="1524" y="0"/>
                </a:lnTo>
                <a:lnTo>
                  <a:pt x="1524" y="993648"/>
                </a:lnTo>
                <a:close/>
              </a:path>
            </a:pathLst>
          </a:custGeom>
          <a:ln w="12700">
            <a:solidFill>
              <a:srgbClr val="D3D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831" y="0"/>
            <a:ext cx="3961765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254" dirty="0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1400" b="1" spc="-165" dirty="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1400" b="1" spc="-15" dirty="0">
                <a:solidFill>
                  <a:srgbClr val="A6A6A6"/>
                </a:solidFill>
                <a:latin typeface="Tahoma"/>
                <a:cs typeface="Tahoma"/>
              </a:rPr>
              <a:t>V</a:t>
            </a:r>
            <a:r>
              <a:rPr sz="1400" b="1" spc="-70" dirty="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A6A6A6"/>
                </a:solidFill>
                <a:latin typeface="Tahoma"/>
                <a:cs typeface="Tahoma"/>
              </a:rPr>
              <a:t>O</a:t>
            </a: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ES</a:t>
            </a:r>
            <a:endParaRPr sz="1400" dirty="0">
              <a:latin typeface="Tahoma"/>
              <a:cs typeface="Tahoma"/>
            </a:endParaRPr>
          </a:p>
          <a:p>
            <a:pPr marL="184785">
              <a:lnSpc>
                <a:spcPts val="2335"/>
              </a:lnSpc>
            </a:pPr>
            <a:r>
              <a:rPr sz="2000" spc="135" dirty="0">
                <a:latin typeface="Tahoma"/>
                <a:cs typeface="Tahoma"/>
              </a:rPr>
              <a:t>L</a:t>
            </a:r>
            <a:r>
              <a:rPr sz="2000" spc="130" dirty="0">
                <a:latin typeface="Tahoma"/>
                <a:cs typeface="Tahoma"/>
              </a:rPr>
              <a:t>a</a:t>
            </a:r>
            <a:r>
              <a:rPr sz="2000" spc="114" dirty="0">
                <a:latin typeface="Tahoma"/>
                <a:cs typeface="Tahoma"/>
              </a:rPr>
              <a:t>unch</a:t>
            </a:r>
            <a:r>
              <a:rPr sz="2000" spc="35" dirty="0">
                <a:latin typeface="Tahoma"/>
                <a:cs typeface="Tahoma"/>
              </a:rPr>
              <a:t>i</a:t>
            </a:r>
            <a:r>
              <a:rPr sz="2000" spc="130" dirty="0">
                <a:latin typeface="Tahoma"/>
                <a:cs typeface="Tahoma"/>
              </a:rPr>
              <a:t>ng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lang="en-IN" sz="2000" spc="100" dirty="0">
                <a:latin typeface="Tahoma"/>
                <a:cs typeface="Tahoma"/>
              </a:rPr>
              <a:t>Actuators</a:t>
            </a:r>
            <a:r>
              <a:rPr sz="2000" spc="-300" dirty="0">
                <a:latin typeface="Tahoma"/>
                <a:cs typeface="Tahoma"/>
              </a:rPr>
              <a:t> </a:t>
            </a:r>
            <a:r>
              <a:rPr lang="en-IN" sz="2000" spc="185" dirty="0">
                <a:latin typeface="Tahoma"/>
                <a:cs typeface="Tahoma"/>
              </a:rPr>
              <a:t>mode</a:t>
            </a:r>
            <a:r>
              <a:rPr sz="2000" spc="-285" dirty="0">
                <a:latin typeface="Tahoma"/>
                <a:cs typeface="Tahoma"/>
              </a:rPr>
              <a:t> </a:t>
            </a:r>
            <a:r>
              <a:rPr sz="2000" spc="-265" dirty="0"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6967" y="2869692"/>
            <a:ext cx="5049520" cy="608359"/>
          </a:xfrm>
          <a:custGeom>
            <a:avLst/>
            <a:gdLst/>
            <a:ahLst/>
            <a:cxnLst/>
            <a:rect l="l" t="t" r="r" b="b"/>
            <a:pathLst>
              <a:path w="5049520" h="536575">
                <a:moveTo>
                  <a:pt x="4959604" y="0"/>
                </a:moveTo>
                <a:lnTo>
                  <a:pt x="89408" y="0"/>
                </a:lnTo>
                <a:lnTo>
                  <a:pt x="54596" y="7022"/>
                </a:lnTo>
                <a:lnTo>
                  <a:pt x="26177" y="26177"/>
                </a:lnTo>
                <a:lnTo>
                  <a:pt x="7022" y="54596"/>
                </a:lnTo>
                <a:lnTo>
                  <a:pt x="0" y="89408"/>
                </a:lnTo>
                <a:lnTo>
                  <a:pt x="0" y="447040"/>
                </a:lnTo>
                <a:lnTo>
                  <a:pt x="7022" y="481851"/>
                </a:lnTo>
                <a:lnTo>
                  <a:pt x="26177" y="510270"/>
                </a:lnTo>
                <a:lnTo>
                  <a:pt x="54596" y="529425"/>
                </a:lnTo>
                <a:lnTo>
                  <a:pt x="89408" y="536448"/>
                </a:lnTo>
                <a:lnTo>
                  <a:pt x="4959604" y="536448"/>
                </a:lnTo>
                <a:lnTo>
                  <a:pt x="4994415" y="529425"/>
                </a:lnTo>
                <a:lnTo>
                  <a:pt x="5022834" y="510270"/>
                </a:lnTo>
                <a:lnTo>
                  <a:pt x="5041989" y="481851"/>
                </a:lnTo>
                <a:lnTo>
                  <a:pt x="5049012" y="447040"/>
                </a:lnTo>
                <a:lnTo>
                  <a:pt x="5049012" y="89408"/>
                </a:lnTo>
                <a:lnTo>
                  <a:pt x="5041989" y="54596"/>
                </a:lnTo>
                <a:lnTo>
                  <a:pt x="5022834" y="26177"/>
                </a:lnTo>
                <a:lnTo>
                  <a:pt x="4994415" y="7022"/>
                </a:lnTo>
                <a:lnTo>
                  <a:pt x="4959604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7190" y="2937036"/>
            <a:ext cx="469112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3590" marR="5080" indent="-771525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lang="en-IN" sz="1400" b="1" spc="5" dirty="0">
                <a:solidFill>
                  <a:srgbClr val="FFFFFF"/>
                </a:solidFill>
                <a:latin typeface="Tahoma"/>
                <a:cs typeface="Tahoma"/>
              </a:rPr>
              <a:t>Actuator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lang="en-IN" sz="1400" b="1" spc="55" dirty="0">
                <a:solidFill>
                  <a:srgbClr val="FFFFFF"/>
                </a:solidFill>
                <a:latin typeface="Tahoma"/>
                <a:cs typeface="Tahoma"/>
              </a:rPr>
              <a:t>actuator mode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iti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n.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3128" y="5052059"/>
            <a:ext cx="5550535" cy="546100"/>
          </a:xfrm>
          <a:custGeom>
            <a:avLst/>
            <a:gdLst/>
            <a:ahLst/>
            <a:cxnLst/>
            <a:rect l="l" t="t" r="r" b="b"/>
            <a:pathLst>
              <a:path w="5550534" h="546100">
                <a:moveTo>
                  <a:pt x="5459476" y="0"/>
                </a:moveTo>
                <a:lnTo>
                  <a:pt x="90932" y="0"/>
                </a:lnTo>
                <a:lnTo>
                  <a:pt x="55560" y="7153"/>
                </a:lnTo>
                <a:lnTo>
                  <a:pt x="26654" y="26654"/>
                </a:lnTo>
                <a:lnTo>
                  <a:pt x="7153" y="55560"/>
                </a:lnTo>
                <a:lnTo>
                  <a:pt x="0" y="90931"/>
                </a:lnTo>
                <a:lnTo>
                  <a:pt x="0" y="454659"/>
                </a:lnTo>
                <a:lnTo>
                  <a:pt x="7153" y="490031"/>
                </a:lnTo>
                <a:lnTo>
                  <a:pt x="26654" y="518937"/>
                </a:lnTo>
                <a:lnTo>
                  <a:pt x="55560" y="538438"/>
                </a:lnTo>
                <a:lnTo>
                  <a:pt x="90932" y="545591"/>
                </a:lnTo>
                <a:lnTo>
                  <a:pt x="5459476" y="545591"/>
                </a:lnTo>
                <a:lnTo>
                  <a:pt x="5494847" y="538438"/>
                </a:lnTo>
                <a:lnTo>
                  <a:pt x="5523753" y="518937"/>
                </a:lnTo>
                <a:lnTo>
                  <a:pt x="5543254" y="490031"/>
                </a:lnTo>
                <a:lnTo>
                  <a:pt x="5550408" y="454659"/>
                </a:lnTo>
                <a:lnTo>
                  <a:pt x="5550408" y="90931"/>
                </a:lnTo>
                <a:lnTo>
                  <a:pt x="5543254" y="55560"/>
                </a:lnTo>
                <a:lnTo>
                  <a:pt x="5523753" y="26654"/>
                </a:lnTo>
                <a:lnTo>
                  <a:pt x="5494847" y="7153"/>
                </a:lnTo>
                <a:lnTo>
                  <a:pt x="5459476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84319" y="5096002"/>
            <a:ext cx="5387212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4630" marR="5080" indent="-1472565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oc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oo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229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b="1" spc="-95" dirty="0">
                <a:solidFill>
                  <a:srgbClr val="FFFFFF"/>
                </a:solidFill>
                <a:latin typeface="Tahoma"/>
                <a:cs typeface="Tahoma"/>
              </a:rPr>
              <a:t>drives</a:t>
            </a:r>
            <a:r>
              <a:rPr sz="1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e.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03520" y="3406902"/>
            <a:ext cx="3850004" cy="3143250"/>
            <a:chOff x="5303520" y="3406902"/>
            <a:chExt cx="3850004" cy="3143250"/>
          </a:xfrm>
        </p:grpSpPr>
        <p:sp>
          <p:nvSpPr>
            <p:cNvPr id="12" name="object 12"/>
            <p:cNvSpPr/>
            <p:nvPr/>
          </p:nvSpPr>
          <p:spPr>
            <a:xfrm>
              <a:off x="5303520" y="6044184"/>
              <a:ext cx="3850004" cy="506095"/>
            </a:xfrm>
            <a:custGeom>
              <a:avLst/>
              <a:gdLst/>
              <a:ahLst/>
              <a:cxnLst/>
              <a:rect l="l" t="t" r="r" b="b"/>
              <a:pathLst>
                <a:path w="3850004" h="506095">
                  <a:moveTo>
                    <a:pt x="3765296" y="0"/>
                  </a:moveTo>
                  <a:lnTo>
                    <a:pt x="84327" y="0"/>
                  </a:lnTo>
                  <a:lnTo>
                    <a:pt x="51488" y="6627"/>
                  </a:lnTo>
                  <a:lnTo>
                    <a:pt x="24685" y="24699"/>
                  </a:lnTo>
                  <a:lnTo>
                    <a:pt x="6621" y="51504"/>
                  </a:lnTo>
                  <a:lnTo>
                    <a:pt x="0" y="84327"/>
                  </a:lnTo>
                  <a:lnTo>
                    <a:pt x="0" y="421639"/>
                  </a:lnTo>
                  <a:lnTo>
                    <a:pt x="6621" y="454463"/>
                  </a:lnTo>
                  <a:lnTo>
                    <a:pt x="24685" y="481268"/>
                  </a:lnTo>
                  <a:lnTo>
                    <a:pt x="51488" y="499340"/>
                  </a:lnTo>
                  <a:lnTo>
                    <a:pt x="84327" y="505967"/>
                  </a:lnTo>
                  <a:lnTo>
                    <a:pt x="3765296" y="505967"/>
                  </a:lnTo>
                  <a:lnTo>
                    <a:pt x="3798135" y="499340"/>
                  </a:lnTo>
                  <a:lnTo>
                    <a:pt x="3824938" y="481268"/>
                  </a:lnTo>
                  <a:lnTo>
                    <a:pt x="3843002" y="454463"/>
                  </a:lnTo>
                  <a:lnTo>
                    <a:pt x="3849624" y="421639"/>
                  </a:lnTo>
                  <a:lnTo>
                    <a:pt x="3849624" y="84327"/>
                  </a:lnTo>
                  <a:lnTo>
                    <a:pt x="3843002" y="51504"/>
                  </a:lnTo>
                  <a:lnTo>
                    <a:pt x="3824938" y="24699"/>
                  </a:lnTo>
                  <a:lnTo>
                    <a:pt x="3798135" y="6627"/>
                  </a:lnTo>
                  <a:lnTo>
                    <a:pt x="3765296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35895" y="3406902"/>
              <a:ext cx="171450" cy="709295"/>
            </a:xfrm>
            <a:custGeom>
              <a:avLst/>
              <a:gdLst/>
              <a:ahLst/>
              <a:cxnLst/>
              <a:rect l="l" t="t" r="r" b="b"/>
              <a:pathLst>
                <a:path w="171450" h="709295">
                  <a:moveTo>
                    <a:pt x="16446" y="538301"/>
                  </a:moveTo>
                  <a:lnTo>
                    <a:pt x="9251" y="540766"/>
                  </a:lnTo>
                  <a:lnTo>
                    <a:pt x="3643" y="545816"/>
                  </a:lnTo>
                  <a:lnTo>
                    <a:pt x="488" y="552402"/>
                  </a:lnTo>
                  <a:lnTo>
                    <a:pt x="0" y="559679"/>
                  </a:lnTo>
                  <a:lnTo>
                    <a:pt x="2393" y="566801"/>
                  </a:lnTo>
                  <a:lnTo>
                    <a:pt x="85578" y="709295"/>
                  </a:lnTo>
                  <a:lnTo>
                    <a:pt x="107597" y="671576"/>
                  </a:lnTo>
                  <a:lnTo>
                    <a:pt x="66528" y="671576"/>
                  </a:lnTo>
                  <a:lnTo>
                    <a:pt x="66528" y="600964"/>
                  </a:lnTo>
                  <a:lnTo>
                    <a:pt x="35413" y="547624"/>
                  </a:lnTo>
                  <a:lnTo>
                    <a:pt x="30360" y="541944"/>
                  </a:lnTo>
                  <a:lnTo>
                    <a:pt x="23760" y="538765"/>
                  </a:lnTo>
                  <a:lnTo>
                    <a:pt x="16446" y="538301"/>
                  </a:lnTo>
                  <a:close/>
                </a:path>
                <a:path w="171450" h="709295">
                  <a:moveTo>
                    <a:pt x="66528" y="600964"/>
                  </a:moveTo>
                  <a:lnTo>
                    <a:pt x="66528" y="671576"/>
                  </a:lnTo>
                  <a:lnTo>
                    <a:pt x="104628" y="671576"/>
                  </a:lnTo>
                  <a:lnTo>
                    <a:pt x="104628" y="661924"/>
                  </a:lnTo>
                  <a:lnTo>
                    <a:pt x="69068" y="661924"/>
                  </a:lnTo>
                  <a:lnTo>
                    <a:pt x="85578" y="633621"/>
                  </a:lnTo>
                  <a:lnTo>
                    <a:pt x="66528" y="600964"/>
                  </a:lnTo>
                  <a:close/>
                </a:path>
                <a:path w="171450" h="709295">
                  <a:moveTo>
                    <a:pt x="154709" y="538301"/>
                  </a:moveTo>
                  <a:lnTo>
                    <a:pt x="147395" y="538765"/>
                  </a:lnTo>
                  <a:lnTo>
                    <a:pt x="140795" y="541944"/>
                  </a:lnTo>
                  <a:lnTo>
                    <a:pt x="135743" y="547624"/>
                  </a:lnTo>
                  <a:lnTo>
                    <a:pt x="104628" y="600964"/>
                  </a:lnTo>
                  <a:lnTo>
                    <a:pt x="104628" y="671576"/>
                  </a:lnTo>
                  <a:lnTo>
                    <a:pt x="107597" y="671576"/>
                  </a:lnTo>
                  <a:lnTo>
                    <a:pt x="168763" y="566801"/>
                  </a:lnTo>
                  <a:lnTo>
                    <a:pt x="171156" y="559679"/>
                  </a:lnTo>
                  <a:lnTo>
                    <a:pt x="170668" y="552402"/>
                  </a:lnTo>
                  <a:lnTo>
                    <a:pt x="167513" y="545816"/>
                  </a:lnTo>
                  <a:lnTo>
                    <a:pt x="161905" y="540766"/>
                  </a:lnTo>
                  <a:lnTo>
                    <a:pt x="154709" y="538301"/>
                  </a:lnTo>
                  <a:close/>
                </a:path>
                <a:path w="171450" h="709295">
                  <a:moveTo>
                    <a:pt x="85578" y="633621"/>
                  </a:moveTo>
                  <a:lnTo>
                    <a:pt x="69068" y="661924"/>
                  </a:lnTo>
                  <a:lnTo>
                    <a:pt x="102088" y="661924"/>
                  </a:lnTo>
                  <a:lnTo>
                    <a:pt x="85578" y="633621"/>
                  </a:lnTo>
                  <a:close/>
                </a:path>
                <a:path w="171450" h="709295">
                  <a:moveTo>
                    <a:pt x="104628" y="600964"/>
                  </a:moveTo>
                  <a:lnTo>
                    <a:pt x="85578" y="633621"/>
                  </a:lnTo>
                  <a:lnTo>
                    <a:pt x="102088" y="661924"/>
                  </a:lnTo>
                  <a:lnTo>
                    <a:pt x="104628" y="661924"/>
                  </a:lnTo>
                  <a:lnTo>
                    <a:pt x="104628" y="600964"/>
                  </a:lnTo>
                  <a:close/>
                </a:path>
                <a:path w="171450" h="709295">
                  <a:moveTo>
                    <a:pt x="67163" y="335534"/>
                  </a:moveTo>
                  <a:lnTo>
                    <a:pt x="66528" y="335534"/>
                  </a:lnTo>
                  <a:lnTo>
                    <a:pt x="66528" y="600964"/>
                  </a:lnTo>
                  <a:lnTo>
                    <a:pt x="85578" y="633621"/>
                  </a:lnTo>
                  <a:lnTo>
                    <a:pt x="104628" y="600964"/>
                  </a:lnTo>
                  <a:lnTo>
                    <a:pt x="104628" y="373634"/>
                  </a:lnTo>
                  <a:lnTo>
                    <a:pt x="85578" y="373634"/>
                  </a:lnTo>
                  <a:lnTo>
                    <a:pt x="104628" y="354584"/>
                  </a:lnTo>
                  <a:lnTo>
                    <a:pt x="67163" y="354584"/>
                  </a:lnTo>
                  <a:lnTo>
                    <a:pt x="67163" y="335534"/>
                  </a:lnTo>
                  <a:close/>
                </a:path>
                <a:path w="171450" h="709295">
                  <a:moveTo>
                    <a:pt x="104628" y="354584"/>
                  </a:moveTo>
                  <a:lnTo>
                    <a:pt x="85578" y="373634"/>
                  </a:lnTo>
                  <a:lnTo>
                    <a:pt x="104628" y="373634"/>
                  </a:lnTo>
                  <a:lnTo>
                    <a:pt x="104628" y="354584"/>
                  </a:lnTo>
                  <a:close/>
                </a:path>
                <a:path w="171450" h="709295">
                  <a:moveTo>
                    <a:pt x="105263" y="335534"/>
                  </a:moveTo>
                  <a:lnTo>
                    <a:pt x="86213" y="335534"/>
                  </a:lnTo>
                  <a:lnTo>
                    <a:pt x="67163" y="354584"/>
                  </a:lnTo>
                  <a:lnTo>
                    <a:pt x="104628" y="354584"/>
                  </a:lnTo>
                  <a:lnTo>
                    <a:pt x="104628" y="373634"/>
                  </a:lnTo>
                  <a:lnTo>
                    <a:pt x="105263" y="373634"/>
                  </a:lnTo>
                  <a:lnTo>
                    <a:pt x="105263" y="335534"/>
                  </a:lnTo>
                  <a:close/>
                </a:path>
                <a:path w="171450" h="709295">
                  <a:moveTo>
                    <a:pt x="105263" y="0"/>
                  </a:moveTo>
                  <a:lnTo>
                    <a:pt x="67163" y="0"/>
                  </a:lnTo>
                  <a:lnTo>
                    <a:pt x="67163" y="354584"/>
                  </a:lnTo>
                  <a:lnTo>
                    <a:pt x="86213" y="335534"/>
                  </a:lnTo>
                  <a:lnTo>
                    <a:pt x="105263" y="335534"/>
                  </a:lnTo>
                  <a:lnTo>
                    <a:pt x="105263" y="0"/>
                  </a:lnTo>
                  <a:close/>
                </a:path>
              </a:pathLst>
            </a:custGeom>
            <a:solidFill>
              <a:srgbClr val="222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73953" y="6067755"/>
            <a:ext cx="3506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nin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b="1" spc="-24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b="1" spc="55" dirty="0">
                <a:solidFill>
                  <a:srgbClr val="FFFFFF"/>
                </a:solidFill>
                <a:latin typeface="Tahoma"/>
                <a:cs typeface="Tahoma"/>
              </a:rPr>
              <a:t>Driver</a:t>
            </a:r>
            <a:r>
              <a:rPr sz="1400" b="1" spc="-2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69891" y="874775"/>
            <a:ext cx="5501640" cy="5169535"/>
            <a:chOff x="4469891" y="874775"/>
            <a:chExt cx="5501640" cy="5169535"/>
          </a:xfrm>
        </p:grpSpPr>
        <p:sp>
          <p:nvSpPr>
            <p:cNvPr id="16" name="object 16"/>
            <p:cNvSpPr/>
            <p:nvPr/>
          </p:nvSpPr>
          <p:spPr>
            <a:xfrm>
              <a:off x="7143515" y="5598413"/>
              <a:ext cx="171450" cy="445770"/>
            </a:xfrm>
            <a:custGeom>
              <a:avLst/>
              <a:gdLst/>
              <a:ahLst/>
              <a:cxnLst/>
              <a:rect l="l" t="t" r="r" b="b"/>
              <a:pathLst>
                <a:path w="171450" h="445770">
                  <a:moveTo>
                    <a:pt x="16446" y="274768"/>
                  </a:moveTo>
                  <a:lnTo>
                    <a:pt x="9251" y="277215"/>
                  </a:lnTo>
                  <a:lnTo>
                    <a:pt x="3643" y="282242"/>
                  </a:lnTo>
                  <a:lnTo>
                    <a:pt x="488" y="288820"/>
                  </a:lnTo>
                  <a:lnTo>
                    <a:pt x="0" y="296107"/>
                  </a:lnTo>
                  <a:lnTo>
                    <a:pt x="2393" y="303263"/>
                  </a:lnTo>
                  <a:lnTo>
                    <a:pt x="85578" y="445770"/>
                  </a:lnTo>
                  <a:lnTo>
                    <a:pt x="107647" y="407962"/>
                  </a:lnTo>
                  <a:lnTo>
                    <a:pt x="66528" y="407962"/>
                  </a:lnTo>
                  <a:lnTo>
                    <a:pt x="66528" y="337413"/>
                  </a:lnTo>
                  <a:lnTo>
                    <a:pt x="35413" y="284073"/>
                  </a:lnTo>
                  <a:lnTo>
                    <a:pt x="30360" y="278419"/>
                  </a:lnTo>
                  <a:lnTo>
                    <a:pt x="23760" y="275243"/>
                  </a:lnTo>
                  <a:lnTo>
                    <a:pt x="16446" y="274768"/>
                  </a:lnTo>
                  <a:close/>
                </a:path>
                <a:path w="171450" h="445770">
                  <a:moveTo>
                    <a:pt x="66528" y="337413"/>
                  </a:moveTo>
                  <a:lnTo>
                    <a:pt x="66528" y="407962"/>
                  </a:lnTo>
                  <a:lnTo>
                    <a:pt x="104628" y="407962"/>
                  </a:lnTo>
                  <a:lnTo>
                    <a:pt x="104628" y="398373"/>
                  </a:lnTo>
                  <a:lnTo>
                    <a:pt x="69068" y="398373"/>
                  </a:lnTo>
                  <a:lnTo>
                    <a:pt x="85578" y="370070"/>
                  </a:lnTo>
                  <a:lnTo>
                    <a:pt x="66528" y="337413"/>
                  </a:lnTo>
                  <a:close/>
                </a:path>
                <a:path w="171450" h="445770">
                  <a:moveTo>
                    <a:pt x="154709" y="274768"/>
                  </a:moveTo>
                  <a:lnTo>
                    <a:pt x="147395" y="275243"/>
                  </a:lnTo>
                  <a:lnTo>
                    <a:pt x="140795" y="278419"/>
                  </a:lnTo>
                  <a:lnTo>
                    <a:pt x="135743" y="284073"/>
                  </a:lnTo>
                  <a:lnTo>
                    <a:pt x="104628" y="337413"/>
                  </a:lnTo>
                  <a:lnTo>
                    <a:pt x="104628" y="407962"/>
                  </a:lnTo>
                  <a:lnTo>
                    <a:pt x="107647" y="407962"/>
                  </a:lnTo>
                  <a:lnTo>
                    <a:pt x="168763" y="303263"/>
                  </a:lnTo>
                  <a:lnTo>
                    <a:pt x="171156" y="296107"/>
                  </a:lnTo>
                  <a:lnTo>
                    <a:pt x="170668" y="288820"/>
                  </a:lnTo>
                  <a:lnTo>
                    <a:pt x="167512" y="282242"/>
                  </a:lnTo>
                  <a:lnTo>
                    <a:pt x="161905" y="277215"/>
                  </a:lnTo>
                  <a:lnTo>
                    <a:pt x="154709" y="274768"/>
                  </a:lnTo>
                  <a:close/>
                </a:path>
                <a:path w="171450" h="445770">
                  <a:moveTo>
                    <a:pt x="85578" y="370070"/>
                  </a:moveTo>
                  <a:lnTo>
                    <a:pt x="69068" y="398373"/>
                  </a:lnTo>
                  <a:lnTo>
                    <a:pt x="102088" y="398373"/>
                  </a:lnTo>
                  <a:lnTo>
                    <a:pt x="85578" y="370070"/>
                  </a:lnTo>
                  <a:close/>
                </a:path>
                <a:path w="171450" h="445770">
                  <a:moveTo>
                    <a:pt x="104628" y="337413"/>
                  </a:moveTo>
                  <a:lnTo>
                    <a:pt x="85578" y="370070"/>
                  </a:lnTo>
                  <a:lnTo>
                    <a:pt x="102088" y="398373"/>
                  </a:lnTo>
                  <a:lnTo>
                    <a:pt x="104628" y="398373"/>
                  </a:lnTo>
                  <a:lnTo>
                    <a:pt x="104628" y="337413"/>
                  </a:lnTo>
                  <a:close/>
                </a:path>
                <a:path w="171450" h="445770">
                  <a:moveTo>
                    <a:pt x="66528" y="222846"/>
                  </a:moveTo>
                  <a:lnTo>
                    <a:pt x="66528" y="337413"/>
                  </a:lnTo>
                  <a:lnTo>
                    <a:pt x="85578" y="370070"/>
                  </a:lnTo>
                  <a:lnTo>
                    <a:pt x="104628" y="337413"/>
                  </a:lnTo>
                  <a:lnTo>
                    <a:pt x="104628" y="241896"/>
                  </a:lnTo>
                  <a:lnTo>
                    <a:pt x="85578" y="241896"/>
                  </a:lnTo>
                  <a:lnTo>
                    <a:pt x="66528" y="222846"/>
                  </a:lnTo>
                  <a:close/>
                </a:path>
                <a:path w="171450" h="445770">
                  <a:moveTo>
                    <a:pt x="104628" y="0"/>
                  </a:moveTo>
                  <a:lnTo>
                    <a:pt x="66528" y="0"/>
                  </a:lnTo>
                  <a:lnTo>
                    <a:pt x="66528" y="222846"/>
                  </a:lnTo>
                  <a:lnTo>
                    <a:pt x="85578" y="241896"/>
                  </a:lnTo>
                  <a:lnTo>
                    <a:pt x="104628" y="241896"/>
                  </a:lnTo>
                  <a:lnTo>
                    <a:pt x="104628" y="222846"/>
                  </a:lnTo>
                  <a:lnTo>
                    <a:pt x="85578" y="203796"/>
                  </a:lnTo>
                  <a:lnTo>
                    <a:pt x="104628" y="203796"/>
                  </a:lnTo>
                  <a:lnTo>
                    <a:pt x="104628" y="0"/>
                  </a:lnTo>
                  <a:close/>
                </a:path>
                <a:path w="171450" h="445770">
                  <a:moveTo>
                    <a:pt x="104628" y="203796"/>
                  </a:moveTo>
                  <a:lnTo>
                    <a:pt x="85578" y="203796"/>
                  </a:lnTo>
                  <a:lnTo>
                    <a:pt x="104628" y="222846"/>
                  </a:lnTo>
                  <a:lnTo>
                    <a:pt x="104628" y="203796"/>
                  </a:lnTo>
                  <a:close/>
                </a:path>
              </a:pathLst>
            </a:custGeom>
            <a:solidFill>
              <a:srgbClr val="222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9891" y="874775"/>
              <a:ext cx="5501640" cy="551815"/>
            </a:xfrm>
            <a:custGeom>
              <a:avLst/>
              <a:gdLst/>
              <a:ahLst/>
              <a:cxnLst/>
              <a:rect l="l" t="t" r="r" b="b"/>
              <a:pathLst>
                <a:path w="5501640" h="551815">
                  <a:moveTo>
                    <a:pt x="5409692" y="0"/>
                  </a:moveTo>
                  <a:lnTo>
                    <a:pt x="91948" y="0"/>
                  </a:lnTo>
                  <a:lnTo>
                    <a:pt x="56149" y="7223"/>
                  </a:lnTo>
                  <a:lnTo>
                    <a:pt x="26924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459739"/>
                  </a:lnTo>
                  <a:lnTo>
                    <a:pt x="7223" y="495538"/>
                  </a:lnTo>
                  <a:lnTo>
                    <a:pt x="26924" y="524763"/>
                  </a:lnTo>
                  <a:lnTo>
                    <a:pt x="56149" y="544464"/>
                  </a:lnTo>
                  <a:lnTo>
                    <a:pt x="91948" y="551688"/>
                  </a:lnTo>
                  <a:lnTo>
                    <a:pt x="5409692" y="551688"/>
                  </a:lnTo>
                  <a:lnTo>
                    <a:pt x="5445490" y="544464"/>
                  </a:lnTo>
                  <a:lnTo>
                    <a:pt x="5474716" y="524763"/>
                  </a:lnTo>
                  <a:lnTo>
                    <a:pt x="5494416" y="495538"/>
                  </a:lnTo>
                  <a:lnTo>
                    <a:pt x="5501640" y="459739"/>
                  </a:lnTo>
                  <a:lnTo>
                    <a:pt x="5501640" y="91948"/>
                  </a:lnTo>
                  <a:lnTo>
                    <a:pt x="5494416" y="56149"/>
                  </a:lnTo>
                  <a:lnTo>
                    <a:pt x="5474716" y="26924"/>
                  </a:lnTo>
                  <a:lnTo>
                    <a:pt x="5445490" y="7223"/>
                  </a:lnTo>
                  <a:lnTo>
                    <a:pt x="5409692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96739" y="920622"/>
            <a:ext cx="464312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nin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b="1" spc="-24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20" dirty="0">
                <a:solidFill>
                  <a:srgbClr val="FFFFFF"/>
                </a:solidFill>
                <a:latin typeface="Tahoma"/>
                <a:cs typeface="Tahoma"/>
              </a:rPr>
              <a:t>lly.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lang="en-IN" sz="1400" b="1" spc="5" dirty="0">
                <a:solidFill>
                  <a:srgbClr val="FFFFFF"/>
                </a:solidFill>
                <a:latin typeface="Tahoma"/>
                <a:cs typeface="Tahoma"/>
              </a:rPr>
              <a:t>Actuator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"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400" dirty="0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28083"/>
              </p:ext>
            </p:extLst>
          </p:nvPr>
        </p:nvGraphicFramePr>
        <p:xfrm>
          <a:off x="10254550" y="667194"/>
          <a:ext cx="1671574" cy="840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93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47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07594"/>
                  </a:ext>
                </a:extLst>
              </a:tr>
              <a:tr h="212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7135896" y="201929"/>
            <a:ext cx="172974" cy="2668524"/>
            <a:chOff x="7135896" y="201929"/>
            <a:chExt cx="172974" cy="2668524"/>
          </a:xfrm>
        </p:grpSpPr>
        <p:sp>
          <p:nvSpPr>
            <p:cNvPr id="21" name="object 21"/>
            <p:cNvSpPr/>
            <p:nvPr/>
          </p:nvSpPr>
          <p:spPr>
            <a:xfrm>
              <a:off x="7137420" y="2413253"/>
              <a:ext cx="171450" cy="457200"/>
            </a:xfrm>
            <a:custGeom>
              <a:avLst/>
              <a:gdLst/>
              <a:ahLst/>
              <a:cxnLst/>
              <a:rect l="l" t="t" r="r" b="b"/>
              <a:pathLst>
                <a:path w="171450" h="457200">
                  <a:moveTo>
                    <a:pt x="16446" y="285716"/>
                  </a:moveTo>
                  <a:lnTo>
                    <a:pt x="9251" y="288163"/>
                  </a:lnTo>
                  <a:lnTo>
                    <a:pt x="3643" y="293213"/>
                  </a:lnTo>
                  <a:lnTo>
                    <a:pt x="488" y="299799"/>
                  </a:lnTo>
                  <a:lnTo>
                    <a:pt x="0" y="307076"/>
                  </a:lnTo>
                  <a:lnTo>
                    <a:pt x="2393" y="314198"/>
                  </a:lnTo>
                  <a:lnTo>
                    <a:pt x="85578" y="456692"/>
                  </a:lnTo>
                  <a:lnTo>
                    <a:pt x="107597" y="418973"/>
                  </a:lnTo>
                  <a:lnTo>
                    <a:pt x="66528" y="418973"/>
                  </a:lnTo>
                  <a:lnTo>
                    <a:pt x="66528" y="348361"/>
                  </a:lnTo>
                  <a:lnTo>
                    <a:pt x="35413" y="295021"/>
                  </a:lnTo>
                  <a:lnTo>
                    <a:pt x="30360" y="289395"/>
                  </a:lnTo>
                  <a:lnTo>
                    <a:pt x="23760" y="286210"/>
                  </a:lnTo>
                  <a:lnTo>
                    <a:pt x="16446" y="285716"/>
                  </a:lnTo>
                  <a:close/>
                </a:path>
                <a:path w="171450" h="457200">
                  <a:moveTo>
                    <a:pt x="66528" y="348361"/>
                  </a:moveTo>
                  <a:lnTo>
                    <a:pt x="66528" y="418973"/>
                  </a:lnTo>
                  <a:lnTo>
                    <a:pt x="104628" y="418973"/>
                  </a:lnTo>
                  <a:lnTo>
                    <a:pt x="104628" y="409321"/>
                  </a:lnTo>
                  <a:lnTo>
                    <a:pt x="69068" y="409321"/>
                  </a:lnTo>
                  <a:lnTo>
                    <a:pt x="85578" y="381018"/>
                  </a:lnTo>
                  <a:lnTo>
                    <a:pt x="66528" y="348361"/>
                  </a:lnTo>
                  <a:close/>
                </a:path>
                <a:path w="171450" h="457200">
                  <a:moveTo>
                    <a:pt x="154709" y="285716"/>
                  </a:moveTo>
                  <a:lnTo>
                    <a:pt x="147395" y="286210"/>
                  </a:lnTo>
                  <a:lnTo>
                    <a:pt x="140795" y="289395"/>
                  </a:lnTo>
                  <a:lnTo>
                    <a:pt x="135743" y="295021"/>
                  </a:lnTo>
                  <a:lnTo>
                    <a:pt x="104628" y="348361"/>
                  </a:lnTo>
                  <a:lnTo>
                    <a:pt x="104628" y="418973"/>
                  </a:lnTo>
                  <a:lnTo>
                    <a:pt x="107597" y="418973"/>
                  </a:lnTo>
                  <a:lnTo>
                    <a:pt x="168763" y="314198"/>
                  </a:lnTo>
                  <a:lnTo>
                    <a:pt x="171156" y="307076"/>
                  </a:lnTo>
                  <a:lnTo>
                    <a:pt x="170668" y="299799"/>
                  </a:lnTo>
                  <a:lnTo>
                    <a:pt x="167513" y="293213"/>
                  </a:lnTo>
                  <a:lnTo>
                    <a:pt x="161905" y="288163"/>
                  </a:lnTo>
                  <a:lnTo>
                    <a:pt x="154709" y="285716"/>
                  </a:lnTo>
                  <a:close/>
                </a:path>
                <a:path w="171450" h="457200">
                  <a:moveTo>
                    <a:pt x="85578" y="381018"/>
                  </a:moveTo>
                  <a:lnTo>
                    <a:pt x="69068" y="409321"/>
                  </a:lnTo>
                  <a:lnTo>
                    <a:pt x="102088" y="409321"/>
                  </a:lnTo>
                  <a:lnTo>
                    <a:pt x="85578" y="381018"/>
                  </a:lnTo>
                  <a:close/>
                </a:path>
                <a:path w="171450" h="457200">
                  <a:moveTo>
                    <a:pt x="104628" y="348361"/>
                  </a:moveTo>
                  <a:lnTo>
                    <a:pt x="85578" y="381018"/>
                  </a:lnTo>
                  <a:lnTo>
                    <a:pt x="102088" y="409321"/>
                  </a:lnTo>
                  <a:lnTo>
                    <a:pt x="104628" y="409321"/>
                  </a:lnTo>
                  <a:lnTo>
                    <a:pt x="104628" y="348361"/>
                  </a:lnTo>
                  <a:close/>
                </a:path>
                <a:path w="171450" h="457200">
                  <a:moveTo>
                    <a:pt x="66909" y="209296"/>
                  </a:moveTo>
                  <a:lnTo>
                    <a:pt x="66528" y="209296"/>
                  </a:lnTo>
                  <a:lnTo>
                    <a:pt x="66528" y="348361"/>
                  </a:lnTo>
                  <a:lnTo>
                    <a:pt x="85578" y="381018"/>
                  </a:lnTo>
                  <a:lnTo>
                    <a:pt x="104628" y="348361"/>
                  </a:lnTo>
                  <a:lnTo>
                    <a:pt x="104628" y="247396"/>
                  </a:lnTo>
                  <a:lnTo>
                    <a:pt x="85578" y="247396"/>
                  </a:lnTo>
                  <a:lnTo>
                    <a:pt x="104628" y="228346"/>
                  </a:lnTo>
                  <a:lnTo>
                    <a:pt x="66909" y="228346"/>
                  </a:lnTo>
                  <a:lnTo>
                    <a:pt x="66909" y="209296"/>
                  </a:lnTo>
                  <a:close/>
                </a:path>
                <a:path w="171450" h="457200">
                  <a:moveTo>
                    <a:pt x="104628" y="228346"/>
                  </a:moveTo>
                  <a:lnTo>
                    <a:pt x="85578" y="247396"/>
                  </a:lnTo>
                  <a:lnTo>
                    <a:pt x="104628" y="247396"/>
                  </a:lnTo>
                  <a:lnTo>
                    <a:pt x="104628" y="228346"/>
                  </a:lnTo>
                  <a:close/>
                </a:path>
                <a:path w="171450" h="457200">
                  <a:moveTo>
                    <a:pt x="105009" y="209296"/>
                  </a:moveTo>
                  <a:lnTo>
                    <a:pt x="85959" y="209296"/>
                  </a:lnTo>
                  <a:lnTo>
                    <a:pt x="66909" y="228346"/>
                  </a:lnTo>
                  <a:lnTo>
                    <a:pt x="104628" y="228346"/>
                  </a:lnTo>
                  <a:lnTo>
                    <a:pt x="104628" y="247396"/>
                  </a:lnTo>
                  <a:lnTo>
                    <a:pt x="105009" y="247396"/>
                  </a:lnTo>
                  <a:lnTo>
                    <a:pt x="105009" y="209296"/>
                  </a:lnTo>
                  <a:close/>
                </a:path>
                <a:path w="171450" h="457200">
                  <a:moveTo>
                    <a:pt x="105009" y="0"/>
                  </a:moveTo>
                  <a:lnTo>
                    <a:pt x="66909" y="0"/>
                  </a:lnTo>
                  <a:lnTo>
                    <a:pt x="66909" y="228346"/>
                  </a:lnTo>
                  <a:lnTo>
                    <a:pt x="85959" y="209296"/>
                  </a:lnTo>
                  <a:lnTo>
                    <a:pt x="105009" y="209296"/>
                  </a:lnTo>
                  <a:lnTo>
                    <a:pt x="105009" y="0"/>
                  </a:lnTo>
                  <a:close/>
                </a:path>
              </a:pathLst>
            </a:custGeom>
            <a:solidFill>
              <a:srgbClr val="222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35896" y="201929"/>
              <a:ext cx="171450" cy="673735"/>
            </a:xfrm>
            <a:custGeom>
              <a:avLst/>
              <a:gdLst/>
              <a:ahLst/>
              <a:cxnLst/>
              <a:rect l="l" t="t" r="r" b="b"/>
              <a:pathLst>
                <a:path w="171450" h="673735">
                  <a:moveTo>
                    <a:pt x="16446" y="502431"/>
                  </a:moveTo>
                  <a:lnTo>
                    <a:pt x="9251" y="504825"/>
                  </a:lnTo>
                  <a:lnTo>
                    <a:pt x="3643" y="509875"/>
                  </a:lnTo>
                  <a:lnTo>
                    <a:pt x="488" y="516461"/>
                  </a:lnTo>
                  <a:lnTo>
                    <a:pt x="0" y="523738"/>
                  </a:lnTo>
                  <a:lnTo>
                    <a:pt x="2393" y="530860"/>
                  </a:lnTo>
                  <a:lnTo>
                    <a:pt x="85578" y="673481"/>
                  </a:lnTo>
                  <a:lnTo>
                    <a:pt x="107652" y="635635"/>
                  </a:lnTo>
                  <a:lnTo>
                    <a:pt x="66528" y="635635"/>
                  </a:lnTo>
                  <a:lnTo>
                    <a:pt x="66528" y="565023"/>
                  </a:lnTo>
                  <a:lnTo>
                    <a:pt x="35413" y="511683"/>
                  </a:lnTo>
                  <a:lnTo>
                    <a:pt x="30360" y="506075"/>
                  </a:lnTo>
                  <a:lnTo>
                    <a:pt x="23760" y="502920"/>
                  </a:lnTo>
                  <a:lnTo>
                    <a:pt x="16446" y="502431"/>
                  </a:lnTo>
                  <a:close/>
                </a:path>
                <a:path w="171450" h="673735">
                  <a:moveTo>
                    <a:pt x="66528" y="565023"/>
                  </a:moveTo>
                  <a:lnTo>
                    <a:pt x="66528" y="635635"/>
                  </a:lnTo>
                  <a:lnTo>
                    <a:pt x="104628" y="635635"/>
                  </a:lnTo>
                  <a:lnTo>
                    <a:pt x="104628" y="625983"/>
                  </a:lnTo>
                  <a:lnTo>
                    <a:pt x="69068" y="625983"/>
                  </a:lnTo>
                  <a:lnTo>
                    <a:pt x="85578" y="597680"/>
                  </a:lnTo>
                  <a:lnTo>
                    <a:pt x="66528" y="565023"/>
                  </a:lnTo>
                  <a:close/>
                </a:path>
                <a:path w="171450" h="673735">
                  <a:moveTo>
                    <a:pt x="154709" y="502431"/>
                  </a:moveTo>
                  <a:lnTo>
                    <a:pt x="147395" y="502920"/>
                  </a:lnTo>
                  <a:lnTo>
                    <a:pt x="140795" y="506075"/>
                  </a:lnTo>
                  <a:lnTo>
                    <a:pt x="135743" y="511683"/>
                  </a:lnTo>
                  <a:lnTo>
                    <a:pt x="104628" y="565023"/>
                  </a:lnTo>
                  <a:lnTo>
                    <a:pt x="104628" y="635635"/>
                  </a:lnTo>
                  <a:lnTo>
                    <a:pt x="107652" y="635635"/>
                  </a:lnTo>
                  <a:lnTo>
                    <a:pt x="168763" y="530860"/>
                  </a:lnTo>
                  <a:lnTo>
                    <a:pt x="171156" y="523738"/>
                  </a:lnTo>
                  <a:lnTo>
                    <a:pt x="170668" y="516461"/>
                  </a:lnTo>
                  <a:lnTo>
                    <a:pt x="167513" y="509875"/>
                  </a:lnTo>
                  <a:lnTo>
                    <a:pt x="161905" y="504825"/>
                  </a:lnTo>
                  <a:lnTo>
                    <a:pt x="154709" y="502431"/>
                  </a:lnTo>
                  <a:close/>
                </a:path>
                <a:path w="171450" h="673735">
                  <a:moveTo>
                    <a:pt x="85578" y="597680"/>
                  </a:moveTo>
                  <a:lnTo>
                    <a:pt x="69068" y="625983"/>
                  </a:lnTo>
                  <a:lnTo>
                    <a:pt x="102088" y="625983"/>
                  </a:lnTo>
                  <a:lnTo>
                    <a:pt x="85578" y="597680"/>
                  </a:lnTo>
                  <a:close/>
                </a:path>
                <a:path w="171450" h="673735">
                  <a:moveTo>
                    <a:pt x="104628" y="565023"/>
                  </a:moveTo>
                  <a:lnTo>
                    <a:pt x="85578" y="597680"/>
                  </a:lnTo>
                  <a:lnTo>
                    <a:pt x="102088" y="625983"/>
                  </a:lnTo>
                  <a:lnTo>
                    <a:pt x="104628" y="625983"/>
                  </a:lnTo>
                  <a:lnTo>
                    <a:pt x="104628" y="565023"/>
                  </a:lnTo>
                  <a:close/>
                </a:path>
                <a:path w="171450" h="673735">
                  <a:moveTo>
                    <a:pt x="66528" y="336677"/>
                  </a:moveTo>
                  <a:lnTo>
                    <a:pt x="66528" y="565023"/>
                  </a:lnTo>
                  <a:lnTo>
                    <a:pt x="85578" y="597680"/>
                  </a:lnTo>
                  <a:lnTo>
                    <a:pt x="104628" y="565023"/>
                  </a:lnTo>
                  <a:lnTo>
                    <a:pt x="104628" y="355727"/>
                  </a:lnTo>
                  <a:lnTo>
                    <a:pt x="85578" y="355727"/>
                  </a:lnTo>
                  <a:lnTo>
                    <a:pt x="66528" y="336677"/>
                  </a:lnTo>
                  <a:close/>
                </a:path>
                <a:path w="171450" h="673735">
                  <a:moveTo>
                    <a:pt x="104628" y="0"/>
                  </a:moveTo>
                  <a:lnTo>
                    <a:pt x="66528" y="0"/>
                  </a:lnTo>
                  <a:lnTo>
                    <a:pt x="66528" y="336677"/>
                  </a:lnTo>
                  <a:lnTo>
                    <a:pt x="85578" y="355727"/>
                  </a:lnTo>
                  <a:lnTo>
                    <a:pt x="104628" y="355727"/>
                  </a:lnTo>
                  <a:lnTo>
                    <a:pt x="104628" y="336677"/>
                  </a:lnTo>
                  <a:lnTo>
                    <a:pt x="85578" y="317627"/>
                  </a:lnTo>
                  <a:lnTo>
                    <a:pt x="104628" y="317627"/>
                  </a:lnTo>
                  <a:lnTo>
                    <a:pt x="104628" y="0"/>
                  </a:lnTo>
                  <a:close/>
                </a:path>
                <a:path w="171450" h="673735">
                  <a:moveTo>
                    <a:pt x="104628" y="317627"/>
                  </a:moveTo>
                  <a:lnTo>
                    <a:pt x="85578" y="317627"/>
                  </a:lnTo>
                  <a:lnTo>
                    <a:pt x="104628" y="336677"/>
                  </a:lnTo>
                  <a:lnTo>
                    <a:pt x="104628" y="317627"/>
                  </a:lnTo>
                  <a:close/>
                </a:path>
              </a:pathLst>
            </a:custGeom>
            <a:solidFill>
              <a:srgbClr val="222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2622804" y="740663"/>
            <a:ext cx="441959" cy="134620"/>
          </a:xfrm>
          <a:custGeom>
            <a:avLst/>
            <a:gdLst/>
            <a:ahLst/>
            <a:cxnLst/>
            <a:rect l="l" t="t" r="r" b="b"/>
            <a:pathLst>
              <a:path w="441960" h="134619">
                <a:moveTo>
                  <a:pt x="441959" y="0"/>
                </a:moveTo>
                <a:lnTo>
                  <a:pt x="0" y="0"/>
                </a:lnTo>
                <a:lnTo>
                  <a:pt x="0" y="134112"/>
                </a:lnTo>
                <a:lnTo>
                  <a:pt x="441959" y="134112"/>
                </a:lnTo>
                <a:lnTo>
                  <a:pt x="441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622804" y="740663"/>
            <a:ext cx="441959" cy="13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700" b="1" spc="-5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438273" y="830325"/>
            <a:ext cx="695960" cy="2627630"/>
            <a:chOff x="2438273" y="830325"/>
            <a:chExt cx="695960" cy="2627630"/>
          </a:xfrm>
        </p:grpSpPr>
        <p:sp>
          <p:nvSpPr>
            <p:cNvPr id="109" name="object 109"/>
            <p:cNvSpPr/>
            <p:nvPr/>
          </p:nvSpPr>
          <p:spPr>
            <a:xfrm>
              <a:off x="2481072" y="2842259"/>
              <a:ext cx="614680" cy="615950"/>
            </a:xfrm>
            <a:custGeom>
              <a:avLst/>
              <a:gdLst/>
              <a:ahLst/>
              <a:cxnLst/>
              <a:rect l="l" t="t" r="r" b="b"/>
              <a:pathLst>
                <a:path w="614680" h="615950">
                  <a:moveTo>
                    <a:pt x="307085" y="0"/>
                  </a:moveTo>
                  <a:lnTo>
                    <a:pt x="261719" y="3337"/>
                  </a:lnTo>
                  <a:lnTo>
                    <a:pt x="218415" y="13031"/>
                  </a:lnTo>
                  <a:lnTo>
                    <a:pt x="177649" y="28606"/>
                  </a:lnTo>
                  <a:lnTo>
                    <a:pt x="139898" y="49587"/>
                  </a:lnTo>
                  <a:lnTo>
                    <a:pt x="105636" y="75498"/>
                  </a:lnTo>
                  <a:lnTo>
                    <a:pt x="75341" y="105863"/>
                  </a:lnTo>
                  <a:lnTo>
                    <a:pt x="49487" y="140206"/>
                  </a:lnTo>
                  <a:lnTo>
                    <a:pt x="28550" y="178052"/>
                  </a:lnTo>
                  <a:lnTo>
                    <a:pt x="13006" y="218925"/>
                  </a:lnTo>
                  <a:lnTo>
                    <a:pt x="3330" y="262348"/>
                  </a:lnTo>
                  <a:lnTo>
                    <a:pt x="0" y="307848"/>
                  </a:lnTo>
                  <a:lnTo>
                    <a:pt x="3330" y="353347"/>
                  </a:lnTo>
                  <a:lnTo>
                    <a:pt x="13006" y="396770"/>
                  </a:lnTo>
                  <a:lnTo>
                    <a:pt x="28550" y="437643"/>
                  </a:lnTo>
                  <a:lnTo>
                    <a:pt x="49487" y="475489"/>
                  </a:lnTo>
                  <a:lnTo>
                    <a:pt x="75341" y="509832"/>
                  </a:lnTo>
                  <a:lnTo>
                    <a:pt x="105636" y="540197"/>
                  </a:lnTo>
                  <a:lnTo>
                    <a:pt x="139898" y="566108"/>
                  </a:lnTo>
                  <a:lnTo>
                    <a:pt x="177649" y="587089"/>
                  </a:lnTo>
                  <a:lnTo>
                    <a:pt x="218415" y="602664"/>
                  </a:lnTo>
                  <a:lnTo>
                    <a:pt x="261719" y="612358"/>
                  </a:lnTo>
                  <a:lnTo>
                    <a:pt x="307085" y="615695"/>
                  </a:lnTo>
                  <a:lnTo>
                    <a:pt x="352452" y="612358"/>
                  </a:lnTo>
                  <a:lnTo>
                    <a:pt x="395756" y="602664"/>
                  </a:lnTo>
                  <a:lnTo>
                    <a:pt x="436522" y="587089"/>
                  </a:lnTo>
                  <a:lnTo>
                    <a:pt x="474273" y="566108"/>
                  </a:lnTo>
                  <a:lnTo>
                    <a:pt x="508535" y="540197"/>
                  </a:lnTo>
                  <a:lnTo>
                    <a:pt x="538830" y="509832"/>
                  </a:lnTo>
                  <a:lnTo>
                    <a:pt x="564684" y="475489"/>
                  </a:lnTo>
                  <a:lnTo>
                    <a:pt x="585621" y="437643"/>
                  </a:lnTo>
                  <a:lnTo>
                    <a:pt x="601165" y="396770"/>
                  </a:lnTo>
                  <a:lnTo>
                    <a:pt x="610841" y="353347"/>
                  </a:lnTo>
                  <a:lnTo>
                    <a:pt x="614171" y="307848"/>
                  </a:lnTo>
                  <a:lnTo>
                    <a:pt x="610841" y="262348"/>
                  </a:lnTo>
                  <a:lnTo>
                    <a:pt x="601165" y="218925"/>
                  </a:lnTo>
                  <a:lnTo>
                    <a:pt x="585621" y="178052"/>
                  </a:lnTo>
                  <a:lnTo>
                    <a:pt x="564684" y="140206"/>
                  </a:lnTo>
                  <a:lnTo>
                    <a:pt x="538830" y="105863"/>
                  </a:lnTo>
                  <a:lnTo>
                    <a:pt x="508535" y="75498"/>
                  </a:lnTo>
                  <a:lnTo>
                    <a:pt x="474273" y="49587"/>
                  </a:lnTo>
                  <a:lnTo>
                    <a:pt x="436522" y="28606"/>
                  </a:lnTo>
                  <a:lnTo>
                    <a:pt x="395756" y="13031"/>
                  </a:lnTo>
                  <a:lnTo>
                    <a:pt x="352452" y="3337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90800" y="2951987"/>
              <a:ext cx="394970" cy="396240"/>
            </a:xfrm>
            <a:custGeom>
              <a:avLst/>
              <a:gdLst/>
              <a:ahLst/>
              <a:cxnLst/>
              <a:rect l="l" t="t" r="r" b="b"/>
              <a:pathLst>
                <a:path w="394969" h="396239">
                  <a:moveTo>
                    <a:pt x="197357" y="0"/>
                  </a:moveTo>
                  <a:lnTo>
                    <a:pt x="152115" y="5229"/>
                  </a:lnTo>
                  <a:lnTo>
                    <a:pt x="110578" y="20127"/>
                  </a:lnTo>
                  <a:lnTo>
                    <a:pt x="73933" y="43507"/>
                  </a:lnTo>
                  <a:lnTo>
                    <a:pt x="43367" y="74182"/>
                  </a:lnTo>
                  <a:lnTo>
                    <a:pt x="20065" y="110967"/>
                  </a:lnTo>
                  <a:lnTo>
                    <a:pt x="5214" y="152675"/>
                  </a:lnTo>
                  <a:lnTo>
                    <a:pt x="0" y="198120"/>
                  </a:lnTo>
                  <a:lnTo>
                    <a:pt x="5214" y="243564"/>
                  </a:lnTo>
                  <a:lnTo>
                    <a:pt x="20065" y="285272"/>
                  </a:lnTo>
                  <a:lnTo>
                    <a:pt x="43367" y="322057"/>
                  </a:lnTo>
                  <a:lnTo>
                    <a:pt x="73933" y="352732"/>
                  </a:lnTo>
                  <a:lnTo>
                    <a:pt x="110578" y="376112"/>
                  </a:lnTo>
                  <a:lnTo>
                    <a:pt x="152115" y="391010"/>
                  </a:lnTo>
                  <a:lnTo>
                    <a:pt x="197357" y="396239"/>
                  </a:lnTo>
                  <a:lnTo>
                    <a:pt x="242600" y="391010"/>
                  </a:lnTo>
                  <a:lnTo>
                    <a:pt x="284137" y="376112"/>
                  </a:lnTo>
                  <a:lnTo>
                    <a:pt x="320782" y="352732"/>
                  </a:lnTo>
                  <a:lnTo>
                    <a:pt x="351348" y="322057"/>
                  </a:lnTo>
                  <a:lnTo>
                    <a:pt x="374650" y="285272"/>
                  </a:lnTo>
                  <a:lnTo>
                    <a:pt x="389501" y="243564"/>
                  </a:lnTo>
                  <a:lnTo>
                    <a:pt x="394716" y="198120"/>
                  </a:lnTo>
                  <a:lnTo>
                    <a:pt x="389501" y="152675"/>
                  </a:lnTo>
                  <a:lnTo>
                    <a:pt x="374650" y="110967"/>
                  </a:lnTo>
                  <a:lnTo>
                    <a:pt x="351348" y="74182"/>
                  </a:lnTo>
                  <a:lnTo>
                    <a:pt x="320782" y="43507"/>
                  </a:lnTo>
                  <a:lnTo>
                    <a:pt x="284137" y="20127"/>
                  </a:lnTo>
                  <a:lnTo>
                    <a:pt x="242600" y="5229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2C4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39568" y="3000755"/>
              <a:ext cx="297180" cy="299085"/>
            </a:xfrm>
            <a:custGeom>
              <a:avLst/>
              <a:gdLst/>
              <a:ahLst/>
              <a:cxnLst/>
              <a:rect l="l" t="t" r="r" b="b"/>
              <a:pathLst>
                <a:path w="297180" h="299085">
                  <a:moveTo>
                    <a:pt x="148589" y="0"/>
                  </a:moveTo>
                  <a:lnTo>
                    <a:pt x="101632" y="7620"/>
                  </a:lnTo>
                  <a:lnTo>
                    <a:pt x="60844" y="28834"/>
                  </a:lnTo>
                  <a:lnTo>
                    <a:pt x="28675" y="61173"/>
                  </a:lnTo>
                  <a:lnTo>
                    <a:pt x="7577" y="102168"/>
                  </a:lnTo>
                  <a:lnTo>
                    <a:pt x="0" y="149352"/>
                  </a:lnTo>
                  <a:lnTo>
                    <a:pt x="7577" y="196535"/>
                  </a:lnTo>
                  <a:lnTo>
                    <a:pt x="28675" y="237530"/>
                  </a:lnTo>
                  <a:lnTo>
                    <a:pt x="60844" y="269869"/>
                  </a:lnTo>
                  <a:lnTo>
                    <a:pt x="101632" y="291084"/>
                  </a:lnTo>
                  <a:lnTo>
                    <a:pt x="148589" y="298704"/>
                  </a:lnTo>
                  <a:lnTo>
                    <a:pt x="195547" y="291084"/>
                  </a:lnTo>
                  <a:lnTo>
                    <a:pt x="236335" y="269869"/>
                  </a:lnTo>
                  <a:lnTo>
                    <a:pt x="268504" y="237530"/>
                  </a:lnTo>
                  <a:lnTo>
                    <a:pt x="289602" y="196535"/>
                  </a:lnTo>
                  <a:lnTo>
                    <a:pt x="297180" y="149352"/>
                  </a:lnTo>
                  <a:lnTo>
                    <a:pt x="289602" y="102168"/>
                  </a:lnTo>
                  <a:lnTo>
                    <a:pt x="268504" y="61173"/>
                  </a:lnTo>
                  <a:lnTo>
                    <a:pt x="236335" y="28834"/>
                  </a:lnTo>
                  <a:lnTo>
                    <a:pt x="195547" y="7620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697480" y="3085718"/>
              <a:ext cx="184785" cy="139065"/>
            </a:xfrm>
            <a:custGeom>
              <a:avLst/>
              <a:gdLst/>
              <a:ahLst/>
              <a:cxnLst/>
              <a:rect l="l" t="t" r="r" b="b"/>
              <a:pathLst>
                <a:path w="184785" h="139064">
                  <a:moveTo>
                    <a:pt x="156209" y="0"/>
                  </a:moveTo>
                  <a:lnTo>
                    <a:pt x="0" y="89534"/>
                  </a:lnTo>
                  <a:lnTo>
                    <a:pt x="28320" y="138810"/>
                  </a:lnTo>
                  <a:lnTo>
                    <a:pt x="184403" y="49275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508504" y="3118103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19">
                  <a:moveTo>
                    <a:pt x="28956" y="0"/>
                  </a:move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2274" y="40231"/>
                  </a:lnTo>
                  <a:lnTo>
                    <a:pt x="8477" y="49434"/>
                  </a:lnTo>
                  <a:lnTo>
                    <a:pt x="17680" y="55637"/>
                  </a:lnTo>
                  <a:lnTo>
                    <a:pt x="28956" y="57912"/>
                  </a:lnTo>
                  <a:lnTo>
                    <a:pt x="40231" y="55637"/>
                  </a:lnTo>
                  <a:lnTo>
                    <a:pt x="49434" y="49434"/>
                  </a:lnTo>
                  <a:lnTo>
                    <a:pt x="55637" y="40231"/>
                  </a:lnTo>
                  <a:lnTo>
                    <a:pt x="57912" y="28956"/>
                  </a:lnTo>
                  <a:lnTo>
                    <a:pt x="55637" y="17680"/>
                  </a:lnTo>
                  <a:lnTo>
                    <a:pt x="49434" y="8477"/>
                  </a:lnTo>
                  <a:lnTo>
                    <a:pt x="40231" y="2274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846324" y="927861"/>
              <a:ext cx="287655" cy="295275"/>
            </a:xfrm>
            <a:custGeom>
              <a:avLst/>
              <a:gdLst/>
              <a:ahLst/>
              <a:cxnLst/>
              <a:rect l="l" t="t" r="r" b="b"/>
              <a:pathLst>
                <a:path w="287655" h="295275">
                  <a:moveTo>
                    <a:pt x="241140" y="219119"/>
                  </a:moveTo>
                  <a:lnTo>
                    <a:pt x="211327" y="219963"/>
                  </a:lnTo>
                  <a:lnTo>
                    <a:pt x="251713" y="295021"/>
                  </a:lnTo>
                  <a:lnTo>
                    <a:pt x="280930" y="232028"/>
                  </a:lnTo>
                  <a:lnTo>
                    <a:pt x="241934" y="232028"/>
                  </a:lnTo>
                  <a:lnTo>
                    <a:pt x="241140" y="219119"/>
                  </a:lnTo>
                  <a:close/>
                </a:path>
                <a:path w="287655" h="295275">
                  <a:moveTo>
                    <a:pt x="256978" y="218670"/>
                  </a:moveTo>
                  <a:lnTo>
                    <a:pt x="241140" y="219119"/>
                  </a:lnTo>
                  <a:lnTo>
                    <a:pt x="241934" y="232028"/>
                  </a:lnTo>
                  <a:lnTo>
                    <a:pt x="257809" y="231139"/>
                  </a:lnTo>
                  <a:lnTo>
                    <a:pt x="256978" y="218670"/>
                  </a:lnTo>
                  <a:close/>
                </a:path>
                <a:path w="287655" h="295275">
                  <a:moveTo>
                    <a:pt x="287527" y="217804"/>
                  </a:moveTo>
                  <a:lnTo>
                    <a:pt x="256978" y="218670"/>
                  </a:lnTo>
                  <a:lnTo>
                    <a:pt x="257809" y="231139"/>
                  </a:lnTo>
                  <a:lnTo>
                    <a:pt x="241934" y="232028"/>
                  </a:lnTo>
                  <a:lnTo>
                    <a:pt x="280930" y="232028"/>
                  </a:lnTo>
                  <a:lnTo>
                    <a:pt x="287527" y="217804"/>
                  </a:lnTo>
                  <a:close/>
                </a:path>
                <a:path w="287655" h="295275">
                  <a:moveTo>
                    <a:pt x="256768" y="215518"/>
                  </a:moveTo>
                  <a:lnTo>
                    <a:pt x="240919" y="215518"/>
                  </a:lnTo>
                  <a:lnTo>
                    <a:pt x="241045" y="216662"/>
                  </a:lnTo>
                  <a:lnTo>
                    <a:pt x="241059" y="217804"/>
                  </a:lnTo>
                  <a:lnTo>
                    <a:pt x="241140" y="219119"/>
                  </a:lnTo>
                  <a:lnTo>
                    <a:pt x="256978" y="218670"/>
                  </a:lnTo>
                  <a:lnTo>
                    <a:pt x="256768" y="215518"/>
                  </a:lnTo>
                  <a:close/>
                </a:path>
                <a:path w="287655" h="295275">
                  <a:moveTo>
                    <a:pt x="240966" y="216296"/>
                  </a:moveTo>
                  <a:lnTo>
                    <a:pt x="240989" y="216662"/>
                  </a:lnTo>
                  <a:lnTo>
                    <a:pt x="240966" y="216296"/>
                  </a:lnTo>
                  <a:close/>
                </a:path>
                <a:path w="287655" h="295275">
                  <a:moveTo>
                    <a:pt x="248055" y="180975"/>
                  </a:moveTo>
                  <a:lnTo>
                    <a:pt x="231394" y="180975"/>
                  </a:lnTo>
                  <a:lnTo>
                    <a:pt x="231520" y="181355"/>
                  </a:lnTo>
                  <a:lnTo>
                    <a:pt x="235331" y="192912"/>
                  </a:lnTo>
                  <a:lnTo>
                    <a:pt x="238506" y="204724"/>
                  </a:lnTo>
                  <a:lnTo>
                    <a:pt x="240966" y="216296"/>
                  </a:lnTo>
                  <a:lnTo>
                    <a:pt x="240919" y="215518"/>
                  </a:lnTo>
                  <a:lnTo>
                    <a:pt x="256768" y="215518"/>
                  </a:lnTo>
                  <a:lnTo>
                    <a:pt x="256667" y="213995"/>
                  </a:lnTo>
                  <a:lnTo>
                    <a:pt x="253873" y="200787"/>
                  </a:lnTo>
                  <a:lnTo>
                    <a:pt x="250444" y="188213"/>
                  </a:lnTo>
                  <a:lnTo>
                    <a:pt x="248055" y="180975"/>
                  </a:lnTo>
                  <a:close/>
                </a:path>
                <a:path w="287655" h="295275">
                  <a:moveTo>
                    <a:pt x="238378" y="204342"/>
                  </a:moveTo>
                  <a:lnTo>
                    <a:pt x="238461" y="204724"/>
                  </a:lnTo>
                  <a:lnTo>
                    <a:pt x="238378" y="204342"/>
                  </a:lnTo>
                  <a:close/>
                </a:path>
                <a:path w="287655" h="295275">
                  <a:moveTo>
                    <a:pt x="235203" y="192532"/>
                  </a:moveTo>
                  <a:lnTo>
                    <a:pt x="235307" y="192912"/>
                  </a:lnTo>
                  <a:lnTo>
                    <a:pt x="235203" y="192532"/>
                  </a:lnTo>
                  <a:close/>
                </a:path>
                <a:path w="287655" h="295275">
                  <a:moveTo>
                    <a:pt x="231510" y="181329"/>
                  </a:moveTo>
                  <a:close/>
                </a:path>
                <a:path w="287655" h="295275">
                  <a:moveTo>
                    <a:pt x="244046" y="169672"/>
                  </a:moveTo>
                  <a:lnTo>
                    <a:pt x="227075" y="169672"/>
                  </a:lnTo>
                  <a:lnTo>
                    <a:pt x="231510" y="181329"/>
                  </a:lnTo>
                  <a:lnTo>
                    <a:pt x="231394" y="180975"/>
                  </a:lnTo>
                  <a:lnTo>
                    <a:pt x="248055" y="180975"/>
                  </a:lnTo>
                  <a:lnTo>
                    <a:pt x="246380" y="175895"/>
                  </a:lnTo>
                  <a:lnTo>
                    <a:pt x="244046" y="169672"/>
                  </a:lnTo>
                  <a:close/>
                </a:path>
                <a:path w="287655" h="295275">
                  <a:moveTo>
                    <a:pt x="234293" y="147700"/>
                  </a:moveTo>
                  <a:lnTo>
                    <a:pt x="216788" y="147700"/>
                  </a:lnTo>
                  <a:lnTo>
                    <a:pt x="217169" y="148462"/>
                  </a:lnTo>
                  <a:lnTo>
                    <a:pt x="227202" y="170179"/>
                  </a:lnTo>
                  <a:lnTo>
                    <a:pt x="227075" y="169672"/>
                  </a:lnTo>
                  <a:lnTo>
                    <a:pt x="244046" y="169672"/>
                  </a:lnTo>
                  <a:lnTo>
                    <a:pt x="241807" y="163702"/>
                  </a:lnTo>
                  <a:lnTo>
                    <a:pt x="234293" y="147700"/>
                  </a:lnTo>
                  <a:close/>
                </a:path>
                <a:path w="287655" h="295275">
                  <a:moveTo>
                    <a:pt x="217039" y="148240"/>
                  </a:moveTo>
                  <a:lnTo>
                    <a:pt x="217142" y="148462"/>
                  </a:lnTo>
                  <a:lnTo>
                    <a:pt x="217039" y="148240"/>
                  </a:lnTo>
                  <a:close/>
                </a:path>
                <a:path w="287655" h="295275">
                  <a:moveTo>
                    <a:pt x="216788" y="147700"/>
                  </a:moveTo>
                  <a:lnTo>
                    <a:pt x="217039" y="148240"/>
                  </a:lnTo>
                  <a:lnTo>
                    <a:pt x="217169" y="148462"/>
                  </a:lnTo>
                  <a:lnTo>
                    <a:pt x="216788" y="147700"/>
                  </a:lnTo>
                  <a:close/>
                </a:path>
                <a:path w="287655" h="295275">
                  <a:moveTo>
                    <a:pt x="223000" y="127126"/>
                  </a:moveTo>
                  <a:lnTo>
                    <a:pt x="204596" y="127126"/>
                  </a:lnTo>
                  <a:lnTo>
                    <a:pt x="204977" y="127762"/>
                  </a:lnTo>
                  <a:lnTo>
                    <a:pt x="217039" y="148240"/>
                  </a:lnTo>
                  <a:lnTo>
                    <a:pt x="216788" y="147700"/>
                  </a:lnTo>
                  <a:lnTo>
                    <a:pt x="234293" y="147700"/>
                  </a:lnTo>
                  <a:lnTo>
                    <a:pt x="231012" y="140715"/>
                  </a:lnTo>
                  <a:lnTo>
                    <a:pt x="223000" y="127126"/>
                  </a:lnTo>
                  <a:close/>
                </a:path>
                <a:path w="287655" h="295275">
                  <a:moveTo>
                    <a:pt x="204944" y="127715"/>
                  </a:moveTo>
                  <a:close/>
                </a:path>
                <a:path w="287655" h="295275">
                  <a:moveTo>
                    <a:pt x="190373" y="107950"/>
                  </a:moveTo>
                  <a:lnTo>
                    <a:pt x="204944" y="127715"/>
                  </a:lnTo>
                  <a:lnTo>
                    <a:pt x="204596" y="127126"/>
                  </a:lnTo>
                  <a:lnTo>
                    <a:pt x="223000" y="127126"/>
                  </a:lnTo>
                  <a:lnTo>
                    <a:pt x="218058" y="118745"/>
                  </a:lnTo>
                  <a:lnTo>
                    <a:pt x="210502" y="108458"/>
                  </a:lnTo>
                  <a:lnTo>
                    <a:pt x="190881" y="108458"/>
                  </a:lnTo>
                  <a:lnTo>
                    <a:pt x="190373" y="107950"/>
                  </a:lnTo>
                  <a:close/>
                </a:path>
                <a:path w="287655" h="295275">
                  <a:moveTo>
                    <a:pt x="195809" y="90170"/>
                  </a:moveTo>
                  <a:lnTo>
                    <a:pt x="174625" y="90170"/>
                  </a:lnTo>
                  <a:lnTo>
                    <a:pt x="175132" y="90677"/>
                  </a:lnTo>
                  <a:lnTo>
                    <a:pt x="190881" y="108458"/>
                  </a:lnTo>
                  <a:lnTo>
                    <a:pt x="210502" y="108458"/>
                  </a:lnTo>
                  <a:lnTo>
                    <a:pt x="202945" y="98171"/>
                  </a:lnTo>
                  <a:lnTo>
                    <a:pt x="195809" y="90170"/>
                  </a:lnTo>
                  <a:close/>
                </a:path>
                <a:path w="287655" h="295275">
                  <a:moveTo>
                    <a:pt x="174808" y="90375"/>
                  </a:moveTo>
                  <a:lnTo>
                    <a:pt x="175076" y="90677"/>
                  </a:lnTo>
                  <a:lnTo>
                    <a:pt x="174808" y="90375"/>
                  </a:lnTo>
                  <a:close/>
                </a:path>
                <a:path w="287655" h="295275">
                  <a:moveTo>
                    <a:pt x="174625" y="90170"/>
                  </a:moveTo>
                  <a:lnTo>
                    <a:pt x="174808" y="90375"/>
                  </a:lnTo>
                  <a:lnTo>
                    <a:pt x="175132" y="90677"/>
                  </a:lnTo>
                  <a:lnTo>
                    <a:pt x="174625" y="90170"/>
                  </a:lnTo>
                  <a:close/>
                </a:path>
                <a:path w="287655" h="295275">
                  <a:moveTo>
                    <a:pt x="180319" y="73913"/>
                  </a:moveTo>
                  <a:lnTo>
                    <a:pt x="157099" y="73913"/>
                  </a:lnTo>
                  <a:lnTo>
                    <a:pt x="157733" y="74422"/>
                  </a:lnTo>
                  <a:lnTo>
                    <a:pt x="174808" y="90375"/>
                  </a:lnTo>
                  <a:lnTo>
                    <a:pt x="174625" y="90170"/>
                  </a:lnTo>
                  <a:lnTo>
                    <a:pt x="195809" y="90170"/>
                  </a:lnTo>
                  <a:lnTo>
                    <a:pt x="186181" y="79375"/>
                  </a:lnTo>
                  <a:lnTo>
                    <a:pt x="180319" y="73913"/>
                  </a:lnTo>
                  <a:close/>
                </a:path>
                <a:path w="287655" h="295275">
                  <a:moveTo>
                    <a:pt x="157249" y="74053"/>
                  </a:moveTo>
                  <a:lnTo>
                    <a:pt x="157645" y="74422"/>
                  </a:lnTo>
                  <a:lnTo>
                    <a:pt x="157249" y="74053"/>
                  </a:lnTo>
                  <a:close/>
                </a:path>
                <a:path w="287655" h="295275">
                  <a:moveTo>
                    <a:pt x="157099" y="73913"/>
                  </a:moveTo>
                  <a:lnTo>
                    <a:pt x="157249" y="74053"/>
                  </a:lnTo>
                  <a:lnTo>
                    <a:pt x="157733" y="74422"/>
                  </a:lnTo>
                  <a:lnTo>
                    <a:pt x="157099" y="73913"/>
                  </a:lnTo>
                  <a:close/>
                </a:path>
                <a:path w="287655" h="295275">
                  <a:moveTo>
                    <a:pt x="138175" y="59562"/>
                  </a:moveTo>
                  <a:lnTo>
                    <a:pt x="157249" y="74053"/>
                  </a:lnTo>
                  <a:lnTo>
                    <a:pt x="157099" y="73913"/>
                  </a:lnTo>
                  <a:lnTo>
                    <a:pt x="180319" y="73913"/>
                  </a:lnTo>
                  <a:lnTo>
                    <a:pt x="167639" y="62102"/>
                  </a:lnTo>
                  <a:lnTo>
                    <a:pt x="164820" y="59943"/>
                  </a:lnTo>
                  <a:lnTo>
                    <a:pt x="138811" y="59943"/>
                  </a:lnTo>
                  <a:lnTo>
                    <a:pt x="138175" y="59562"/>
                  </a:lnTo>
                  <a:close/>
                </a:path>
                <a:path w="287655" h="295275">
                  <a:moveTo>
                    <a:pt x="147739" y="46862"/>
                  </a:moveTo>
                  <a:lnTo>
                    <a:pt x="117728" y="46862"/>
                  </a:lnTo>
                  <a:lnTo>
                    <a:pt x="118363" y="47243"/>
                  </a:lnTo>
                  <a:lnTo>
                    <a:pt x="138811" y="59943"/>
                  </a:lnTo>
                  <a:lnTo>
                    <a:pt x="164820" y="59943"/>
                  </a:lnTo>
                  <a:lnTo>
                    <a:pt x="147739" y="46862"/>
                  </a:lnTo>
                  <a:close/>
                </a:path>
                <a:path w="287655" h="295275">
                  <a:moveTo>
                    <a:pt x="118256" y="47190"/>
                  </a:moveTo>
                  <a:close/>
                </a:path>
                <a:path w="287655" h="295275">
                  <a:moveTo>
                    <a:pt x="130569" y="36195"/>
                  </a:moveTo>
                  <a:lnTo>
                    <a:pt x="96265" y="36195"/>
                  </a:lnTo>
                  <a:lnTo>
                    <a:pt x="118256" y="47190"/>
                  </a:lnTo>
                  <a:lnTo>
                    <a:pt x="117728" y="46862"/>
                  </a:lnTo>
                  <a:lnTo>
                    <a:pt x="147739" y="46862"/>
                  </a:lnTo>
                  <a:lnTo>
                    <a:pt x="147574" y="46736"/>
                  </a:lnTo>
                  <a:lnTo>
                    <a:pt x="130569" y="36195"/>
                  </a:lnTo>
                  <a:close/>
                </a:path>
                <a:path w="287655" h="295275">
                  <a:moveTo>
                    <a:pt x="122808" y="31750"/>
                  </a:moveTo>
                  <a:lnTo>
                    <a:pt x="85217" y="31750"/>
                  </a:lnTo>
                  <a:lnTo>
                    <a:pt x="96774" y="36449"/>
                  </a:lnTo>
                  <a:lnTo>
                    <a:pt x="96265" y="36195"/>
                  </a:lnTo>
                  <a:lnTo>
                    <a:pt x="130569" y="36195"/>
                  </a:lnTo>
                  <a:lnTo>
                    <a:pt x="125856" y="33274"/>
                  </a:lnTo>
                  <a:lnTo>
                    <a:pt x="122808" y="31750"/>
                  </a:lnTo>
                  <a:close/>
                </a:path>
                <a:path w="287655" h="295275">
                  <a:moveTo>
                    <a:pt x="114681" y="27686"/>
                  </a:moveTo>
                  <a:lnTo>
                    <a:pt x="73659" y="27686"/>
                  </a:lnTo>
                  <a:lnTo>
                    <a:pt x="85470" y="31876"/>
                  </a:lnTo>
                  <a:lnTo>
                    <a:pt x="85217" y="31750"/>
                  </a:lnTo>
                  <a:lnTo>
                    <a:pt x="122808" y="31750"/>
                  </a:lnTo>
                  <a:lnTo>
                    <a:pt x="114681" y="27686"/>
                  </a:lnTo>
                  <a:close/>
                </a:path>
                <a:path w="287655" h="295275">
                  <a:moveTo>
                    <a:pt x="101727" y="21336"/>
                  </a:moveTo>
                  <a:lnTo>
                    <a:pt x="49911" y="21336"/>
                  </a:lnTo>
                  <a:lnTo>
                    <a:pt x="62356" y="24384"/>
                  </a:lnTo>
                  <a:lnTo>
                    <a:pt x="61975" y="24384"/>
                  </a:lnTo>
                  <a:lnTo>
                    <a:pt x="74168" y="27939"/>
                  </a:lnTo>
                  <a:lnTo>
                    <a:pt x="73659" y="27686"/>
                  </a:lnTo>
                  <a:lnTo>
                    <a:pt x="114681" y="27686"/>
                  </a:lnTo>
                  <a:lnTo>
                    <a:pt x="102996" y="21843"/>
                  </a:lnTo>
                  <a:lnTo>
                    <a:pt x="101727" y="21336"/>
                  </a:lnTo>
                  <a:close/>
                </a:path>
                <a:path w="287655" h="295275">
                  <a:moveTo>
                    <a:pt x="96012" y="19050"/>
                  </a:moveTo>
                  <a:lnTo>
                    <a:pt x="37845" y="19050"/>
                  </a:lnTo>
                  <a:lnTo>
                    <a:pt x="50418" y="21462"/>
                  </a:lnTo>
                  <a:lnTo>
                    <a:pt x="49911" y="21336"/>
                  </a:lnTo>
                  <a:lnTo>
                    <a:pt x="101727" y="21336"/>
                  </a:lnTo>
                  <a:lnTo>
                    <a:pt x="96012" y="19050"/>
                  </a:lnTo>
                  <a:close/>
                </a:path>
                <a:path w="287655" h="295275">
                  <a:moveTo>
                    <a:pt x="91884" y="17399"/>
                  </a:moveTo>
                  <a:lnTo>
                    <a:pt x="25400" y="17399"/>
                  </a:lnTo>
                  <a:lnTo>
                    <a:pt x="38226" y="19176"/>
                  </a:lnTo>
                  <a:lnTo>
                    <a:pt x="37845" y="19050"/>
                  </a:lnTo>
                  <a:lnTo>
                    <a:pt x="96012" y="19050"/>
                  </a:lnTo>
                  <a:lnTo>
                    <a:pt x="91884" y="17399"/>
                  </a:lnTo>
                  <a:close/>
                </a:path>
                <a:path w="287655" h="295275">
                  <a:moveTo>
                    <a:pt x="634" y="0"/>
                  </a:moveTo>
                  <a:lnTo>
                    <a:pt x="0" y="15875"/>
                  </a:lnTo>
                  <a:lnTo>
                    <a:pt x="13207" y="16383"/>
                  </a:lnTo>
                  <a:lnTo>
                    <a:pt x="12826" y="16383"/>
                  </a:lnTo>
                  <a:lnTo>
                    <a:pt x="25781" y="17525"/>
                  </a:lnTo>
                  <a:lnTo>
                    <a:pt x="25400" y="17399"/>
                  </a:lnTo>
                  <a:lnTo>
                    <a:pt x="91884" y="17399"/>
                  </a:lnTo>
                  <a:lnTo>
                    <a:pt x="53593" y="5968"/>
                  </a:lnTo>
                  <a:lnTo>
                    <a:pt x="13969" y="50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817876" y="909827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19">
                  <a:moveTo>
                    <a:pt x="28956" y="0"/>
                  </a:move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2274" y="40231"/>
                  </a:lnTo>
                  <a:lnTo>
                    <a:pt x="8477" y="49434"/>
                  </a:lnTo>
                  <a:lnTo>
                    <a:pt x="17680" y="55637"/>
                  </a:lnTo>
                  <a:lnTo>
                    <a:pt x="28956" y="57912"/>
                  </a:lnTo>
                  <a:lnTo>
                    <a:pt x="40231" y="55637"/>
                  </a:lnTo>
                  <a:lnTo>
                    <a:pt x="49434" y="49434"/>
                  </a:lnTo>
                  <a:lnTo>
                    <a:pt x="55637" y="40231"/>
                  </a:lnTo>
                  <a:lnTo>
                    <a:pt x="57912" y="28956"/>
                  </a:lnTo>
                  <a:lnTo>
                    <a:pt x="55637" y="17680"/>
                  </a:lnTo>
                  <a:lnTo>
                    <a:pt x="49434" y="8477"/>
                  </a:lnTo>
                  <a:lnTo>
                    <a:pt x="40231" y="2274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807208" y="990599"/>
              <a:ext cx="71755" cy="396240"/>
            </a:xfrm>
            <a:custGeom>
              <a:avLst/>
              <a:gdLst/>
              <a:ahLst/>
              <a:cxnLst/>
              <a:rect l="l" t="t" r="r" b="b"/>
              <a:pathLst>
                <a:path w="71755" h="396240">
                  <a:moveTo>
                    <a:pt x="71627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71627" y="39623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38273" y="830325"/>
              <a:ext cx="227965" cy="306705"/>
            </a:xfrm>
            <a:custGeom>
              <a:avLst/>
              <a:gdLst/>
              <a:ahLst/>
              <a:cxnLst/>
              <a:rect l="l" t="t" r="r" b="b"/>
              <a:pathLst>
                <a:path w="227964" h="306705">
                  <a:moveTo>
                    <a:pt x="164471" y="27451"/>
                  </a:moveTo>
                  <a:lnTo>
                    <a:pt x="118999" y="64770"/>
                  </a:lnTo>
                  <a:lnTo>
                    <a:pt x="85597" y="101091"/>
                  </a:lnTo>
                  <a:lnTo>
                    <a:pt x="57022" y="141097"/>
                  </a:lnTo>
                  <a:lnTo>
                    <a:pt x="33527" y="184150"/>
                  </a:lnTo>
                  <a:lnTo>
                    <a:pt x="15747" y="229997"/>
                  </a:lnTo>
                  <a:lnTo>
                    <a:pt x="3682" y="278129"/>
                  </a:lnTo>
                  <a:lnTo>
                    <a:pt x="0" y="302387"/>
                  </a:lnTo>
                  <a:lnTo>
                    <a:pt x="25145" y="306197"/>
                  </a:lnTo>
                  <a:lnTo>
                    <a:pt x="28711" y="283083"/>
                  </a:lnTo>
                  <a:lnTo>
                    <a:pt x="28828" y="282321"/>
                  </a:lnTo>
                  <a:lnTo>
                    <a:pt x="33654" y="259461"/>
                  </a:lnTo>
                  <a:lnTo>
                    <a:pt x="40004" y="237236"/>
                  </a:lnTo>
                  <a:lnTo>
                    <a:pt x="40146" y="237236"/>
                  </a:lnTo>
                  <a:lnTo>
                    <a:pt x="47483" y="216408"/>
                  </a:lnTo>
                  <a:lnTo>
                    <a:pt x="56443" y="195199"/>
                  </a:lnTo>
                  <a:lnTo>
                    <a:pt x="66859" y="174625"/>
                  </a:lnTo>
                  <a:lnTo>
                    <a:pt x="78369" y="154812"/>
                  </a:lnTo>
                  <a:lnTo>
                    <a:pt x="78739" y="154177"/>
                  </a:lnTo>
                  <a:lnTo>
                    <a:pt x="91140" y="135762"/>
                  </a:lnTo>
                  <a:lnTo>
                    <a:pt x="105051" y="117475"/>
                  </a:lnTo>
                  <a:lnTo>
                    <a:pt x="105537" y="116839"/>
                  </a:lnTo>
                  <a:lnTo>
                    <a:pt x="120209" y="99949"/>
                  </a:lnTo>
                  <a:lnTo>
                    <a:pt x="136906" y="82803"/>
                  </a:lnTo>
                  <a:lnTo>
                    <a:pt x="137103" y="82803"/>
                  </a:lnTo>
                  <a:lnTo>
                    <a:pt x="153740" y="67818"/>
                  </a:lnTo>
                  <a:lnTo>
                    <a:pt x="163155" y="60306"/>
                  </a:lnTo>
                  <a:lnTo>
                    <a:pt x="183016" y="28144"/>
                  </a:lnTo>
                  <a:lnTo>
                    <a:pt x="164471" y="27451"/>
                  </a:lnTo>
                  <a:close/>
                </a:path>
                <a:path w="227964" h="306705">
                  <a:moveTo>
                    <a:pt x="28861" y="282321"/>
                  </a:moveTo>
                  <a:lnTo>
                    <a:pt x="28737" y="282912"/>
                  </a:lnTo>
                  <a:lnTo>
                    <a:pt x="28861" y="282321"/>
                  </a:lnTo>
                  <a:close/>
                </a:path>
                <a:path w="227964" h="306705">
                  <a:moveTo>
                    <a:pt x="33777" y="259461"/>
                  </a:moveTo>
                  <a:lnTo>
                    <a:pt x="33527" y="260350"/>
                  </a:lnTo>
                  <a:lnTo>
                    <a:pt x="33777" y="259461"/>
                  </a:lnTo>
                  <a:close/>
                </a:path>
                <a:path w="227964" h="306705">
                  <a:moveTo>
                    <a:pt x="40146" y="237236"/>
                  </a:moveTo>
                  <a:lnTo>
                    <a:pt x="40004" y="237236"/>
                  </a:lnTo>
                  <a:lnTo>
                    <a:pt x="39877" y="237998"/>
                  </a:lnTo>
                  <a:lnTo>
                    <a:pt x="40146" y="237236"/>
                  </a:lnTo>
                  <a:close/>
                </a:path>
                <a:path w="227964" h="306705">
                  <a:moveTo>
                    <a:pt x="47751" y="215646"/>
                  </a:moveTo>
                  <a:lnTo>
                    <a:pt x="47370" y="216408"/>
                  </a:lnTo>
                  <a:lnTo>
                    <a:pt x="47751" y="215646"/>
                  </a:lnTo>
                  <a:close/>
                </a:path>
                <a:path w="227964" h="306705">
                  <a:moveTo>
                    <a:pt x="56732" y="194521"/>
                  </a:moveTo>
                  <a:lnTo>
                    <a:pt x="56387" y="195199"/>
                  </a:lnTo>
                  <a:lnTo>
                    <a:pt x="56732" y="194521"/>
                  </a:lnTo>
                  <a:close/>
                </a:path>
                <a:path w="227964" h="306705">
                  <a:moveTo>
                    <a:pt x="67182" y="173989"/>
                  </a:moveTo>
                  <a:lnTo>
                    <a:pt x="66801" y="174625"/>
                  </a:lnTo>
                  <a:lnTo>
                    <a:pt x="67182" y="173989"/>
                  </a:lnTo>
                  <a:close/>
                </a:path>
                <a:path w="227964" h="306705">
                  <a:moveTo>
                    <a:pt x="78785" y="154177"/>
                  </a:moveTo>
                  <a:lnTo>
                    <a:pt x="78437" y="154695"/>
                  </a:lnTo>
                  <a:lnTo>
                    <a:pt x="78785" y="154177"/>
                  </a:lnTo>
                  <a:close/>
                </a:path>
                <a:path w="227964" h="306705">
                  <a:moveTo>
                    <a:pt x="91566" y="135127"/>
                  </a:moveTo>
                  <a:lnTo>
                    <a:pt x="91058" y="135762"/>
                  </a:lnTo>
                  <a:lnTo>
                    <a:pt x="91566" y="135127"/>
                  </a:lnTo>
                  <a:close/>
                </a:path>
                <a:path w="227964" h="306705">
                  <a:moveTo>
                    <a:pt x="105218" y="117255"/>
                  </a:moveTo>
                  <a:lnTo>
                    <a:pt x="105028" y="117475"/>
                  </a:lnTo>
                  <a:lnTo>
                    <a:pt x="105218" y="117255"/>
                  </a:lnTo>
                  <a:close/>
                </a:path>
                <a:path w="227964" h="306705">
                  <a:moveTo>
                    <a:pt x="105579" y="116839"/>
                  </a:moveTo>
                  <a:lnTo>
                    <a:pt x="105218" y="117255"/>
                  </a:lnTo>
                  <a:lnTo>
                    <a:pt x="105579" y="116839"/>
                  </a:lnTo>
                  <a:close/>
                </a:path>
                <a:path w="227964" h="306705">
                  <a:moveTo>
                    <a:pt x="206018" y="39243"/>
                  </a:moveTo>
                  <a:lnTo>
                    <a:pt x="191896" y="39243"/>
                  </a:lnTo>
                  <a:lnTo>
                    <a:pt x="172330" y="53039"/>
                  </a:lnTo>
                  <a:lnTo>
                    <a:pt x="163155" y="60306"/>
                  </a:lnTo>
                  <a:lnTo>
                    <a:pt x="144399" y="90677"/>
                  </a:lnTo>
                  <a:lnTo>
                    <a:pt x="146303" y="98551"/>
                  </a:lnTo>
                  <a:lnTo>
                    <a:pt x="158241" y="105918"/>
                  </a:lnTo>
                  <a:lnTo>
                    <a:pt x="166115" y="104012"/>
                  </a:lnTo>
                  <a:lnTo>
                    <a:pt x="206018" y="39243"/>
                  </a:lnTo>
                  <a:close/>
                </a:path>
                <a:path w="227964" h="306705">
                  <a:moveTo>
                    <a:pt x="120650" y="99440"/>
                  </a:moveTo>
                  <a:lnTo>
                    <a:pt x="120141" y="99949"/>
                  </a:lnTo>
                  <a:lnTo>
                    <a:pt x="120650" y="99440"/>
                  </a:lnTo>
                  <a:close/>
                </a:path>
                <a:path w="227964" h="306705">
                  <a:moveTo>
                    <a:pt x="137103" y="82803"/>
                  </a:moveTo>
                  <a:lnTo>
                    <a:pt x="136906" y="82803"/>
                  </a:lnTo>
                  <a:lnTo>
                    <a:pt x="136397" y="83438"/>
                  </a:lnTo>
                  <a:lnTo>
                    <a:pt x="137103" y="82803"/>
                  </a:lnTo>
                  <a:close/>
                </a:path>
                <a:path w="227964" h="306705">
                  <a:moveTo>
                    <a:pt x="154257" y="67352"/>
                  </a:moveTo>
                  <a:lnTo>
                    <a:pt x="153669" y="67818"/>
                  </a:lnTo>
                  <a:lnTo>
                    <a:pt x="154257" y="67352"/>
                  </a:lnTo>
                  <a:close/>
                </a:path>
                <a:path w="227964" h="306705">
                  <a:moveTo>
                    <a:pt x="183016" y="28144"/>
                  </a:moveTo>
                  <a:lnTo>
                    <a:pt x="163155" y="60306"/>
                  </a:lnTo>
                  <a:lnTo>
                    <a:pt x="172111" y="53212"/>
                  </a:lnTo>
                  <a:lnTo>
                    <a:pt x="172593" y="52832"/>
                  </a:lnTo>
                  <a:lnTo>
                    <a:pt x="191356" y="39624"/>
                  </a:lnTo>
                  <a:lnTo>
                    <a:pt x="208896" y="28956"/>
                  </a:lnTo>
                  <a:lnTo>
                    <a:pt x="204724" y="28956"/>
                  </a:lnTo>
                  <a:lnTo>
                    <a:pt x="183016" y="28144"/>
                  </a:lnTo>
                  <a:close/>
                </a:path>
                <a:path w="227964" h="306705">
                  <a:moveTo>
                    <a:pt x="172330" y="53039"/>
                  </a:moveTo>
                  <a:lnTo>
                    <a:pt x="172084" y="53212"/>
                  </a:lnTo>
                  <a:lnTo>
                    <a:pt x="172330" y="53039"/>
                  </a:lnTo>
                  <a:close/>
                </a:path>
                <a:path w="227964" h="306705">
                  <a:moveTo>
                    <a:pt x="172625" y="52832"/>
                  </a:moveTo>
                  <a:lnTo>
                    <a:pt x="172330" y="53039"/>
                  </a:lnTo>
                  <a:lnTo>
                    <a:pt x="172625" y="52832"/>
                  </a:lnTo>
                  <a:close/>
                </a:path>
                <a:path w="227964" h="306705">
                  <a:moveTo>
                    <a:pt x="226831" y="5461"/>
                  </a:moveTo>
                  <a:lnTo>
                    <a:pt x="198627" y="5461"/>
                  </a:lnTo>
                  <a:lnTo>
                    <a:pt x="211835" y="27177"/>
                  </a:lnTo>
                  <a:lnTo>
                    <a:pt x="191262" y="39624"/>
                  </a:lnTo>
                  <a:lnTo>
                    <a:pt x="191896" y="39243"/>
                  </a:lnTo>
                  <a:lnTo>
                    <a:pt x="206018" y="39243"/>
                  </a:lnTo>
                  <a:lnTo>
                    <a:pt x="226831" y="5461"/>
                  </a:lnTo>
                  <a:close/>
                </a:path>
                <a:path w="227964" h="306705">
                  <a:moveTo>
                    <a:pt x="191896" y="39243"/>
                  </a:moveTo>
                  <a:lnTo>
                    <a:pt x="191262" y="39624"/>
                  </a:lnTo>
                  <a:lnTo>
                    <a:pt x="191896" y="39243"/>
                  </a:lnTo>
                  <a:close/>
                </a:path>
                <a:path w="227964" h="306705">
                  <a:moveTo>
                    <a:pt x="194437" y="9651"/>
                  </a:moveTo>
                  <a:lnTo>
                    <a:pt x="183016" y="28144"/>
                  </a:lnTo>
                  <a:lnTo>
                    <a:pt x="204724" y="28956"/>
                  </a:lnTo>
                  <a:lnTo>
                    <a:pt x="194437" y="9651"/>
                  </a:lnTo>
                  <a:close/>
                </a:path>
                <a:path w="227964" h="306705">
                  <a:moveTo>
                    <a:pt x="201176" y="9651"/>
                  </a:moveTo>
                  <a:lnTo>
                    <a:pt x="194437" y="9651"/>
                  </a:lnTo>
                  <a:lnTo>
                    <a:pt x="204724" y="28956"/>
                  </a:lnTo>
                  <a:lnTo>
                    <a:pt x="208896" y="28956"/>
                  </a:lnTo>
                  <a:lnTo>
                    <a:pt x="211835" y="27177"/>
                  </a:lnTo>
                  <a:lnTo>
                    <a:pt x="201176" y="9651"/>
                  </a:lnTo>
                  <a:close/>
                </a:path>
                <a:path w="227964" h="306705">
                  <a:moveTo>
                    <a:pt x="198627" y="5461"/>
                  </a:moveTo>
                  <a:lnTo>
                    <a:pt x="177672" y="18161"/>
                  </a:lnTo>
                  <a:lnTo>
                    <a:pt x="164471" y="27451"/>
                  </a:lnTo>
                  <a:lnTo>
                    <a:pt x="183016" y="28144"/>
                  </a:lnTo>
                  <a:lnTo>
                    <a:pt x="194437" y="9651"/>
                  </a:lnTo>
                  <a:lnTo>
                    <a:pt x="201176" y="9651"/>
                  </a:lnTo>
                  <a:lnTo>
                    <a:pt x="198627" y="5461"/>
                  </a:lnTo>
                  <a:close/>
                </a:path>
                <a:path w="227964" h="306705">
                  <a:moveTo>
                    <a:pt x="110489" y="0"/>
                  </a:moveTo>
                  <a:lnTo>
                    <a:pt x="104647" y="5461"/>
                  </a:lnTo>
                  <a:lnTo>
                    <a:pt x="104139" y="19558"/>
                  </a:lnTo>
                  <a:lnTo>
                    <a:pt x="109600" y="25400"/>
                  </a:lnTo>
                  <a:lnTo>
                    <a:pt x="164471" y="27451"/>
                  </a:lnTo>
                  <a:lnTo>
                    <a:pt x="177672" y="18161"/>
                  </a:lnTo>
                  <a:lnTo>
                    <a:pt x="198627" y="5461"/>
                  </a:lnTo>
                  <a:lnTo>
                    <a:pt x="226831" y="5461"/>
                  </a:lnTo>
                  <a:lnTo>
                    <a:pt x="227456" y="4445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03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711323" y="3340100"/>
            <a:ext cx="24668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5" dirty="0" err="1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lang="en-US" sz="700" b="1" spc="5" dirty="0" err="1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700" b="1" spc="5" dirty="0" err="1">
                <a:solidFill>
                  <a:srgbClr val="252525"/>
                </a:solidFill>
                <a:latin typeface="Tahoma"/>
                <a:cs typeface="Tahoma"/>
              </a:rPr>
              <a:t>V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70176" y="3075432"/>
            <a:ext cx="299085" cy="1219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45"/>
              </a:spcBef>
            </a:pP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LOCK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566416" y="2700527"/>
            <a:ext cx="440690" cy="1346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430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90"/>
              </a:spcBef>
            </a:pP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700" b="1" spc="-5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112007" y="3043427"/>
            <a:ext cx="523240" cy="207645"/>
          </a:xfrm>
          <a:custGeom>
            <a:avLst/>
            <a:gdLst/>
            <a:ahLst/>
            <a:cxnLst/>
            <a:rect l="l" t="t" r="r" b="b"/>
            <a:pathLst>
              <a:path w="523239" h="207644">
                <a:moveTo>
                  <a:pt x="522731" y="0"/>
                </a:moveTo>
                <a:lnTo>
                  <a:pt x="0" y="0"/>
                </a:lnTo>
                <a:lnTo>
                  <a:pt x="0" y="207263"/>
                </a:lnTo>
                <a:lnTo>
                  <a:pt x="522731" y="207263"/>
                </a:lnTo>
                <a:lnTo>
                  <a:pt x="5227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146667" y="3109975"/>
            <a:ext cx="50963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5" dirty="0" err="1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lang="en-US" sz="700" b="1" spc="5" dirty="0" err="1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40" dirty="0" err="1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sz="700" b="1" spc="-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10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sz="700" b="1" spc="-4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sz="700" b="1" spc="-20" dirty="0">
                <a:solidFill>
                  <a:srgbClr val="585858"/>
                </a:solidFill>
                <a:latin typeface="Tahoma"/>
                <a:cs typeface="Tahoma"/>
              </a:rPr>
              <a:t>ve</a:t>
            </a:r>
            <a:endParaRPr sz="700" dirty="0">
              <a:latin typeface="Tahoma"/>
              <a:cs typeface="Tahoma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1459738" y="3671061"/>
            <a:ext cx="10499725" cy="1041400"/>
            <a:chOff x="1459738" y="3671061"/>
            <a:chExt cx="10499725" cy="1041400"/>
          </a:xfrm>
        </p:grpSpPr>
        <p:sp>
          <p:nvSpPr>
            <p:cNvPr id="136" name="object 136"/>
            <p:cNvSpPr/>
            <p:nvPr/>
          </p:nvSpPr>
          <p:spPr>
            <a:xfrm>
              <a:off x="1466088" y="3677411"/>
              <a:ext cx="10487025" cy="1028700"/>
            </a:xfrm>
            <a:custGeom>
              <a:avLst/>
              <a:gdLst/>
              <a:ahLst/>
              <a:cxnLst/>
              <a:rect l="l" t="t" r="r" b="b"/>
              <a:pathLst>
                <a:path w="10487025" h="1028700">
                  <a:moveTo>
                    <a:pt x="0" y="1028700"/>
                  </a:moveTo>
                  <a:lnTo>
                    <a:pt x="10486644" y="1028700"/>
                  </a:lnTo>
                  <a:lnTo>
                    <a:pt x="10486644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700">
              <a:solidFill>
                <a:srgbClr val="D3D3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31891" y="4116323"/>
              <a:ext cx="3977640" cy="452755"/>
            </a:xfrm>
            <a:custGeom>
              <a:avLst/>
              <a:gdLst/>
              <a:ahLst/>
              <a:cxnLst/>
              <a:rect l="l" t="t" r="r" b="b"/>
              <a:pathLst>
                <a:path w="3977640" h="452754">
                  <a:moveTo>
                    <a:pt x="3902202" y="0"/>
                  </a:moveTo>
                  <a:lnTo>
                    <a:pt x="75437" y="0"/>
                  </a:lnTo>
                  <a:lnTo>
                    <a:pt x="46077" y="5929"/>
                  </a:lnTo>
                  <a:lnTo>
                    <a:pt x="22098" y="22098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0" y="377189"/>
                  </a:lnTo>
                  <a:lnTo>
                    <a:pt x="5929" y="406550"/>
                  </a:lnTo>
                  <a:lnTo>
                    <a:pt x="22098" y="430530"/>
                  </a:lnTo>
                  <a:lnTo>
                    <a:pt x="46077" y="446698"/>
                  </a:lnTo>
                  <a:lnTo>
                    <a:pt x="75437" y="452627"/>
                  </a:lnTo>
                  <a:lnTo>
                    <a:pt x="3902202" y="452627"/>
                  </a:lnTo>
                  <a:lnTo>
                    <a:pt x="3931562" y="446698"/>
                  </a:lnTo>
                  <a:lnTo>
                    <a:pt x="3955542" y="430529"/>
                  </a:lnTo>
                  <a:lnTo>
                    <a:pt x="3971710" y="406550"/>
                  </a:lnTo>
                  <a:lnTo>
                    <a:pt x="3977640" y="377189"/>
                  </a:lnTo>
                  <a:lnTo>
                    <a:pt x="3977640" y="75437"/>
                  </a:lnTo>
                  <a:lnTo>
                    <a:pt x="3971710" y="46077"/>
                  </a:lnTo>
                  <a:lnTo>
                    <a:pt x="3955541" y="22097"/>
                  </a:lnTo>
                  <a:lnTo>
                    <a:pt x="3931562" y="5929"/>
                  </a:lnTo>
                  <a:lnTo>
                    <a:pt x="3902202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5523103" y="4219194"/>
            <a:ext cx="3392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b="1" spc="55" dirty="0">
                <a:solidFill>
                  <a:srgbClr val="FFFFFF"/>
                </a:solidFill>
                <a:latin typeface="Tahoma"/>
                <a:cs typeface="Tahoma"/>
              </a:rPr>
              <a:t>MCU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e.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680210" y="3830573"/>
            <a:ext cx="1141730" cy="220573"/>
          </a:xfrm>
          <a:prstGeom prst="rect">
            <a:avLst/>
          </a:prstGeom>
          <a:solidFill>
            <a:srgbClr val="F4D9D2"/>
          </a:solidFill>
          <a:ln w="19050">
            <a:solidFill>
              <a:srgbClr val="6F2F9F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lang="en-US" sz="1000" spc="-10" dirty="0">
                <a:solidFill>
                  <a:srgbClr val="6F2F9F"/>
                </a:solidFill>
                <a:latin typeface="Arial MT"/>
                <a:cs typeface="Arial MT"/>
              </a:rPr>
              <a:t>MCU Supervision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741869" y="4091720"/>
            <a:ext cx="1216136" cy="349885"/>
          </a:xfrm>
          <a:custGeom>
            <a:avLst/>
            <a:gdLst/>
            <a:ahLst/>
            <a:cxnLst/>
            <a:rect l="l" t="t" r="r" b="b"/>
            <a:pathLst>
              <a:path w="2180590" h="349885">
                <a:moveTo>
                  <a:pt x="12700" y="0"/>
                </a:moveTo>
                <a:lnTo>
                  <a:pt x="0" y="0"/>
                </a:lnTo>
                <a:lnTo>
                  <a:pt x="0" y="50799"/>
                </a:lnTo>
                <a:lnTo>
                  <a:pt x="12700" y="50799"/>
                </a:lnTo>
                <a:lnTo>
                  <a:pt x="12700" y="0"/>
                </a:lnTo>
                <a:close/>
              </a:path>
              <a:path w="2180590" h="349885">
                <a:moveTo>
                  <a:pt x="12700" y="88899"/>
                </a:moveTo>
                <a:lnTo>
                  <a:pt x="0" y="88899"/>
                </a:lnTo>
                <a:lnTo>
                  <a:pt x="0" y="139699"/>
                </a:lnTo>
                <a:lnTo>
                  <a:pt x="12700" y="139699"/>
                </a:lnTo>
                <a:lnTo>
                  <a:pt x="12700" y="88899"/>
                </a:lnTo>
                <a:close/>
              </a:path>
              <a:path w="2180590" h="349885">
                <a:moveTo>
                  <a:pt x="12700" y="177799"/>
                </a:moveTo>
                <a:lnTo>
                  <a:pt x="0" y="177799"/>
                </a:lnTo>
                <a:lnTo>
                  <a:pt x="0" y="228599"/>
                </a:lnTo>
                <a:lnTo>
                  <a:pt x="12700" y="228599"/>
                </a:lnTo>
                <a:lnTo>
                  <a:pt x="12700" y="177799"/>
                </a:lnTo>
                <a:close/>
              </a:path>
              <a:path w="2180590" h="349885">
                <a:moveTo>
                  <a:pt x="12700" y="266699"/>
                </a:moveTo>
                <a:lnTo>
                  <a:pt x="0" y="266699"/>
                </a:lnTo>
                <a:lnTo>
                  <a:pt x="0" y="304545"/>
                </a:lnTo>
                <a:lnTo>
                  <a:pt x="25653" y="304545"/>
                </a:lnTo>
                <a:lnTo>
                  <a:pt x="25653" y="298195"/>
                </a:lnTo>
                <a:lnTo>
                  <a:pt x="12700" y="298195"/>
                </a:lnTo>
                <a:lnTo>
                  <a:pt x="6350" y="291845"/>
                </a:lnTo>
                <a:lnTo>
                  <a:pt x="12700" y="291845"/>
                </a:lnTo>
                <a:lnTo>
                  <a:pt x="12700" y="266699"/>
                </a:lnTo>
                <a:close/>
              </a:path>
              <a:path w="2180590" h="349885">
                <a:moveTo>
                  <a:pt x="12700" y="291845"/>
                </a:moveTo>
                <a:lnTo>
                  <a:pt x="6350" y="291845"/>
                </a:lnTo>
                <a:lnTo>
                  <a:pt x="12700" y="298195"/>
                </a:lnTo>
                <a:lnTo>
                  <a:pt x="12700" y="291845"/>
                </a:lnTo>
                <a:close/>
              </a:path>
              <a:path w="2180590" h="349885">
                <a:moveTo>
                  <a:pt x="25653" y="291845"/>
                </a:moveTo>
                <a:lnTo>
                  <a:pt x="12700" y="291845"/>
                </a:lnTo>
                <a:lnTo>
                  <a:pt x="12700" y="298195"/>
                </a:lnTo>
                <a:lnTo>
                  <a:pt x="25653" y="298195"/>
                </a:lnTo>
                <a:lnTo>
                  <a:pt x="25653" y="291845"/>
                </a:lnTo>
                <a:close/>
              </a:path>
              <a:path w="2180590" h="349885">
                <a:moveTo>
                  <a:pt x="114553" y="291845"/>
                </a:moveTo>
                <a:lnTo>
                  <a:pt x="63753" y="291845"/>
                </a:lnTo>
                <a:lnTo>
                  <a:pt x="63753" y="304545"/>
                </a:lnTo>
                <a:lnTo>
                  <a:pt x="114553" y="304545"/>
                </a:lnTo>
                <a:lnTo>
                  <a:pt x="114553" y="291845"/>
                </a:lnTo>
                <a:close/>
              </a:path>
              <a:path w="2180590" h="349885">
                <a:moveTo>
                  <a:pt x="203453" y="291845"/>
                </a:moveTo>
                <a:lnTo>
                  <a:pt x="152653" y="291845"/>
                </a:lnTo>
                <a:lnTo>
                  <a:pt x="152653" y="304545"/>
                </a:lnTo>
                <a:lnTo>
                  <a:pt x="203453" y="304545"/>
                </a:lnTo>
                <a:lnTo>
                  <a:pt x="203453" y="291845"/>
                </a:lnTo>
                <a:close/>
              </a:path>
              <a:path w="2180590" h="349885">
                <a:moveTo>
                  <a:pt x="292353" y="291845"/>
                </a:moveTo>
                <a:lnTo>
                  <a:pt x="241553" y="291845"/>
                </a:lnTo>
                <a:lnTo>
                  <a:pt x="241553" y="304545"/>
                </a:lnTo>
                <a:lnTo>
                  <a:pt x="292353" y="304545"/>
                </a:lnTo>
                <a:lnTo>
                  <a:pt x="292353" y="291845"/>
                </a:lnTo>
                <a:close/>
              </a:path>
              <a:path w="2180590" h="349885">
                <a:moveTo>
                  <a:pt x="381253" y="291845"/>
                </a:moveTo>
                <a:lnTo>
                  <a:pt x="330453" y="291845"/>
                </a:lnTo>
                <a:lnTo>
                  <a:pt x="330453" y="304545"/>
                </a:lnTo>
                <a:lnTo>
                  <a:pt x="381253" y="304545"/>
                </a:lnTo>
                <a:lnTo>
                  <a:pt x="381253" y="291845"/>
                </a:lnTo>
                <a:close/>
              </a:path>
              <a:path w="2180590" h="349885">
                <a:moveTo>
                  <a:pt x="470153" y="291845"/>
                </a:moveTo>
                <a:lnTo>
                  <a:pt x="419353" y="291845"/>
                </a:lnTo>
                <a:lnTo>
                  <a:pt x="419353" y="304545"/>
                </a:lnTo>
                <a:lnTo>
                  <a:pt x="470153" y="304545"/>
                </a:lnTo>
                <a:lnTo>
                  <a:pt x="470153" y="291845"/>
                </a:lnTo>
                <a:close/>
              </a:path>
              <a:path w="2180590" h="349885">
                <a:moveTo>
                  <a:pt x="559053" y="291845"/>
                </a:moveTo>
                <a:lnTo>
                  <a:pt x="508253" y="291845"/>
                </a:lnTo>
                <a:lnTo>
                  <a:pt x="508253" y="304545"/>
                </a:lnTo>
                <a:lnTo>
                  <a:pt x="559053" y="304545"/>
                </a:lnTo>
                <a:lnTo>
                  <a:pt x="559053" y="291845"/>
                </a:lnTo>
                <a:close/>
              </a:path>
              <a:path w="2180590" h="349885">
                <a:moveTo>
                  <a:pt x="647953" y="291845"/>
                </a:moveTo>
                <a:lnTo>
                  <a:pt x="597153" y="291845"/>
                </a:lnTo>
                <a:lnTo>
                  <a:pt x="597153" y="304545"/>
                </a:lnTo>
                <a:lnTo>
                  <a:pt x="647953" y="304545"/>
                </a:lnTo>
                <a:lnTo>
                  <a:pt x="647953" y="291845"/>
                </a:lnTo>
                <a:close/>
              </a:path>
              <a:path w="2180590" h="349885">
                <a:moveTo>
                  <a:pt x="736853" y="291845"/>
                </a:moveTo>
                <a:lnTo>
                  <a:pt x="686053" y="291845"/>
                </a:lnTo>
                <a:lnTo>
                  <a:pt x="686053" y="304545"/>
                </a:lnTo>
                <a:lnTo>
                  <a:pt x="736853" y="304545"/>
                </a:lnTo>
                <a:lnTo>
                  <a:pt x="736853" y="291845"/>
                </a:lnTo>
                <a:close/>
              </a:path>
              <a:path w="2180590" h="349885">
                <a:moveTo>
                  <a:pt x="825753" y="291845"/>
                </a:moveTo>
                <a:lnTo>
                  <a:pt x="774953" y="291845"/>
                </a:lnTo>
                <a:lnTo>
                  <a:pt x="774953" y="304545"/>
                </a:lnTo>
                <a:lnTo>
                  <a:pt x="825753" y="304545"/>
                </a:lnTo>
                <a:lnTo>
                  <a:pt x="825753" y="291845"/>
                </a:lnTo>
                <a:close/>
              </a:path>
              <a:path w="2180590" h="349885">
                <a:moveTo>
                  <a:pt x="914653" y="291845"/>
                </a:moveTo>
                <a:lnTo>
                  <a:pt x="863853" y="291845"/>
                </a:lnTo>
                <a:lnTo>
                  <a:pt x="863853" y="304545"/>
                </a:lnTo>
                <a:lnTo>
                  <a:pt x="914653" y="304545"/>
                </a:lnTo>
                <a:lnTo>
                  <a:pt x="914653" y="291845"/>
                </a:lnTo>
                <a:close/>
              </a:path>
              <a:path w="2180590" h="349885">
                <a:moveTo>
                  <a:pt x="1003553" y="291845"/>
                </a:moveTo>
                <a:lnTo>
                  <a:pt x="952753" y="291845"/>
                </a:lnTo>
                <a:lnTo>
                  <a:pt x="952753" y="304545"/>
                </a:lnTo>
                <a:lnTo>
                  <a:pt x="1003553" y="304545"/>
                </a:lnTo>
                <a:lnTo>
                  <a:pt x="1003553" y="291845"/>
                </a:lnTo>
                <a:close/>
              </a:path>
              <a:path w="2180590" h="349885">
                <a:moveTo>
                  <a:pt x="1092453" y="291845"/>
                </a:moveTo>
                <a:lnTo>
                  <a:pt x="1041653" y="291845"/>
                </a:lnTo>
                <a:lnTo>
                  <a:pt x="1041653" y="304545"/>
                </a:lnTo>
                <a:lnTo>
                  <a:pt x="1092453" y="304545"/>
                </a:lnTo>
                <a:lnTo>
                  <a:pt x="1092453" y="291845"/>
                </a:lnTo>
                <a:close/>
              </a:path>
              <a:path w="2180590" h="349885">
                <a:moveTo>
                  <a:pt x="1181353" y="291845"/>
                </a:moveTo>
                <a:lnTo>
                  <a:pt x="1130553" y="291845"/>
                </a:lnTo>
                <a:lnTo>
                  <a:pt x="1130553" y="304545"/>
                </a:lnTo>
                <a:lnTo>
                  <a:pt x="1181353" y="304545"/>
                </a:lnTo>
                <a:lnTo>
                  <a:pt x="1181353" y="291845"/>
                </a:lnTo>
                <a:close/>
              </a:path>
              <a:path w="2180590" h="349885">
                <a:moveTo>
                  <a:pt x="1270253" y="291845"/>
                </a:moveTo>
                <a:lnTo>
                  <a:pt x="1219453" y="291845"/>
                </a:lnTo>
                <a:lnTo>
                  <a:pt x="1219453" y="304545"/>
                </a:lnTo>
                <a:lnTo>
                  <a:pt x="1270253" y="304545"/>
                </a:lnTo>
                <a:lnTo>
                  <a:pt x="1270253" y="291845"/>
                </a:lnTo>
                <a:close/>
              </a:path>
              <a:path w="2180590" h="349885">
                <a:moveTo>
                  <a:pt x="1359153" y="291845"/>
                </a:moveTo>
                <a:lnTo>
                  <a:pt x="1308353" y="291845"/>
                </a:lnTo>
                <a:lnTo>
                  <a:pt x="1308353" y="304545"/>
                </a:lnTo>
                <a:lnTo>
                  <a:pt x="1359153" y="304545"/>
                </a:lnTo>
                <a:lnTo>
                  <a:pt x="1359153" y="291845"/>
                </a:lnTo>
                <a:close/>
              </a:path>
              <a:path w="2180590" h="349885">
                <a:moveTo>
                  <a:pt x="1448053" y="291845"/>
                </a:moveTo>
                <a:lnTo>
                  <a:pt x="1397253" y="291845"/>
                </a:lnTo>
                <a:lnTo>
                  <a:pt x="1397253" y="304545"/>
                </a:lnTo>
                <a:lnTo>
                  <a:pt x="1448053" y="304545"/>
                </a:lnTo>
                <a:lnTo>
                  <a:pt x="1448053" y="291845"/>
                </a:lnTo>
                <a:close/>
              </a:path>
              <a:path w="2180590" h="349885">
                <a:moveTo>
                  <a:pt x="1536953" y="291845"/>
                </a:moveTo>
                <a:lnTo>
                  <a:pt x="1486153" y="291845"/>
                </a:lnTo>
                <a:lnTo>
                  <a:pt x="1486153" y="304545"/>
                </a:lnTo>
                <a:lnTo>
                  <a:pt x="1536953" y="304545"/>
                </a:lnTo>
                <a:lnTo>
                  <a:pt x="1536953" y="291845"/>
                </a:lnTo>
                <a:close/>
              </a:path>
              <a:path w="2180590" h="349885">
                <a:moveTo>
                  <a:pt x="1625853" y="291845"/>
                </a:moveTo>
                <a:lnTo>
                  <a:pt x="1575053" y="291845"/>
                </a:lnTo>
                <a:lnTo>
                  <a:pt x="1575053" y="304545"/>
                </a:lnTo>
                <a:lnTo>
                  <a:pt x="1625853" y="304545"/>
                </a:lnTo>
                <a:lnTo>
                  <a:pt x="1625853" y="291845"/>
                </a:lnTo>
                <a:close/>
              </a:path>
              <a:path w="2180590" h="349885">
                <a:moveTo>
                  <a:pt x="1714753" y="291845"/>
                </a:moveTo>
                <a:lnTo>
                  <a:pt x="1663953" y="291845"/>
                </a:lnTo>
                <a:lnTo>
                  <a:pt x="1663953" y="304545"/>
                </a:lnTo>
                <a:lnTo>
                  <a:pt x="1714753" y="304545"/>
                </a:lnTo>
                <a:lnTo>
                  <a:pt x="1714753" y="291845"/>
                </a:lnTo>
                <a:close/>
              </a:path>
              <a:path w="2180590" h="349885">
                <a:moveTo>
                  <a:pt x="1803653" y="291845"/>
                </a:moveTo>
                <a:lnTo>
                  <a:pt x="1752853" y="291845"/>
                </a:lnTo>
                <a:lnTo>
                  <a:pt x="1752853" y="304545"/>
                </a:lnTo>
                <a:lnTo>
                  <a:pt x="1803653" y="304545"/>
                </a:lnTo>
                <a:lnTo>
                  <a:pt x="1803653" y="291845"/>
                </a:lnTo>
                <a:close/>
              </a:path>
              <a:path w="2180590" h="349885">
                <a:moveTo>
                  <a:pt x="1892553" y="291845"/>
                </a:moveTo>
                <a:lnTo>
                  <a:pt x="1841753" y="291845"/>
                </a:lnTo>
                <a:lnTo>
                  <a:pt x="1841753" y="304545"/>
                </a:lnTo>
                <a:lnTo>
                  <a:pt x="1892553" y="304545"/>
                </a:lnTo>
                <a:lnTo>
                  <a:pt x="1892553" y="291845"/>
                </a:lnTo>
                <a:close/>
              </a:path>
              <a:path w="2180590" h="349885">
                <a:moveTo>
                  <a:pt x="1981453" y="291845"/>
                </a:moveTo>
                <a:lnTo>
                  <a:pt x="1930653" y="291845"/>
                </a:lnTo>
                <a:lnTo>
                  <a:pt x="1930653" y="304545"/>
                </a:lnTo>
                <a:lnTo>
                  <a:pt x="1981453" y="304545"/>
                </a:lnTo>
                <a:lnTo>
                  <a:pt x="1981453" y="291845"/>
                </a:lnTo>
                <a:close/>
              </a:path>
              <a:path w="2180590" h="349885">
                <a:moveTo>
                  <a:pt x="2070353" y="291845"/>
                </a:moveTo>
                <a:lnTo>
                  <a:pt x="2019553" y="291845"/>
                </a:lnTo>
                <a:lnTo>
                  <a:pt x="2019553" y="304545"/>
                </a:lnTo>
                <a:lnTo>
                  <a:pt x="2070353" y="304545"/>
                </a:lnTo>
                <a:lnTo>
                  <a:pt x="2070353" y="291845"/>
                </a:lnTo>
                <a:close/>
              </a:path>
              <a:path w="2180590" h="349885">
                <a:moveTo>
                  <a:pt x="2154845" y="298195"/>
                </a:moveTo>
                <a:lnTo>
                  <a:pt x="2088006" y="337184"/>
                </a:lnTo>
                <a:lnTo>
                  <a:pt x="2084959" y="338835"/>
                </a:lnTo>
                <a:lnTo>
                  <a:pt x="2083942" y="342772"/>
                </a:lnTo>
                <a:lnTo>
                  <a:pt x="2087499" y="348868"/>
                </a:lnTo>
                <a:lnTo>
                  <a:pt x="2091436" y="349884"/>
                </a:lnTo>
                <a:lnTo>
                  <a:pt x="2169191" y="304545"/>
                </a:lnTo>
                <a:lnTo>
                  <a:pt x="2159254" y="304545"/>
                </a:lnTo>
                <a:lnTo>
                  <a:pt x="2159254" y="300767"/>
                </a:lnTo>
                <a:lnTo>
                  <a:pt x="2154845" y="298195"/>
                </a:lnTo>
                <a:close/>
              </a:path>
              <a:path w="2180590" h="349885">
                <a:moveTo>
                  <a:pt x="2143959" y="291845"/>
                </a:moveTo>
                <a:lnTo>
                  <a:pt x="2108454" y="291845"/>
                </a:lnTo>
                <a:lnTo>
                  <a:pt x="2108454" y="304545"/>
                </a:lnTo>
                <a:lnTo>
                  <a:pt x="2143959" y="304545"/>
                </a:lnTo>
                <a:lnTo>
                  <a:pt x="2154845" y="298195"/>
                </a:lnTo>
                <a:lnTo>
                  <a:pt x="2143959" y="291845"/>
                </a:lnTo>
                <a:close/>
              </a:path>
              <a:path w="2180590" h="349885">
                <a:moveTo>
                  <a:pt x="2159254" y="300767"/>
                </a:moveTo>
                <a:lnTo>
                  <a:pt x="2159254" y="304545"/>
                </a:lnTo>
                <a:lnTo>
                  <a:pt x="2169191" y="304545"/>
                </a:lnTo>
                <a:lnTo>
                  <a:pt x="2170716" y="303656"/>
                </a:lnTo>
                <a:lnTo>
                  <a:pt x="2164206" y="303656"/>
                </a:lnTo>
                <a:lnTo>
                  <a:pt x="2159254" y="300767"/>
                </a:lnTo>
                <a:close/>
              </a:path>
              <a:path w="2180590" h="349885">
                <a:moveTo>
                  <a:pt x="2164206" y="292734"/>
                </a:moveTo>
                <a:lnTo>
                  <a:pt x="2159254" y="295624"/>
                </a:lnTo>
                <a:lnTo>
                  <a:pt x="2159254" y="300767"/>
                </a:lnTo>
                <a:lnTo>
                  <a:pt x="2164206" y="303656"/>
                </a:lnTo>
                <a:lnTo>
                  <a:pt x="2164206" y="292734"/>
                </a:lnTo>
                <a:close/>
              </a:path>
              <a:path w="2180590" h="349885">
                <a:moveTo>
                  <a:pt x="2170716" y="292734"/>
                </a:moveTo>
                <a:lnTo>
                  <a:pt x="2164206" y="292734"/>
                </a:lnTo>
                <a:lnTo>
                  <a:pt x="2164206" y="303656"/>
                </a:lnTo>
                <a:lnTo>
                  <a:pt x="2170716" y="303656"/>
                </a:lnTo>
                <a:lnTo>
                  <a:pt x="2180081" y="298195"/>
                </a:lnTo>
                <a:lnTo>
                  <a:pt x="2170716" y="292734"/>
                </a:lnTo>
                <a:close/>
              </a:path>
              <a:path w="2180590" h="349885">
                <a:moveTo>
                  <a:pt x="2159254" y="295624"/>
                </a:moveTo>
                <a:lnTo>
                  <a:pt x="2154845" y="298195"/>
                </a:lnTo>
                <a:lnTo>
                  <a:pt x="2159254" y="300767"/>
                </a:lnTo>
                <a:lnTo>
                  <a:pt x="2159254" y="295624"/>
                </a:lnTo>
                <a:close/>
              </a:path>
              <a:path w="2180590" h="349885">
                <a:moveTo>
                  <a:pt x="2091436" y="246506"/>
                </a:moveTo>
                <a:lnTo>
                  <a:pt x="2087499" y="247522"/>
                </a:lnTo>
                <a:lnTo>
                  <a:pt x="2085721" y="250570"/>
                </a:lnTo>
                <a:lnTo>
                  <a:pt x="2083942" y="253491"/>
                </a:lnTo>
                <a:lnTo>
                  <a:pt x="2084959" y="257428"/>
                </a:lnTo>
                <a:lnTo>
                  <a:pt x="2154845" y="298195"/>
                </a:lnTo>
                <a:lnTo>
                  <a:pt x="2159254" y="295624"/>
                </a:lnTo>
                <a:lnTo>
                  <a:pt x="2159254" y="291845"/>
                </a:lnTo>
                <a:lnTo>
                  <a:pt x="2169191" y="291845"/>
                </a:lnTo>
                <a:lnTo>
                  <a:pt x="2091436" y="246506"/>
                </a:lnTo>
                <a:close/>
              </a:path>
              <a:path w="2180590" h="349885">
                <a:moveTo>
                  <a:pt x="2169191" y="291845"/>
                </a:moveTo>
                <a:lnTo>
                  <a:pt x="2159254" y="291845"/>
                </a:lnTo>
                <a:lnTo>
                  <a:pt x="2159254" y="295624"/>
                </a:lnTo>
                <a:lnTo>
                  <a:pt x="2164206" y="292734"/>
                </a:lnTo>
                <a:lnTo>
                  <a:pt x="2170716" y="292734"/>
                </a:lnTo>
                <a:lnTo>
                  <a:pt x="2169191" y="2918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940557" y="4146041"/>
            <a:ext cx="1678217" cy="338554"/>
          </a:xfrm>
          <a:prstGeom prst="rect">
            <a:avLst/>
          </a:prstGeom>
          <a:ln w="3175">
            <a:solidFill>
              <a:srgbClr val="D9D9D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155" marR="90805" indent="139700">
              <a:lnSpc>
                <a:spcPct val="100000"/>
              </a:lnSpc>
              <a:spcBef>
                <a:spcPts val="120"/>
              </a:spcBef>
            </a:pPr>
            <a:r>
              <a:rPr lang="en-US" sz="1050" spc="60" dirty="0">
                <a:solidFill>
                  <a:srgbClr val="00AF50"/>
                </a:solidFill>
                <a:latin typeface="Tahoma"/>
                <a:cs typeface="Tahoma"/>
              </a:rPr>
              <a:t>Actuators On-board </a:t>
            </a:r>
            <a:r>
              <a:rPr sz="1050" spc="40" dirty="0">
                <a:solidFill>
                  <a:srgbClr val="00AF50"/>
                </a:solidFill>
                <a:latin typeface="Tahoma"/>
                <a:cs typeface="Tahoma"/>
              </a:rPr>
              <a:t>D</a:t>
            </a:r>
            <a:r>
              <a:rPr sz="1050" spc="25" dirty="0">
                <a:solidFill>
                  <a:srgbClr val="00AF50"/>
                </a:solidFill>
                <a:latin typeface="Tahoma"/>
                <a:cs typeface="Tahoma"/>
              </a:rPr>
              <a:t>r</a:t>
            </a:r>
            <a:r>
              <a:rPr sz="1050" spc="20" dirty="0">
                <a:solidFill>
                  <a:srgbClr val="00AF50"/>
                </a:solidFill>
                <a:latin typeface="Tahoma"/>
                <a:cs typeface="Tahoma"/>
              </a:rPr>
              <a:t>i</a:t>
            </a:r>
            <a:r>
              <a:rPr sz="1050" spc="35" dirty="0">
                <a:solidFill>
                  <a:srgbClr val="00AF50"/>
                </a:solidFill>
                <a:latin typeface="Tahoma"/>
                <a:cs typeface="Tahoma"/>
              </a:rPr>
              <a:t>vi</a:t>
            </a:r>
            <a:r>
              <a:rPr sz="1050" spc="70" dirty="0">
                <a:solidFill>
                  <a:srgbClr val="00AF50"/>
                </a:solidFill>
                <a:latin typeface="Tahoma"/>
                <a:cs typeface="Tahoma"/>
              </a:rPr>
              <a:t>ng</a:t>
            </a:r>
            <a:r>
              <a:rPr sz="1050" spc="-17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050" spc="100" dirty="0">
                <a:solidFill>
                  <a:srgbClr val="00AF50"/>
                </a:solidFill>
                <a:latin typeface="Tahoma"/>
                <a:cs typeface="Tahoma"/>
              </a:rPr>
              <a:t>V</a:t>
            </a:r>
            <a:r>
              <a:rPr sz="1050" spc="114" dirty="0">
                <a:solidFill>
                  <a:srgbClr val="00AF50"/>
                </a:solidFill>
                <a:latin typeface="Tahoma"/>
                <a:cs typeface="Tahoma"/>
              </a:rPr>
              <a:t>a</a:t>
            </a:r>
            <a:r>
              <a:rPr sz="1050" spc="20" dirty="0">
                <a:solidFill>
                  <a:srgbClr val="00AF50"/>
                </a:solidFill>
                <a:latin typeface="Tahoma"/>
                <a:cs typeface="Tahoma"/>
              </a:rPr>
              <a:t>li</a:t>
            </a:r>
            <a:r>
              <a:rPr sz="1050" spc="85" dirty="0">
                <a:solidFill>
                  <a:srgbClr val="00AF50"/>
                </a:solidFill>
                <a:latin typeface="Tahoma"/>
                <a:cs typeface="Tahoma"/>
              </a:rPr>
              <a:t>d</a:t>
            </a:r>
            <a:r>
              <a:rPr sz="1050" spc="105" dirty="0">
                <a:solidFill>
                  <a:srgbClr val="00AF50"/>
                </a:solidFill>
                <a:latin typeface="Tahoma"/>
                <a:cs typeface="Tahoma"/>
              </a:rPr>
              <a:t>a</a:t>
            </a:r>
            <a:r>
              <a:rPr sz="1050" spc="40" dirty="0">
                <a:solidFill>
                  <a:srgbClr val="00AF50"/>
                </a:solidFill>
                <a:latin typeface="Tahoma"/>
                <a:cs typeface="Tahoma"/>
              </a:rPr>
              <a:t>t</a:t>
            </a:r>
            <a:r>
              <a:rPr sz="1050" spc="55" dirty="0">
                <a:solidFill>
                  <a:srgbClr val="00AF50"/>
                </a:solidFill>
                <a:latin typeface="Tahoma"/>
                <a:cs typeface="Tahoma"/>
              </a:rPr>
              <a:t>e</a:t>
            </a:r>
            <a:r>
              <a:rPr sz="1050" spc="85" dirty="0">
                <a:solidFill>
                  <a:srgbClr val="00AF50"/>
                </a:solidFill>
                <a:latin typeface="Tahoma"/>
                <a:cs typeface="Tahoma"/>
              </a:rPr>
              <a:t>d</a:t>
            </a:r>
            <a:endParaRPr sz="1050" dirty="0">
              <a:latin typeface="Tahoma"/>
              <a:cs typeface="Tahoma"/>
            </a:endParaRPr>
          </a:p>
        </p:txBody>
      </p:sp>
      <p:graphicFrame>
        <p:nvGraphicFramePr>
          <p:cNvPr id="159" name="object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00916"/>
              </p:ext>
            </p:extLst>
          </p:nvPr>
        </p:nvGraphicFramePr>
        <p:xfrm>
          <a:off x="10145648" y="4858131"/>
          <a:ext cx="1780475" cy="86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lang="en-IN"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IN"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en-IN" sz="65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203138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0" name="object 160"/>
          <p:cNvGrpSpPr/>
          <p:nvPr/>
        </p:nvGrpSpPr>
        <p:grpSpPr>
          <a:xfrm>
            <a:off x="5324855" y="1427225"/>
            <a:ext cx="6679501" cy="5407025"/>
            <a:chOff x="5324855" y="1427225"/>
            <a:chExt cx="6679501" cy="5407025"/>
          </a:xfrm>
        </p:grpSpPr>
        <p:sp>
          <p:nvSpPr>
            <p:cNvPr id="181" name="object 181"/>
            <p:cNvSpPr/>
            <p:nvPr/>
          </p:nvSpPr>
          <p:spPr>
            <a:xfrm>
              <a:off x="10126661" y="3863772"/>
              <a:ext cx="1877695" cy="365142"/>
            </a:xfrm>
            <a:custGeom>
              <a:avLst/>
              <a:gdLst/>
              <a:ahLst/>
              <a:cxnLst/>
              <a:rect l="l" t="t" r="r" b="b"/>
              <a:pathLst>
                <a:path w="1847215" h="524510">
                  <a:moveTo>
                    <a:pt x="923544" y="524256"/>
                  </a:moveTo>
                  <a:lnTo>
                    <a:pt x="851373" y="523467"/>
                  </a:lnTo>
                  <a:lnTo>
                    <a:pt x="780720" y="521140"/>
                  </a:lnTo>
                  <a:lnTo>
                    <a:pt x="711792" y="517333"/>
                  </a:lnTo>
                  <a:lnTo>
                    <a:pt x="644793" y="512104"/>
                  </a:lnTo>
                  <a:lnTo>
                    <a:pt x="579928" y="505512"/>
                  </a:lnTo>
                  <a:lnTo>
                    <a:pt x="517404" y="497614"/>
                  </a:lnTo>
                  <a:lnTo>
                    <a:pt x="457425" y="488470"/>
                  </a:lnTo>
                  <a:lnTo>
                    <a:pt x="400197" y="478136"/>
                  </a:lnTo>
                  <a:lnTo>
                    <a:pt x="345925" y="466672"/>
                  </a:lnTo>
                  <a:lnTo>
                    <a:pt x="294815" y="454136"/>
                  </a:lnTo>
                  <a:lnTo>
                    <a:pt x="247071" y="440586"/>
                  </a:lnTo>
                  <a:lnTo>
                    <a:pt x="202900" y="426080"/>
                  </a:lnTo>
                  <a:lnTo>
                    <a:pt x="162507" y="410676"/>
                  </a:lnTo>
                  <a:lnTo>
                    <a:pt x="126096" y="394433"/>
                  </a:lnTo>
                  <a:lnTo>
                    <a:pt x="66046" y="359663"/>
                  </a:lnTo>
                  <a:lnTo>
                    <a:pt x="24392" y="322234"/>
                  </a:lnTo>
                  <a:lnTo>
                    <a:pt x="2778" y="282614"/>
                  </a:lnTo>
                  <a:lnTo>
                    <a:pt x="0" y="262128"/>
                  </a:lnTo>
                  <a:lnTo>
                    <a:pt x="2778" y="241641"/>
                  </a:lnTo>
                  <a:lnTo>
                    <a:pt x="24392" y="202021"/>
                  </a:lnTo>
                  <a:lnTo>
                    <a:pt x="66046" y="164592"/>
                  </a:lnTo>
                  <a:lnTo>
                    <a:pt x="126096" y="129822"/>
                  </a:lnTo>
                  <a:lnTo>
                    <a:pt x="162507" y="113579"/>
                  </a:lnTo>
                  <a:lnTo>
                    <a:pt x="202900" y="98175"/>
                  </a:lnTo>
                  <a:lnTo>
                    <a:pt x="247071" y="83669"/>
                  </a:lnTo>
                  <a:lnTo>
                    <a:pt x="294815" y="70119"/>
                  </a:lnTo>
                  <a:lnTo>
                    <a:pt x="345925" y="57583"/>
                  </a:lnTo>
                  <a:lnTo>
                    <a:pt x="400197" y="46119"/>
                  </a:lnTo>
                  <a:lnTo>
                    <a:pt x="457425" y="35785"/>
                  </a:lnTo>
                  <a:lnTo>
                    <a:pt x="517404" y="26641"/>
                  </a:lnTo>
                  <a:lnTo>
                    <a:pt x="579928" y="18743"/>
                  </a:lnTo>
                  <a:lnTo>
                    <a:pt x="644793" y="12151"/>
                  </a:lnTo>
                  <a:lnTo>
                    <a:pt x="711792" y="6922"/>
                  </a:lnTo>
                  <a:lnTo>
                    <a:pt x="780720" y="3115"/>
                  </a:lnTo>
                  <a:lnTo>
                    <a:pt x="851373" y="788"/>
                  </a:lnTo>
                  <a:lnTo>
                    <a:pt x="923544" y="0"/>
                  </a:lnTo>
                  <a:lnTo>
                    <a:pt x="995714" y="788"/>
                  </a:lnTo>
                  <a:lnTo>
                    <a:pt x="1066367" y="3115"/>
                  </a:lnTo>
                  <a:lnTo>
                    <a:pt x="1135295" y="6922"/>
                  </a:lnTo>
                  <a:lnTo>
                    <a:pt x="1202294" y="12151"/>
                  </a:lnTo>
                  <a:lnTo>
                    <a:pt x="1267159" y="18743"/>
                  </a:lnTo>
                  <a:lnTo>
                    <a:pt x="1329683" y="26641"/>
                  </a:lnTo>
                  <a:lnTo>
                    <a:pt x="1389662" y="35785"/>
                  </a:lnTo>
                  <a:lnTo>
                    <a:pt x="1446890" y="46119"/>
                  </a:lnTo>
                  <a:lnTo>
                    <a:pt x="1501162" y="57583"/>
                  </a:lnTo>
                  <a:lnTo>
                    <a:pt x="1552272" y="70119"/>
                  </a:lnTo>
                  <a:lnTo>
                    <a:pt x="1600016" y="83669"/>
                  </a:lnTo>
                  <a:lnTo>
                    <a:pt x="1644187" y="98175"/>
                  </a:lnTo>
                  <a:lnTo>
                    <a:pt x="1684580" y="113579"/>
                  </a:lnTo>
                  <a:lnTo>
                    <a:pt x="1720991" y="129822"/>
                  </a:lnTo>
                  <a:lnTo>
                    <a:pt x="1781041" y="164592"/>
                  </a:lnTo>
                  <a:lnTo>
                    <a:pt x="1822695" y="202021"/>
                  </a:lnTo>
                  <a:lnTo>
                    <a:pt x="1844309" y="241641"/>
                  </a:lnTo>
                  <a:lnTo>
                    <a:pt x="1847088" y="262128"/>
                  </a:lnTo>
                  <a:lnTo>
                    <a:pt x="1844309" y="282614"/>
                  </a:lnTo>
                  <a:lnTo>
                    <a:pt x="1822695" y="322234"/>
                  </a:lnTo>
                  <a:lnTo>
                    <a:pt x="1781041" y="359663"/>
                  </a:lnTo>
                  <a:lnTo>
                    <a:pt x="1720991" y="394433"/>
                  </a:lnTo>
                  <a:lnTo>
                    <a:pt x="1684580" y="410676"/>
                  </a:lnTo>
                  <a:lnTo>
                    <a:pt x="1644187" y="426080"/>
                  </a:lnTo>
                  <a:lnTo>
                    <a:pt x="1600016" y="440586"/>
                  </a:lnTo>
                  <a:lnTo>
                    <a:pt x="1552272" y="454136"/>
                  </a:lnTo>
                  <a:lnTo>
                    <a:pt x="1501162" y="466672"/>
                  </a:lnTo>
                  <a:lnTo>
                    <a:pt x="1446890" y="478136"/>
                  </a:lnTo>
                  <a:lnTo>
                    <a:pt x="1389662" y="488470"/>
                  </a:lnTo>
                  <a:lnTo>
                    <a:pt x="1329683" y="497614"/>
                  </a:lnTo>
                  <a:lnTo>
                    <a:pt x="1267159" y="505512"/>
                  </a:lnTo>
                  <a:lnTo>
                    <a:pt x="1202294" y="512104"/>
                  </a:lnTo>
                  <a:lnTo>
                    <a:pt x="1135295" y="517333"/>
                  </a:lnTo>
                  <a:lnTo>
                    <a:pt x="1066367" y="521140"/>
                  </a:lnTo>
                  <a:lnTo>
                    <a:pt x="995714" y="523467"/>
                  </a:lnTo>
                  <a:lnTo>
                    <a:pt x="923544" y="524256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131501" y="38568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1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1811438" y="38568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1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136828" y="1427225"/>
              <a:ext cx="178435" cy="5407025"/>
            </a:xfrm>
            <a:custGeom>
              <a:avLst/>
              <a:gdLst/>
              <a:ahLst/>
              <a:cxnLst/>
              <a:rect l="l" t="t" r="r" b="b"/>
              <a:pathLst>
                <a:path w="178434" h="5407025">
                  <a:moveTo>
                    <a:pt x="171183" y="289737"/>
                  </a:moveTo>
                  <a:lnTo>
                    <a:pt x="170713" y="282435"/>
                  </a:lnTo>
                  <a:lnTo>
                    <a:pt x="167538" y="275882"/>
                  </a:lnTo>
                  <a:lnTo>
                    <a:pt x="161861" y="270891"/>
                  </a:lnTo>
                  <a:lnTo>
                    <a:pt x="154736" y="268427"/>
                  </a:lnTo>
                  <a:lnTo>
                    <a:pt x="147459" y="268897"/>
                  </a:lnTo>
                  <a:lnTo>
                    <a:pt x="140868" y="272072"/>
                  </a:lnTo>
                  <a:lnTo>
                    <a:pt x="135826" y="277749"/>
                  </a:lnTo>
                  <a:lnTo>
                    <a:pt x="104711" y="331089"/>
                  </a:lnTo>
                  <a:lnTo>
                    <a:pt x="104711" y="238760"/>
                  </a:lnTo>
                  <a:lnTo>
                    <a:pt x="104711" y="200660"/>
                  </a:lnTo>
                  <a:lnTo>
                    <a:pt x="103695" y="200660"/>
                  </a:lnTo>
                  <a:lnTo>
                    <a:pt x="103695" y="0"/>
                  </a:lnTo>
                  <a:lnTo>
                    <a:pt x="65595" y="0"/>
                  </a:lnTo>
                  <a:lnTo>
                    <a:pt x="65595" y="238760"/>
                  </a:lnTo>
                  <a:lnTo>
                    <a:pt x="66611" y="238760"/>
                  </a:lnTo>
                  <a:lnTo>
                    <a:pt x="66611" y="331317"/>
                  </a:lnTo>
                  <a:lnTo>
                    <a:pt x="35369" y="277749"/>
                  </a:lnTo>
                  <a:lnTo>
                    <a:pt x="30327" y="272072"/>
                  </a:lnTo>
                  <a:lnTo>
                    <a:pt x="23774" y="268897"/>
                  </a:lnTo>
                  <a:lnTo>
                    <a:pt x="16510" y="268427"/>
                  </a:lnTo>
                  <a:lnTo>
                    <a:pt x="9334" y="270891"/>
                  </a:lnTo>
                  <a:lnTo>
                    <a:pt x="3644" y="275882"/>
                  </a:lnTo>
                  <a:lnTo>
                    <a:pt x="469" y="282435"/>
                  </a:lnTo>
                  <a:lnTo>
                    <a:pt x="0" y="289737"/>
                  </a:lnTo>
                  <a:lnTo>
                    <a:pt x="2476" y="296926"/>
                  </a:lnTo>
                  <a:lnTo>
                    <a:pt x="85661" y="439420"/>
                  </a:lnTo>
                  <a:lnTo>
                    <a:pt x="107721" y="401574"/>
                  </a:lnTo>
                  <a:lnTo>
                    <a:pt x="168719" y="296926"/>
                  </a:lnTo>
                  <a:lnTo>
                    <a:pt x="171183" y="289737"/>
                  </a:lnTo>
                  <a:close/>
                </a:path>
                <a:path w="178434" h="5407025">
                  <a:moveTo>
                    <a:pt x="177838" y="5256784"/>
                  </a:moveTo>
                  <a:lnTo>
                    <a:pt x="177355" y="5249494"/>
                  </a:lnTo>
                  <a:lnTo>
                    <a:pt x="174193" y="5242915"/>
                  </a:lnTo>
                  <a:lnTo>
                    <a:pt x="168592" y="5237886"/>
                  </a:lnTo>
                  <a:lnTo>
                    <a:pt x="161391" y="5235448"/>
                  </a:lnTo>
                  <a:lnTo>
                    <a:pt x="154076" y="5235930"/>
                  </a:lnTo>
                  <a:lnTo>
                    <a:pt x="147472" y="5239093"/>
                  </a:lnTo>
                  <a:lnTo>
                    <a:pt x="142430" y="5244744"/>
                  </a:lnTo>
                  <a:lnTo>
                    <a:pt x="111315" y="5298084"/>
                  </a:lnTo>
                  <a:lnTo>
                    <a:pt x="92265" y="5330749"/>
                  </a:lnTo>
                  <a:lnTo>
                    <a:pt x="111302" y="5298084"/>
                  </a:lnTo>
                  <a:lnTo>
                    <a:pt x="111315" y="5284076"/>
                  </a:lnTo>
                  <a:lnTo>
                    <a:pt x="111696" y="5284076"/>
                  </a:lnTo>
                  <a:lnTo>
                    <a:pt x="111696" y="5245976"/>
                  </a:lnTo>
                  <a:lnTo>
                    <a:pt x="111696" y="5123688"/>
                  </a:lnTo>
                  <a:lnTo>
                    <a:pt x="73596" y="5123688"/>
                  </a:lnTo>
                  <a:lnTo>
                    <a:pt x="73596" y="5245976"/>
                  </a:lnTo>
                  <a:lnTo>
                    <a:pt x="73215" y="5245976"/>
                  </a:lnTo>
                  <a:lnTo>
                    <a:pt x="73215" y="5298084"/>
                  </a:lnTo>
                  <a:lnTo>
                    <a:pt x="42100" y="5244744"/>
                  </a:lnTo>
                  <a:lnTo>
                    <a:pt x="37045" y="5239093"/>
                  </a:lnTo>
                  <a:lnTo>
                    <a:pt x="30441" y="5235930"/>
                  </a:lnTo>
                  <a:lnTo>
                    <a:pt x="23126" y="5235448"/>
                  </a:lnTo>
                  <a:lnTo>
                    <a:pt x="15938" y="5237886"/>
                  </a:lnTo>
                  <a:lnTo>
                    <a:pt x="10325" y="5242915"/>
                  </a:lnTo>
                  <a:lnTo>
                    <a:pt x="7175" y="5249494"/>
                  </a:lnTo>
                  <a:lnTo>
                    <a:pt x="6680" y="5256784"/>
                  </a:lnTo>
                  <a:lnTo>
                    <a:pt x="9080" y="5263934"/>
                  </a:lnTo>
                  <a:lnTo>
                    <a:pt x="92265" y="5406453"/>
                  </a:lnTo>
                  <a:lnTo>
                    <a:pt x="114325" y="5368645"/>
                  </a:lnTo>
                  <a:lnTo>
                    <a:pt x="175450" y="5263934"/>
                  </a:lnTo>
                  <a:lnTo>
                    <a:pt x="177838" y="5256784"/>
                  </a:lnTo>
                  <a:close/>
                </a:path>
                <a:path w="178434" h="5407025">
                  <a:moveTo>
                    <a:pt x="178041" y="3477514"/>
                  </a:moveTo>
                  <a:lnTo>
                    <a:pt x="177571" y="3470237"/>
                  </a:lnTo>
                  <a:lnTo>
                    <a:pt x="174396" y="3463645"/>
                  </a:lnTo>
                  <a:lnTo>
                    <a:pt x="168719" y="3458591"/>
                  </a:lnTo>
                  <a:lnTo>
                    <a:pt x="161594" y="3456152"/>
                  </a:lnTo>
                  <a:lnTo>
                    <a:pt x="154317" y="3456648"/>
                  </a:lnTo>
                  <a:lnTo>
                    <a:pt x="147726" y="3459835"/>
                  </a:lnTo>
                  <a:lnTo>
                    <a:pt x="142684" y="3465449"/>
                  </a:lnTo>
                  <a:lnTo>
                    <a:pt x="111569" y="3518801"/>
                  </a:lnTo>
                  <a:lnTo>
                    <a:pt x="111442" y="3519017"/>
                  </a:lnTo>
                  <a:lnTo>
                    <a:pt x="111569" y="3403854"/>
                  </a:lnTo>
                  <a:lnTo>
                    <a:pt x="111569" y="3365754"/>
                  </a:lnTo>
                  <a:lnTo>
                    <a:pt x="103695" y="3365754"/>
                  </a:lnTo>
                  <a:lnTo>
                    <a:pt x="103695" y="3142488"/>
                  </a:lnTo>
                  <a:lnTo>
                    <a:pt x="65595" y="3142488"/>
                  </a:lnTo>
                  <a:lnTo>
                    <a:pt x="65595" y="3403854"/>
                  </a:lnTo>
                  <a:lnTo>
                    <a:pt x="73469" y="3403854"/>
                  </a:lnTo>
                  <a:lnTo>
                    <a:pt x="73469" y="3519017"/>
                  </a:lnTo>
                  <a:lnTo>
                    <a:pt x="73469" y="3589401"/>
                  </a:lnTo>
                  <a:lnTo>
                    <a:pt x="73342" y="3518801"/>
                  </a:lnTo>
                  <a:lnTo>
                    <a:pt x="42227" y="3465449"/>
                  </a:lnTo>
                  <a:lnTo>
                    <a:pt x="37236" y="3459835"/>
                  </a:lnTo>
                  <a:lnTo>
                    <a:pt x="30683" y="3456648"/>
                  </a:lnTo>
                  <a:lnTo>
                    <a:pt x="23380" y="3456152"/>
                  </a:lnTo>
                  <a:lnTo>
                    <a:pt x="16192" y="3458591"/>
                  </a:lnTo>
                  <a:lnTo>
                    <a:pt x="10566" y="3463645"/>
                  </a:lnTo>
                  <a:lnTo>
                    <a:pt x="7378" y="3470237"/>
                  </a:lnTo>
                  <a:lnTo>
                    <a:pt x="6883" y="3477514"/>
                  </a:lnTo>
                  <a:lnTo>
                    <a:pt x="9334" y="3484626"/>
                  </a:lnTo>
                  <a:lnTo>
                    <a:pt x="92519" y="3627120"/>
                  </a:lnTo>
                  <a:lnTo>
                    <a:pt x="114503" y="3589401"/>
                  </a:lnTo>
                  <a:lnTo>
                    <a:pt x="175577" y="3484626"/>
                  </a:lnTo>
                  <a:lnTo>
                    <a:pt x="178041" y="3477514"/>
                  </a:lnTo>
                  <a:close/>
                </a:path>
              </a:pathLst>
            </a:custGeom>
            <a:solidFill>
              <a:srgbClr val="222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324855" y="1866899"/>
              <a:ext cx="3794760" cy="546100"/>
            </a:xfrm>
            <a:custGeom>
              <a:avLst/>
              <a:gdLst/>
              <a:ahLst/>
              <a:cxnLst/>
              <a:rect l="l" t="t" r="r" b="b"/>
              <a:pathLst>
                <a:path w="3794759" h="546100">
                  <a:moveTo>
                    <a:pt x="3703828" y="0"/>
                  </a:moveTo>
                  <a:lnTo>
                    <a:pt x="90932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2"/>
                  </a:lnTo>
                  <a:lnTo>
                    <a:pt x="0" y="454660"/>
                  </a:lnTo>
                  <a:lnTo>
                    <a:pt x="7153" y="490031"/>
                  </a:lnTo>
                  <a:lnTo>
                    <a:pt x="26654" y="518937"/>
                  </a:lnTo>
                  <a:lnTo>
                    <a:pt x="55560" y="538438"/>
                  </a:lnTo>
                  <a:lnTo>
                    <a:pt x="90932" y="545591"/>
                  </a:lnTo>
                  <a:lnTo>
                    <a:pt x="3703828" y="545591"/>
                  </a:lnTo>
                  <a:lnTo>
                    <a:pt x="3739199" y="538438"/>
                  </a:lnTo>
                  <a:lnTo>
                    <a:pt x="3768105" y="518937"/>
                  </a:lnTo>
                  <a:lnTo>
                    <a:pt x="3787606" y="490031"/>
                  </a:lnTo>
                  <a:lnTo>
                    <a:pt x="3794760" y="454660"/>
                  </a:lnTo>
                  <a:lnTo>
                    <a:pt x="3794760" y="90932"/>
                  </a:lnTo>
                  <a:lnTo>
                    <a:pt x="3787606" y="55560"/>
                  </a:lnTo>
                  <a:lnTo>
                    <a:pt x="3768105" y="26654"/>
                  </a:lnTo>
                  <a:lnTo>
                    <a:pt x="3739199" y="7153"/>
                  </a:lnTo>
                  <a:lnTo>
                    <a:pt x="3703828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5635244" y="1909318"/>
            <a:ext cx="31718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20" dirty="0">
                <a:solidFill>
                  <a:srgbClr val="FFFFFF"/>
                </a:solidFill>
                <a:latin typeface="Tahoma"/>
                <a:cs typeface="Tahoma"/>
              </a:rPr>
              <a:t>cess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iti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ch</a:t>
            </a:r>
            <a:r>
              <a:rPr sz="1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lang="en-IN" sz="1400" b="1" spc="55" dirty="0">
                <a:solidFill>
                  <a:srgbClr val="FFFFFF"/>
                </a:solidFill>
                <a:latin typeface="Tahoma"/>
                <a:cs typeface="Tahoma"/>
              </a:rPr>
              <a:t>actuator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b="1" spc="15" dirty="0">
                <a:solidFill>
                  <a:srgbClr val="FFFFFF"/>
                </a:solidFill>
                <a:latin typeface="Tahoma"/>
                <a:cs typeface="Tahoma"/>
              </a:rPr>
              <a:t>mode </a:t>
            </a:r>
            <a:r>
              <a:rPr sz="1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2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185" name="object 18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777" y="1916626"/>
            <a:ext cx="230820" cy="367850"/>
          </a:xfrm>
          <a:prstGeom prst="rect">
            <a:avLst/>
          </a:prstGeom>
        </p:spPr>
      </p:pic>
      <p:sp>
        <p:nvSpPr>
          <p:cNvPr id="186" name="object 186"/>
          <p:cNvSpPr txBox="1"/>
          <p:nvPr/>
        </p:nvSpPr>
        <p:spPr>
          <a:xfrm>
            <a:off x="3807586" y="1747773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88" name="object 1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1359" y="1976628"/>
            <a:ext cx="553212" cy="377951"/>
          </a:xfrm>
          <a:prstGeom prst="rect">
            <a:avLst/>
          </a:prstGeom>
        </p:spPr>
      </p:pic>
      <p:sp>
        <p:nvSpPr>
          <p:cNvPr id="193" name="object 193"/>
          <p:cNvSpPr txBox="1"/>
          <p:nvPr/>
        </p:nvSpPr>
        <p:spPr>
          <a:xfrm>
            <a:off x="1027277" y="379958"/>
            <a:ext cx="356235" cy="6157595"/>
          </a:xfrm>
          <a:prstGeom prst="rect">
            <a:avLst/>
          </a:prstGeom>
        </p:spPr>
        <p:txBody>
          <a:bodyPr vert="horz" wrap="square" lIns="0" tIns="3409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85"/>
              </a:spcBef>
            </a:pPr>
            <a:r>
              <a:rPr sz="4400" b="1" spc="-1505" dirty="0">
                <a:solidFill>
                  <a:srgbClr val="7E7CE2"/>
                </a:solidFill>
                <a:latin typeface="Tahoma"/>
                <a:cs typeface="Tahoma"/>
              </a:rPr>
              <a:t>1</a:t>
            </a:r>
            <a:endParaRPr sz="4400">
              <a:latin typeface="Tahoma"/>
              <a:cs typeface="Tahoma"/>
            </a:endParaRPr>
          </a:p>
          <a:p>
            <a:pPr marL="23495">
              <a:lnSpc>
                <a:spcPct val="100000"/>
              </a:lnSpc>
              <a:spcBef>
                <a:spcPts val="2585"/>
              </a:spcBef>
            </a:pPr>
            <a:r>
              <a:rPr sz="4400" b="1" spc="-465" dirty="0">
                <a:solidFill>
                  <a:srgbClr val="7E7CE2"/>
                </a:solidFill>
                <a:latin typeface="Tahoma"/>
                <a:cs typeface="Tahoma"/>
              </a:rPr>
              <a:t>2</a:t>
            </a:r>
            <a:endParaRPr sz="44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2875"/>
              </a:spcBef>
            </a:pPr>
            <a:r>
              <a:rPr sz="4400" b="1" spc="-355" dirty="0">
                <a:solidFill>
                  <a:srgbClr val="7E7CE2"/>
                </a:solidFill>
                <a:latin typeface="Tahoma"/>
                <a:cs typeface="Tahoma"/>
              </a:rPr>
              <a:t>3</a:t>
            </a:r>
            <a:endParaRPr sz="4400">
              <a:latin typeface="Tahoma"/>
              <a:cs typeface="Tahoma"/>
            </a:endParaRPr>
          </a:p>
          <a:p>
            <a:pPr marL="27305">
              <a:lnSpc>
                <a:spcPct val="100000"/>
              </a:lnSpc>
              <a:spcBef>
                <a:spcPts val="3010"/>
              </a:spcBef>
            </a:pPr>
            <a:r>
              <a:rPr sz="4400" b="1" spc="-320" dirty="0">
                <a:solidFill>
                  <a:srgbClr val="7E7CE2"/>
                </a:solidFill>
                <a:latin typeface="Tahoma"/>
                <a:cs typeface="Tahoma"/>
              </a:rPr>
              <a:t>4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0"/>
              </a:spcBef>
            </a:pPr>
            <a:r>
              <a:rPr sz="4400" b="1" spc="-305" dirty="0">
                <a:solidFill>
                  <a:srgbClr val="7E7CE2"/>
                </a:solidFill>
                <a:latin typeface="Tahoma"/>
                <a:cs typeface="Tahoma"/>
              </a:rPr>
              <a:t>5</a:t>
            </a:r>
            <a:endParaRPr sz="4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2205"/>
              </a:spcBef>
            </a:pPr>
            <a:r>
              <a:rPr sz="4400" b="1" spc="-330" dirty="0">
                <a:solidFill>
                  <a:srgbClr val="7E7CE2"/>
                </a:solidFill>
                <a:latin typeface="Tahoma"/>
                <a:cs typeface="Tahoma"/>
              </a:rPr>
              <a:t>6</a:t>
            </a:r>
            <a:endParaRPr sz="4400">
              <a:latin typeface="Tahoma"/>
              <a:cs typeface="Tahoma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1618488" y="1666886"/>
            <a:ext cx="10404856" cy="1439136"/>
            <a:chOff x="1618488" y="1666886"/>
            <a:chExt cx="10404856" cy="1439136"/>
          </a:xfrm>
        </p:grpSpPr>
        <p:sp>
          <p:nvSpPr>
            <p:cNvPr id="209" name="object 209"/>
            <p:cNvSpPr/>
            <p:nvPr/>
          </p:nvSpPr>
          <p:spPr>
            <a:xfrm>
              <a:off x="11115109" y="16668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0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1800781" y="16668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0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618488" y="1783079"/>
              <a:ext cx="2806065" cy="609600"/>
            </a:xfrm>
            <a:custGeom>
              <a:avLst/>
              <a:gdLst/>
              <a:ahLst/>
              <a:cxnLst/>
              <a:rect l="l" t="t" r="r" b="b"/>
              <a:pathLst>
                <a:path w="2806065" h="609600">
                  <a:moveTo>
                    <a:pt x="0" y="609600"/>
                  </a:moveTo>
                  <a:lnTo>
                    <a:pt x="2805684" y="609600"/>
                  </a:lnTo>
                  <a:lnTo>
                    <a:pt x="280568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145649" y="2796395"/>
              <a:ext cx="1877695" cy="309627"/>
            </a:xfrm>
            <a:custGeom>
              <a:avLst/>
              <a:gdLst/>
              <a:ahLst/>
              <a:cxnLst/>
              <a:rect l="l" t="t" r="r" b="b"/>
              <a:pathLst>
                <a:path w="1877695" h="231775">
                  <a:moveTo>
                    <a:pt x="938784" y="231648"/>
                  </a:moveTo>
                  <a:lnTo>
                    <a:pt x="861797" y="231264"/>
                  </a:lnTo>
                  <a:lnTo>
                    <a:pt x="786523" y="230133"/>
                  </a:lnTo>
                  <a:lnTo>
                    <a:pt x="713203" y="228284"/>
                  </a:lnTo>
                  <a:lnTo>
                    <a:pt x="642079" y="225747"/>
                  </a:lnTo>
                  <a:lnTo>
                    <a:pt x="573393" y="222551"/>
                  </a:lnTo>
                  <a:lnTo>
                    <a:pt x="507386" y="218727"/>
                  </a:lnTo>
                  <a:lnTo>
                    <a:pt x="444300" y="214304"/>
                  </a:lnTo>
                  <a:lnTo>
                    <a:pt x="384377" y="209312"/>
                  </a:lnTo>
                  <a:lnTo>
                    <a:pt x="327858" y="203780"/>
                  </a:lnTo>
                  <a:lnTo>
                    <a:pt x="274986" y="197739"/>
                  </a:lnTo>
                  <a:lnTo>
                    <a:pt x="226002" y="191217"/>
                  </a:lnTo>
                  <a:lnTo>
                    <a:pt x="181148" y="184245"/>
                  </a:lnTo>
                  <a:lnTo>
                    <a:pt x="140666" y="176852"/>
                  </a:lnTo>
                  <a:lnTo>
                    <a:pt x="73783" y="160924"/>
                  </a:lnTo>
                  <a:lnTo>
                    <a:pt x="27287" y="143670"/>
                  </a:lnTo>
                  <a:lnTo>
                    <a:pt x="0" y="115824"/>
                  </a:lnTo>
                  <a:lnTo>
                    <a:pt x="3112" y="106319"/>
                  </a:lnTo>
                  <a:lnTo>
                    <a:pt x="47865" y="79199"/>
                  </a:lnTo>
                  <a:lnTo>
                    <a:pt x="104797" y="62578"/>
                  </a:lnTo>
                  <a:lnTo>
                    <a:pt x="181148" y="47402"/>
                  </a:lnTo>
                  <a:lnTo>
                    <a:pt x="226002" y="40430"/>
                  </a:lnTo>
                  <a:lnTo>
                    <a:pt x="274986" y="33909"/>
                  </a:lnTo>
                  <a:lnTo>
                    <a:pt x="327858" y="27867"/>
                  </a:lnTo>
                  <a:lnTo>
                    <a:pt x="384377" y="22335"/>
                  </a:lnTo>
                  <a:lnTo>
                    <a:pt x="444300" y="17343"/>
                  </a:lnTo>
                  <a:lnTo>
                    <a:pt x="507386" y="12920"/>
                  </a:lnTo>
                  <a:lnTo>
                    <a:pt x="573393" y="9096"/>
                  </a:lnTo>
                  <a:lnTo>
                    <a:pt x="642079" y="5900"/>
                  </a:lnTo>
                  <a:lnTo>
                    <a:pt x="713203" y="3363"/>
                  </a:lnTo>
                  <a:lnTo>
                    <a:pt x="786523" y="1514"/>
                  </a:lnTo>
                  <a:lnTo>
                    <a:pt x="861797" y="383"/>
                  </a:lnTo>
                  <a:lnTo>
                    <a:pt x="938784" y="0"/>
                  </a:lnTo>
                  <a:lnTo>
                    <a:pt x="1015770" y="383"/>
                  </a:lnTo>
                  <a:lnTo>
                    <a:pt x="1091044" y="1514"/>
                  </a:lnTo>
                  <a:lnTo>
                    <a:pt x="1164364" y="3363"/>
                  </a:lnTo>
                  <a:lnTo>
                    <a:pt x="1235488" y="5900"/>
                  </a:lnTo>
                  <a:lnTo>
                    <a:pt x="1304174" y="9096"/>
                  </a:lnTo>
                  <a:lnTo>
                    <a:pt x="1370181" y="12920"/>
                  </a:lnTo>
                  <a:lnTo>
                    <a:pt x="1433267" y="17343"/>
                  </a:lnTo>
                  <a:lnTo>
                    <a:pt x="1493190" y="22335"/>
                  </a:lnTo>
                  <a:lnTo>
                    <a:pt x="1549709" y="27867"/>
                  </a:lnTo>
                  <a:lnTo>
                    <a:pt x="1602581" y="33909"/>
                  </a:lnTo>
                  <a:lnTo>
                    <a:pt x="1651565" y="40430"/>
                  </a:lnTo>
                  <a:lnTo>
                    <a:pt x="1696419" y="47402"/>
                  </a:lnTo>
                  <a:lnTo>
                    <a:pt x="1736901" y="54795"/>
                  </a:lnTo>
                  <a:lnTo>
                    <a:pt x="1803784" y="70723"/>
                  </a:lnTo>
                  <a:lnTo>
                    <a:pt x="1850280" y="87977"/>
                  </a:lnTo>
                  <a:lnTo>
                    <a:pt x="1877568" y="115824"/>
                  </a:lnTo>
                  <a:lnTo>
                    <a:pt x="1874455" y="125328"/>
                  </a:lnTo>
                  <a:lnTo>
                    <a:pt x="1829702" y="152448"/>
                  </a:lnTo>
                  <a:lnTo>
                    <a:pt x="1772770" y="169069"/>
                  </a:lnTo>
                  <a:lnTo>
                    <a:pt x="1696419" y="184245"/>
                  </a:lnTo>
                  <a:lnTo>
                    <a:pt x="1651565" y="191217"/>
                  </a:lnTo>
                  <a:lnTo>
                    <a:pt x="1602581" y="197738"/>
                  </a:lnTo>
                  <a:lnTo>
                    <a:pt x="1549709" y="203780"/>
                  </a:lnTo>
                  <a:lnTo>
                    <a:pt x="1493190" y="209312"/>
                  </a:lnTo>
                  <a:lnTo>
                    <a:pt x="1433267" y="214304"/>
                  </a:lnTo>
                  <a:lnTo>
                    <a:pt x="1370181" y="218727"/>
                  </a:lnTo>
                  <a:lnTo>
                    <a:pt x="1304174" y="222551"/>
                  </a:lnTo>
                  <a:lnTo>
                    <a:pt x="1235488" y="225747"/>
                  </a:lnTo>
                  <a:lnTo>
                    <a:pt x="1164364" y="228284"/>
                  </a:lnTo>
                  <a:lnTo>
                    <a:pt x="1091044" y="230133"/>
                  </a:lnTo>
                  <a:lnTo>
                    <a:pt x="1015770" y="231264"/>
                  </a:lnTo>
                  <a:lnTo>
                    <a:pt x="938784" y="231648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0" name="object 230"/>
          <p:cNvSpPr txBox="1"/>
          <p:nvPr/>
        </p:nvSpPr>
        <p:spPr>
          <a:xfrm>
            <a:off x="1690370" y="1791741"/>
            <a:ext cx="133477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FFC000"/>
                </a:solidFill>
                <a:latin typeface="Arial MT"/>
                <a:cs typeface="Arial MT"/>
              </a:rPr>
              <a:t>Conditions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C000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 MT"/>
                <a:cs typeface="Arial MT"/>
              </a:rPr>
              <a:t>be</a:t>
            </a:r>
            <a:r>
              <a:rPr sz="1600" spc="-3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C000"/>
                </a:solidFill>
                <a:latin typeface="Arial MT"/>
                <a:cs typeface="Arial MT"/>
              </a:rPr>
              <a:t>validated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8604757" y="6646966"/>
            <a:ext cx="213360" cy="17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1000" b="1" spc="-110" dirty="0">
                <a:latin typeface="Tahoma"/>
                <a:cs typeface="Tahoma"/>
              </a:rPr>
              <a:t>10</a:t>
            </a:fld>
            <a:endParaRPr sz="1000">
              <a:latin typeface="Tahoma"/>
              <a:cs typeface="Tahoma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635251" y="4975859"/>
            <a:ext cx="2266315" cy="608330"/>
          </a:xfrm>
          <a:prstGeom prst="rect">
            <a:avLst/>
          </a:prstGeom>
          <a:ln w="9525">
            <a:solidFill>
              <a:srgbClr val="FFC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Technical</a:t>
            </a:r>
            <a:r>
              <a:rPr sz="1200" spc="-5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reminder</a:t>
            </a:r>
            <a:r>
              <a:rPr sz="1200" spc="-5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:</a:t>
            </a:r>
            <a:r>
              <a:rPr sz="1200" spc="-2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ways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  <a:p>
            <a:pPr marL="72390">
              <a:lnSpc>
                <a:spcPct val="100000"/>
              </a:lnSpc>
              <a:spcBef>
                <a:spcPts val="150"/>
              </a:spcBef>
            </a:pP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close</a:t>
            </a:r>
            <a:r>
              <a:rPr sz="1200" spc="-2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vehicle</a:t>
            </a:r>
            <a:r>
              <a:rPr sz="1200" spc="-1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 be</a:t>
            </a:r>
            <a:r>
              <a:rPr sz="1200" spc="-1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defined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326473" y="673036"/>
            <a:ext cx="1283970" cy="5664518"/>
            <a:chOff x="2326473" y="673036"/>
            <a:chExt cx="1283970" cy="5664518"/>
          </a:xfrm>
        </p:grpSpPr>
        <p:sp>
          <p:nvSpPr>
            <p:cNvPr id="125" name="object 125"/>
            <p:cNvSpPr/>
            <p:nvPr/>
          </p:nvSpPr>
          <p:spPr>
            <a:xfrm>
              <a:off x="2390394" y="6200394"/>
              <a:ext cx="577850" cy="137160"/>
            </a:xfrm>
            <a:custGeom>
              <a:avLst/>
              <a:gdLst/>
              <a:ahLst/>
              <a:cxnLst/>
              <a:rect l="l" t="t" r="r" b="b"/>
              <a:pathLst>
                <a:path w="577850" h="137160">
                  <a:moveTo>
                    <a:pt x="577595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577595" y="137159"/>
                  </a:lnTo>
                  <a:lnTo>
                    <a:pt x="577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788412" y="2887725"/>
              <a:ext cx="287655" cy="294640"/>
            </a:xfrm>
            <a:custGeom>
              <a:avLst/>
              <a:gdLst/>
              <a:ahLst/>
              <a:cxnLst/>
              <a:rect l="l" t="t" r="r" b="b"/>
              <a:pathLst>
                <a:path w="287655" h="294639">
                  <a:moveTo>
                    <a:pt x="241107" y="218358"/>
                  </a:moveTo>
                  <a:lnTo>
                    <a:pt x="211327" y="219201"/>
                  </a:lnTo>
                  <a:lnTo>
                    <a:pt x="251587" y="294259"/>
                  </a:lnTo>
                  <a:lnTo>
                    <a:pt x="280907" y="231266"/>
                  </a:lnTo>
                  <a:lnTo>
                    <a:pt x="241807" y="231266"/>
                  </a:lnTo>
                  <a:lnTo>
                    <a:pt x="241107" y="218358"/>
                  </a:lnTo>
                  <a:close/>
                </a:path>
                <a:path w="287655" h="294639">
                  <a:moveTo>
                    <a:pt x="256938" y="217909"/>
                  </a:moveTo>
                  <a:lnTo>
                    <a:pt x="241107" y="218358"/>
                  </a:lnTo>
                  <a:lnTo>
                    <a:pt x="241807" y="231266"/>
                  </a:lnTo>
                  <a:lnTo>
                    <a:pt x="257682" y="230377"/>
                  </a:lnTo>
                  <a:lnTo>
                    <a:pt x="256938" y="217909"/>
                  </a:lnTo>
                  <a:close/>
                </a:path>
                <a:path w="287655" h="294639">
                  <a:moveTo>
                    <a:pt x="287527" y="217043"/>
                  </a:moveTo>
                  <a:lnTo>
                    <a:pt x="256938" y="217909"/>
                  </a:lnTo>
                  <a:lnTo>
                    <a:pt x="257682" y="230377"/>
                  </a:lnTo>
                  <a:lnTo>
                    <a:pt x="241807" y="231266"/>
                  </a:lnTo>
                  <a:lnTo>
                    <a:pt x="280907" y="231266"/>
                  </a:lnTo>
                  <a:lnTo>
                    <a:pt x="287527" y="217043"/>
                  </a:lnTo>
                  <a:close/>
                </a:path>
                <a:path w="287655" h="294639">
                  <a:moveTo>
                    <a:pt x="256757" y="214884"/>
                  </a:moveTo>
                  <a:lnTo>
                    <a:pt x="240919" y="214884"/>
                  </a:lnTo>
                  <a:lnTo>
                    <a:pt x="241045" y="216153"/>
                  </a:lnTo>
                  <a:lnTo>
                    <a:pt x="241107" y="218358"/>
                  </a:lnTo>
                  <a:lnTo>
                    <a:pt x="256938" y="217909"/>
                  </a:lnTo>
                  <a:lnTo>
                    <a:pt x="256757" y="214884"/>
                  </a:lnTo>
                  <a:close/>
                </a:path>
                <a:path w="287655" h="294639">
                  <a:moveTo>
                    <a:pt x="240968" y="215791"/>
                  </a:moveTo>
                  <a:lnTo>
                    <a:pt x="240987" y="216153"/>
                  </a:lnTo>
                  <a:lnTo>
                    <a:pt x="240968" y="215791"/>
                  </a:lnTo>
                  <a:close/>
                </a:path>
                <a:path w="287655" h="294639">
                  <a:moveTo>
                    <a:pt x="254625" y="203708"/>
                  </a:moveTo>
                  <a:lnTo>
                    <a:pt x="238379" y="203708"/>
                  </a:lnTo>
                  <a:lnTo>
                    <a:pt x="238506" y="204215"/>
                  </a:lnTo>
                  <a:lnTo>
                    <a:pt x="240968" y="215791"/>
                  </a:lnTo>
                  <a:lnTo>
                    <a:pt x="240919" y="214884"/>
                  </a:lnTo>
                  <a:lnTo>
                    <a:pt x="256757" y="214884"/>
                  </a:lnTo>
                  <a:lnTo>
                    <a:pt x="256667" y="213360"/>
                  </a:lnTo>
                  <a:lnTo>
                    <a:pt x="254625" y="203708"/>
                  </a:lnTo>
                  <a:close/>
                </a:path>
                <a:path w="287655" h="294639">
                  <a:moveTo>
                    <a:pt x="238422" y="203910"/>
                  </a:moveTo>
                  <a:lnTo>
                    <a:pt x="238487" y="204215"/>
                  </a:lnTo>
                  <a:lnTo>
                    <a:pt x="238422" y="203910"/>
                  </a:lnTo>
                  <a:close/>
                </a:path>
                <a:path w="287655" h="294639">
                  <a:moveTo>
                    <a:pt x="248097" y="180594"/>
                  </a:moveTo>
                  <a:lnTo>
                    <a:pt x="231394" y="180594"/>
                  </a:lnTo>
                  <a:lnTo>
                    <a:pt x="235331" y="192404"/>
                  </a:lnTo>
                  <a:lnTo>
                    <a:pt x="238422" y="203910"/>
                  </a:lnTo>
                  <a:lnTo>
                    <a:pt x="238379" y="203708"/>
                  </a:lnTo>
                  <a:lnTo>
                    <a:pt x="254625" y="203708"/>
                  </a:lnTo>
                  <a:lnTo>
                    <a:pt x="253873" y="200151"/>
                  </a:lnTo>
                  <a:lnTo>
                    <a:pt x="250444" y="187706"/>
                  </a:lnTo>
                  <a:lnTo>
                    <a:pt x="248097" y="180594"/>
                  </a:lnTo>
                  <a:close/>
                </a:path>
                <a:path w="287655" h="294639">
                  <a:moveTo>
                    <a:pt x="235204" y="192150"/>
                  </a:moveTo>
                  <a:lnTo>
                    <a:pt x="235273" y="192404"/>
                  </a:lnTo>
                  <a:lnTo>
                    <a:pt x="235204" y="192150"/>
                  </a:lnTo>
                  <a:close/>
                </a:path>
                <a:path w="287655" h="294639">
                  <a:moveTo>
                    <a:pt x="244069" y="169290"/>
                  </a:moveTo>
                  <a:lnTo>
                    <a:pt x="227075" y="169290"/>
                  </a:lnTo>
                  <a:lnTo>
                    <a:pt x="231520" y="180975"/>
                  </a:lnTo>
                  <a:lnTo>
                    <a:pt x="231394" y="180594"/>
                  </a:lnTo>
                  <a:lnTo>
                    <a:pt x="248097" y="180594"/>
                  </a:lnTo>
                  <a:lnTo>
                    <a:pt x="246380" y="175387"/>
                  </a:lnTo>
                  <a:lnTo>
                    <a:pt x="244069" y="169290"/>
                  </a:lnTo>
                  <a:close/>
                </a:path>
                <a:path w="287655" h="294639">
                  <a:moveTo>
                    <a:pt x="234334" y="147320"/>
                  </a:moveTo>
                  <a:lnTo>
                    <a:pt x="216788" y="147320"/>
                  </a:lnTo>
                  <a:lnTo>
                    <a:pt x="217169" y="148082"/>
                  </a:lnTo>
                  <a:lnTo>
                    <a:pt x="227202" y="169799"/>
                  </a:lnTo>
                  <a:lnTo>
                    <a:pt x="227075" y="169290"/>
                  </a:lnTo>
                  <a:lnTo>
                    <a:pt x="244069" y="169290"/>
                  </a:lnTo>
                  <a:lnTo>
                    <a:pt x="241807" y="163322"/>
                  </a:lnTo>
                  <a:lnTo>
                    <a:pt x="234334" y="147320"/>
                  </a:lnTo>
                  <a:close/>
                </a:path>
                <a:path w="287655" h="294639">
                  <a:moveTo>
                    <a:pt x="217046" y="147875"/>
                  </a:moveTo>
                  <a:lnTo>
                    <a:pt x="217142" y="148082"/>
                  </a:lnTo>
                  <a:lnTo>
                    <a:pt x="217046" y="147875"/>
                  </a:lnTo>
                  <a:close/>
                </a:path>
                <a:path w="287655" h="294639">
                  <a:moveTo>
                    <a:pt x="216788" y="147320"/>
                  </a:moveTo>
                  <a:lnTo>
                    <a:pt x="217046" y="147875"/>
                  </a:lnTo>
                  <a:lnTo>
                    <a:pt x="217169" y="148082"/>
                  </a:lnTo>
                  <a:lnTo>
                    <a:pt x="216788" y="147320"/>
                  </a:lnTo>
                  <a:close/>
                </a:path>
                <a:path w="287655" h="294639">
                  <a:moveTo>
                    <a:pt x="222980" y="126873"/>
                  </a:moveTo>
                  <a:lnTo>
                    <a:pt x="204469" y="126873"/>
                  </a:lnTo>
                  <a:lnTo>
                    <a:pt x="204850" y="127508"/>
                  </a:lnTo>
                  <a:lnTo>
                    <a:pt x="217046" y="147875"/>
                  </a:lnTo>
                  <a:lnTo>
                    <a:pt x="216788" y="147320"/>
                  </a:lnTo>
                  <a:lnTo>
                    <a:pt x="234334" y="147320"/>
                  </a:lnTo>
                  <a:lnTo>
                    <a:pt x="231012" y="140208"/>
                  </a:lnTo>
                  <a:lnTo>
                    <a:pt x="222980" y="126873"/>
                  </a:lnTo>
                  <a:close/>
                </a:path>
                <a:path w="287655" h="294639">
                  <a:moveTo>
                    <a:pt x="204846" y="127502"/>
                  </a:moveTo>
                  <a:close/>
                </a:path>
                <a:path w="287655" h="294639">
                  <a:moveTo>
                    <a:pt x="210020" y="107696"/>
                  </a:moveTo>
                  <a:lnTo>
                    <a:pt x="190373" y="107696"/>
                  </a:lnTo>
                  <a:lnTo>
                    <a:pt x="190881" y="108331"/>
                  </a:lnTo>
                  <a:lnTo>
                    <a:pt x="204846" y="127502"/>
                  </a:lnTo>
                  <a:lnTo>
                    <a:pt x="204469" y="126873"/>
                  </a:lnTo>
                  <a:lnTo>
                    <a:pt x="222980" y="126873"/>
                  </a:lnTo>
                  <a:lnTo>
                    <a:pt x="217931" y="118490"/>
                  </a:lnTo>
                  <a:lnTo>
                    <a:pt x="210020" y="107696"/>
                  </a:lnTo>
                  <a:close/>
                </a:path>
                <a:path w="287655" h="294639">
                  <a:moveTo>
                    <a:pt x="190642" y="108064"/>
                  </a:moveTo>
                  <a:lnTo>
                    <a:pt x="190837" y="108331"/>
                  </a:lnTo>
                  <a:lnTo>
                    <a:pt x="190642" y="108064"/>
                  </a:lnTo>
                  <a:close/>
                </a:path>
                <a:path w="287655" h="294639">
                  <a:moveTo>
                    <a:pt x="190373" y="107696"/>
                  </a:moveTo>
                  <a:lnTo>
                    <a:pt x="190642" y="108064"/>
                  </a:lnTo>
                  <a:lnTo>
                    <a:pt x="190881" y="108331"/>
                  </a:lnTo>
                  <a:lnTo>
                    <a:pt x="190373" y="107696"/>
                  </a:lnTo>
                  <a:close/>
                </a:path>
                <a:path w="287655" h="294639">
                  <a:moveTo>
                    <a:pt x="195804" y="90043"/>
                  </a:moveTo>
                  <a:lnTo>
                    <a:pt x="174498" y="90043"/>
                  </a:lnTo>
                  <a:lnTo>
                    <a:pt x="175006" y="90550"/>
                  </a:lnTo>
                  <a:lnTo>
                    <a:pt x="190642" y="108064"/>
                  </a:lnTo>
                  <a:lnTo>
                    <a:pt x="190373" y="107696"/>
                  </a:lnTo>
                  <a:lnTo>
                    <a:pt x="210020" y="107696"/>
                  </a:lnTo>
                  <a:lnTo>
                    <a:pt x="202945" y="98044"/>
                  </a:lnTo>
                  <a:lnTo>
                    <a:pt x="195804" y="90043"/>
                  </a:lnTo>
                  <a:close/>
                </a:path>
                <a:path w="287655" h="294639">
                  <a:moveTo>
                    <a:pt x="174678" y="90243"/>
                  </a:moveTo>
                  <a:lnTo>
                    <a:pt x="174953" y="90550"/>
                  </a:lnTo>
                  <a:lnTo>
                    <a:pt x="174678" y="90243"/>
                  </a:lnTo>
                  <a:close/>
                </a:path>
                <a:path w="287655" h="294639">
                  <a:moveTo>
                    <a:pt x="174498" y="90043"/>
                  </a:moveTo>
                  <a:lnTo>
                    <a:pt x="174678" y="90243"/>
                  </a:lnTo>
                  <a:lnTo>
                    <a:pt x="175006" y="90550"/>
                  </a:lnTo>
                  <a:lnTo>
                    <a:pt x="174498" y="90043"/>
                  </a:lnTo>
                  <a:close/>
                </a:path>
                <a:path w="287655" h="294639">
                  <a:moveTo>
                    <a:pt x="180368" y="73787"/>
                  </a:moveTo>
                  <a:lnTo>
                    <a:pt x="157099" y="73787"/>
                  </a:lnTo>
                  <a:lnTo>
                    <a:pt x="157733" y="74295"/>
                  </a:lnTo>
                  <a:lnTo>
                    <a:pt x="174678" y="90243"/>
                  </a:lnTo>
                  <a:lnTo>
                    <a:pt x="174498" y="90043"/>
                  </a:lnTo>
                  <a:lnTo>
                    <a:pt x="195804" y="90043"/>
                  </a:lnTo>
                  <a:lnTo>
                    <a:pt x="186055" y="79121"/>
                  </a:lnTo>
                  <a:lnTo>
                    <a:pt x="180368" y="73787"/>
                  </a:lnTo>
                  <a:close/>
                </a:path>
                <a:path w="287655" h="294639">
                  <a:moveTo>
                    <a:pt x="157243" y="73922"/>
                  </a:moveTo>
                  <a:lnTo>
                    <a:pt x="157641" y="74295"/>
                  </a:lnTo>
                  <a:lnTo>
                    <a:pt x="157243" y="73922"/>
                  </a:lnTo>
                  <a:close/>
                </a:path>
                <a:path w="287655" h="294639">
                  <a:moveTo>
                    <a:pt x="157099" y="73787"/>
                  </a:moveTo>
                  <a:lnTo>
                    <a:pt x="157243" y="73922"/>
                  </a:lnTo>
                  <a:lnTo>
                    <a:pt x="157733" y="74295"/>
                  </a:lnTo>
                  <a:lnTo>
                    <a:pt x="157099" y="73787"/>
                  </a:lnTo>
                  <a:close/>
                </a:path>
                <a:path w="287655" h="294639">
                  <a:moveTo>
                    <a:pt x="164442" y="59436"/>
                  </a:moveTo>
                  <a:lnTo>
                    <a:pt x="138175" y="59436"/>
                  </a:lnTo>
                  <a:lnTo>
                    <a:pt x="138683" y="59816"/>
                  </a:lnTo>
                  <a:lnTo>
                    <a:pt x="157243" y="73922"/>
                  </a:lnTo>
                  <a:lnTo>
                    <a:pt x="157099" y="73787"/>
                  </a:lnTo>
                  <a:lnTo>
                    <a:pt x="180368" y="73787"/>
                  </a:lnTo>
                  <a:lnTo>
                    <a:pt x="167639" y="61849"/>
                  </a:lnTo>
                  <a:lnTo>
                    <a:pt x="164442" y="59436"/>
                  </a:lnTo>
                  <a:close/>
                </a:path>
                <a:path w="287655" h="294639">
                  <a:moveTo>
                    <a:pt x="138649" y="59795"/>
                  </a:moveTo>
                  <a:close/>
                </a:path>
                <a:path w="287655" h="294639">
                  <a:moveTo>
                    <a:pt x="117746" y="46874"/>
                  </a:moveTo>
                  <a:lnTo>
                    <a:pt x="138649" y="59795"/>
                  </a:lnTo>
                  <a:lnTo>
                    <a:pt x="138175" y="59436"/>
                  </a:lnTo>
                  <a:lnTo>
                    <a:pt x="164442" y="59436"/>
                  </a:lnTo>
                  <a:lnTo>
                    <a:pt x="148288" y="47244"/>
                  </a:lnTo>
                  <a:lnTo>
                    <a:pt x="118490" y="47244"/>
                  </a:lnTo>
                  <a:lnTo>
                    <a:pt x="117746" y="46874"/>
                  </a:lnTo>
                  <a:close/>
                </a:path>
                <a:path w="287655" h="294639">
                  <a:moveTo>
                    <a:pt x="147783" y="46862"/>
                  </a:moveTo>
                  <a:lnTo>
                    <a:pt x="117729" y="46862"/>
                  </a:lnTo>
                  <a:lnTo>
                    <a:pt x="118490" y="47244"/>
                  </a:lnTo>
                  <a:lnTo>
                    <a:pt x="148288" y="47244"/>
                  </a:lnTo>
                  <a:lnTo>
                    <a:pt x="147783" y="46862"/>
                  </a:lnTo>
                  <a:close/>
                </a:path>
                <a:path w="287655" h="294639">
                  <a:moveTo>
                    <a:pt x="130745" y="36195"/>
                  </a:moveTo>
                  <a:lnTo>
                    <a:pt x="96265" y="36195"/>
                  </a:lnTo>
                  <a:lnTo>
                    <a:pt x="117746" y="46874"/>
                  </a:lnTo>
                  <a:lnTo>
                    <a:pt x="147783" y="46862"/>
                  </a:lnTo>
                  <a:lnTo>
                    <a:pt x="147446" y="46609"/>
                  </a:lnTo>
                  <a:lnTo>
                    <a:pt x="130745" y="36195"/>
                  </a:lnTo>
                  <a:close/>
                </a:path>
                <a:path w="287655" h="294639">
                  <a:moveTo>
                    <a:pt x="114750" y="27686"/>
                  </a:moveTo>
                  <a:lnTo>
                    <a:pt x="73532" y="27686"/>
                  </a:lnTo>
                  <a:lnTo>
                    <a:pt x="96900" y="36575"/>
                  </a:lnTo>
                  <a:lnTo>
                    <a:pt x="96265" y="36195"/>
                  </a:lnTo>
                  <a:lnTo>
                    <a:pt x="130745" y="36195"/>
                  </a:lnTo>
                  <a:lnTo>
                    <a:pt x="125856" y="33147"/>
                  </a:lnTo>
                  <a:lnTo>
                    <a:pt x="114750" y="27686"/>
                  </a:lnTo>
                  <a:close/>
                </a:path>
                <a:path w="287655" h="294639">
                  <a:moveTo>
                    <a:pt x="101536" y="21336"/>
                  </a:moveTo>
                  <a:lnTo>
                    <a:pt x="49911" y="21336"/>
                  </a:lnTo>
                  <a:lnTo>
                    <a:pt x="62356" y="24384"/>
                  </a:lnTo>
                  <a:lnTo>
                    <a:pt x="61975" y="24384"/>
                  </a:lnTo>
                  <a:lnTo>
                    <a:pt x="74168" y="27939"/>
                  </a:lnTo>
                  <a:lnTo>
                    <a:pt x="73532" y="27686"/>
                  </a:lnTo>
                  <a:lnTo>
                    <a:pt x="114750" y="27686"/>
                  </a:lnTo>
                  <a:lnTo>
                    <a:pt x="102869" y="21844"/>
                  </a:lnTo>
                  <a:lnTo>
                    <a:pt x="101536" y="21336"/>
                  </a:lnTo>
                  <a:close/>
                </a:path>
                <a:path w="287655" h="294639">
                  <a:moveTo>
                    <a:pt x="95535" y="19050"/>
                  </a:moveTo>
                  <a:lnTo>
                    <a:pt x="37845" y="19050"/>
                  </a:lnTo>
                  <a:lnTo>
                    <a:pt x="50418" y="21462"/>
                  </a:lnTo>
                  <a:lnTo>
                    <a:pt x="49911" y="21336"/>
                  </a:lnTo>
                  <a:lnTo>
                    <a:pt x="101536" y="21336"/>
                  </a:lnTo>
                  <a:lnTo>
                    <a:pt x="95535" y="19050"/>
                  </a:lnTo>
                  <a:close/>
                </a:path>
                <a:path w="287655" h="294639">
                  <a:moveTo>
                    <a:pt x="91201" y="17399"/>
                  </a:moveTo>
                  <a:lnTo>
                    <a:pt x="25400" y="17399"/>
                  </a:lnTo>
                  <a:lnTo>
                    <a:pt x="38226" y="19176"/>
                  </a:lnTo>
                  <a:lnTo>
                    <a:pt x="37845" y="19050"/>
                  </a:lnTo>
                  <a:lnTo>
                    <a:pt x="95535" y="19050"/>
                  </a:lnTo>
                  <a:lnTo>
                    <a:pt x="91201" y="17399"/>
                  </a:lnTo>
                  <a:close/>
                </a:path>
                <a:path w="287655" h="294639">
                  <a:moveTo>
                    <a:pt x="635" y="0"/>
                  </a:moveTo>
                  <a:lnTo>
                    <a:pt x="0" y="15875"/>
                  </a:lnTo>
                  <a:lnTo>
                    <a:pt x="13207" y="16383"/>
                  </a:lnTo>
                  <a:lnTo>
                    <a:pt x="12826" y="16383"/>
                  </a:lnTo>
                  <a:lnTo>
                    <a:pt x="25781" y="17525"/>
                  </a:lnTo>
                  <a:lnTo>
                    <a:pt x="25400" y="17399"/>
                  </a:lnTo>
                  <a:lnTo>
                    <a:pt x="91201" y="17399"/>
                  </a:lnTo>
                  <a:lnTo>
                    <a:pt x="53593" y="5969"/>
                  </a:lnTo>
                  <a:lnTo>
                    <a:pt x="13969" y="50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761488" y="2869691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19" h="56514">
                  <a:moveTo>
                    <a:pt x="28956" y="0"/>
                  </a:moveTo>
                  <a:lnTo>
                    <a:pt x="17680" y="2208"/>
                  </a:lnTo>
                  <a:lnTo>
                    <a:pt x="8477" y="8239"/>
                  </a:lnTo>
                  <a:lnTo>
                    <a:pt x="2274" y="17198"/>
                  </a:lnTo>
                  <a:lnTo>
                    <a:pt x="0" y="28194"/>
                  </a:lnTo>
                  <a:lnTo>
                    <a:pt x="2274" y="39189"/>
                  </a:lnTo>
                  <a:lnTo>
                    <a:pt x="8477" y="48148"/>
                  </a:lnTo>
                  <a:lnTo>
                    <a:pt x="17680" y="54179"/>
                  </a:lnTo>
                  <a:lnTo>
                    <a:pt x="28956" y="56387"/>
                  </a:lnTo>
                  <a:lnTo>
                    <a:pt x="40231" y="54179"/>
                  </a:lnTo>
                  <a:lnTo>
                    <a:pt x="49434" y="48148"/>
                  </a:lnTo>
                  <a:lnTo>
                    <a:pt x="55637" y="39189"/>
                  </a:lnTo>
                  <a:lnTo>
                    <a:pt x="57912" y="28194"/>
                  </a:lnTo>
                  <a:lnTo>
                    <a:pt x="55637" y="17198"/>
                  </a:lnTo>
                  <a:lnTo>
                    <a:pt x="49434" y="8239"/>
                  </a:lnTo>
                  <a:lnTo>
                    <a:pt x="40231" y="2208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75229" y="2796540"/>
              <a:ext cx="260985" cy="335915"/>
            </a:xfrm>
            <a:custGeom>
              <a:avLst/>
              <a:gdLst/>
              <a:ahLst/>
              <a:cxnLst/>
              <a:rect l="l" t="t" r="r" b="b"/>
              <a:pathLst>
                <a:path w="260985" h="335914">
                  <a:moveTo>
                    <a:pt x="156209" y="222758"/>
                  </a:moveTo>
                  <a:lnTo>
                    <a:pt x="150368" y="226568"/>
                  </a:lnTo>
                  <a:lnTo>
                    <a:pt x="144525" y="230505"/>
                  </a:lnTo>
                  <a:lnTo>
                    <a:pt x="143001" y="238379"/>
                  </a:lnTo>
                  <a:lnTo>
                    <a:pt x="146812" y="244221"/>
                  </a:lnTo>
                  <a:lnTo>
                    <a:pt x="207518" y="335914"/>
                  </a:lnTo>
                  <a:lnTo>
                    <a:pt x="219573" y="312293"/>
                  </a:lnTo>
                  <a:lnTo>
                    <a:pt x="193547" y="312293"/>
                  </a:lnTo>
                  <a:lnTo>
                    <a:pt x="190347" y="288289"/>
                  </a:lnTo>
                  <a:lnTo>
                    <a:pt x="190226" y="287527"/>
                  </a:lnTo>
                  <a:lnTo>
                    <a:pt x="185820" y="264540"/>
                  </a:lnTo>
                  <a:lnTo>
                    <a:pt x="182575" y="252164"/>
                  </a:lnTo>
                  <a:lnTo>
                    <a:pt x="168020" y="230124"/>
                  </a:lnTo>
                  <a:lnTo>
                    <a:pt x="164083" y="224282"/>
                  </a:lnTo>
                  <a:lnTo>
                    <a:pt x="156209" y="222758"/>
                  </a:lnTo>
                  <a:close/>
                </a:path>
                <a:path w="260985" h="335914">
                  <a:moveTo>
                    <a:pt x="245744" y="217677"/>
                  </a:moveTo>
                  <a:lnTo>
                    <a:pt x="237997" y="220090"/>
                  </a:lnTo>
                  <a:lnTo>
                    <a:pt x="234758" y="226568"/>
                  </a:lnTo>
                  <a:lnTo>
                    <a:pt x="212713" y="269817"/>
                  </a:lnTo>
                  <a:lnTo>
                    <a:pt x="215391" y="283845"/>
                  </a:lnTo>
                  <a:lnTo>
                    <a:pt x="218820" y="309499"/>
                  </a:lnTo>
                  <a:lnTo>
                    <a:pt x="218820" y="310007"/>
                  </a:lnTo>
                  <a:lnTo>
                    <a:pt x="193429" y="311403"/>
                  </a:lnTo>
                  <a:lnTo>
                    <a:pt x="193547" y="312293"/>
                  </a:lnTo>
                  <a:lnTo>
                    <a:pt x="219573" y="312293"/>
                  </a:lnTo>
                  <a:lnTo>
                    <a:pt x="260731" y="231648"/>
                  </a:lnTo>
                  <a:lnTo>
                    <a:pt x="258190" y="224027"/>
                  </a:lnTo>
                  <a:lnTo>
                    <a:pt x="245744" y="217677"/>
                  </a:lnTo>
                  <a:close/>
                </a:path>
                <a:path w="260985" h="335914">
                  <a:moveTo>
                    <a:pt x="203686" y="287527"/>
                  </a:moveTo>
                  <a:lnTo>
                    <a:pt x="190245" y="287527"/>
                  </a:lnTo>
                  <a:lnTo>
                    <a:pt x="190372" y="288289"/>
                  </a:lnTo>
                  <a:lnTo>
                    <a:pt x="193429" y="311403"/>
                  </a:lnTo>
                  <a:lnTo>
                    <a:pt x="218820" y="310007"/>
                  </a:lnTo>
                  <a:lnTo>
                    <a:pt x="218820" y="309499"/>
                  </a:lnTo>
                  <a:lnTo>
                    <a:pt x="218209" y="304926"/>
                  </a:lnTo>
                  <a:lnTo>
                    <a:pt x="194818" y="304926"/>
                  </a:lnTo>
                  <a:lnTo>
                    <a:pt x="203686" y="287527"/>
                  </a:lnTo>
                  <a:close/>
                </a:path>
                <a:path w="260985" h="335914">
                  <a:moveTo>
                    <a:pt x="204662" y="285612"/>
                  </a:moveTo>
                  <a:lnTo>
                    <a:pt x="194818" y="304926"/>
                  </a:lnTo>
                  <a:lnTo>
                    <a:pt x="216662" y="303784"/>
                  </a:lnTo>
                  <a:lnTo>
                    <a:pt x="204662" y="285612"/>
                  </a:lnTo>
                  <a:close/>
                </a:path>
                <a:path w="260985" h="335914">
                  <a:moveTo>
                    <a:pt x="212713" y="269817"/>
                  </a:moveTo>
                  <a:lnTo>
                    <a:pt x="204662" y="285612"/>
                  </a:lnTo>
                  <a:lnTo>
                    <a:pt x="216662" y="303784"/>
                  </a:lnTo>
                  <a:lnTo>
                    <a:pt x="194818" y="304926"/>
                  </a:lnTo>
                  <a:lnTo>
                    <a:pt x="218209" y="304926"/>
                  </a:lnTo>
                  <a:lnTo>
                    <a:pt x="215391" y="283845"/>
                  </a:lnTo>
                  <a:lnTo>
                    <a:pt x="212713" y="269817"/>
                  </a:lnTo>
                  <a:close/>
                </a:path>
                <a:path w="260985" h="335914">
                  <a:moveTo>
                    <a:pt x="190289" y="287854"/>
                  </a:moveTo>
                  <a:lnTo>
                    <a:pt x="190347" y="288289"/>
                  </a:lnTo>
                  <a:lnTo>
                    <a:pt x="190289" y="287854"/>
                  </a:lnTo>
                  <a:close/>
                </a:path>
                <a:path w="260985" h="335914">
                  <a:moveTo>
                    <a:pt x="190244" y="263779"/>
                  </a:moveTo>
                  <a:lnTo>
                    <a:pt x="185673" y="263779"/>
                  </a:lnTo>
                  <a:lnTo>
                    <a:pt x="190289" y="287854"/>
                  </a:lnTo>
                  <a:lnTo>
                    <a:pt x="190245" y="287527"/>
                  </a:lnTo>
                  <a:lnTo>
                    <a:pt x="203686" y="287527"/>
                  </a:lnTo>
                  <a:lnTo>
                    <a:pt x="204662" y="285612"/>
                  </a:lnTo>
                  <a:lnTo>
                    <a:pt x="190244" y="263779"/>
                  </a:lnTo>
                  <a:close/>
                </a:path>
                <a:path w="260985" h="335914">
                  <a:moveTo>
                    <a:pt x="205790" y="240664"/>
                  </a:moveTo>
                  <a:lnTo>
                    <a:pt x="179577" y="240664"/>
                  </a:lnTo>
                  <a:lnTo>
                    <a:pt x="179831" y="241554"/>
                  </a:lnTo>
                  <a:lnTo>
                    <a:pt x="182575" y="252164"/>
                  </a:lnTo>
                  <a:lnTo>
                    <a:pt x="204662" y="285612"/>
                  </a:lnTo>
                  <a:lnTo>
                    <a:pt x="212713" y="269817"/>
                  </a:lnTo>
                  <a:lnTo>
                    <a:pt x="210565" y="258572"/>
                  </a:lnTo>
                  <a:lnTo>
                    <a:pt x="205790" y="240664"/>
                  </a:lnTo>
                  <a:close/>
                </a:path>
                <a:path w="260985" h="335914">
                  <a:moveTo>
                    <a:pt x="182575" y="252164"/>
                  </a:moveTo>
                  <a:lnTo>
                    <a:pt x="185800" y="264540"/>
                  </a:lnTo>
                  <a:lnTo>
                    <a:pt x="185673" y="263779"/>
                  </a:lnTo>
                  <a:lnTo>
                    <a:pt x="190244" y="263779"/>
                  </a:lnTo>
                  <a:lnTo>
                    <a:pt x="182575" y="252164"/>
                  </a:lnTo>
                  <a:close/>
                </a:path>
                <a:path w="260985" h="335914">
                  <a:moveTo>
                    <a:pt x="185673" y="263779"/>
                  </a:moveTo>
                  <a:lnTo>
                    <a:pt x="185800" y="264540"/>
                  </a:lnTo>
                  <a:lnTo>
                    <a:pt x="185673" y="263779"/>
                  </a:lnTo>
                  <a:close/>
                </a:path>
                <a:path w="260985" h="335914">
                  <a:moveTo>
                    <a:pt x="179738" y="241281"/>
                  </a:moveTo>
                  <a:lnTo>
                    <a:pt x="179809" y="241554"/>
                  </a:lnTo>
                  <a:lnTo>
                    <a:pt x="179738" y="241281"/>
                  </a:lnTo>
                  <a:close/>
                </a:path>
                <a:path w="260985" h="335914">
                  <a:moveTo>
                    <a:pt x="179577" y="240664"/>
                  </a:moveTo>
                  <a:lnTo>
                    <a:pt x="179738" y="241281"/>
                  </a:lnTo>
                  <a:lnTo>
                    <a:pt x="179831" y="241554"/>
                  </a:lnTo>
                  <a:lnTo>
                    <a:pt x="179577" y="240664"/>
                  </a:lnTo>
                  <a:close/>
                </a:path>
                <a:path w="260985" h="335914">
                  <a:moveTo>
                    <a:pt x="198645" y="218186"/>
                  </a:moveTo>
                  <a:lnTo>
                    <a:pt x="171831" y="218186"/>
                  </a:lnTo>
                  <a:lnTo>
                    <a:pt x="172084" y="218821"/>
                  </a:lnTo>
                  <a:lnTo>
                    <a:pt x="179738" y="241281"/>
                  </a:lnTo>
                  <a:lnTo>
                    <a:pt x="179577" y="240664"/>
                  </a:lnTo>
                  <a:lnTo>
                    <a:pt x="205790" y="240664"/>
                  </a:lnTo>
                  <a:lnTo>
                    <a:pt x="203962" y="233807"/>
                  </a:lnTo>
                  <a:lnTo>
                    <a:pt x="198645" y="218186"/>
                  </a:lnTo>
                  <a:close/>
                </a:path>
                <a:path w="260985" h="335914">
                  <a:moveTo>
                    <a:pt x="171872" y="218305"/>
                  </a:moveTo>
                  <a:lnTo>
                    <a:pt x="172048" y="218821"/>
                  </a:lnTo>
                  <a:lnTo>
                    <a:pt x="171872" y="218305"/>
                  </a:lnTo>
                  <a:close/>
                </a:path>
                <a:path w="260985" h="335914">
                  <a:moveTo>
                    <a:pt x="157520" y="134112"/>
                  </a:moveTo>
                  <a:lnTo>
                    <a:pt x="127000" y="134112"/>
                  </a:lnTo>
                  <a:lnTo>
                    <a:pt x="140715" y="154686"/>
                  </a:lnTo>
                  <a:lnTo>
                    <a:pt x="152526" y="175387"/>
                  </a:lnTo>
                  <a:lnTo>
                    <a:pt x="163068" y="196850"/>
                  </a:lnTo>
                  <a:lnTo>
                    <a:pt x="171872" y="218305"/>
                  </a:lnTo>
                  <a:lnTo>
                    <a:pt x="198645" y="218186"/>
                  </a:lnTo>
                  <a:lnTo>
                    <a:pt x="195706" y="209550"/>
                  </a:lnTo>
                  <a:lnTo>
                    <a:pt x="186054" y="186055"/>
                  </a:lnTo>
                  <a:lnTo>
                    <a:pt x="174751" y="163068"/>
                  </a:lnTo>
                  <a:lnTo>
                    <a:pt x="162051" y="140970"/>
                  </a:lnTo>
                  <a:lnTo>
                    <a:pt x="157520" y="134112"/>
                  </a:lnTo>
                  <a:close/>
                </a:path>
                <a:path w="260985" h="335914">
                  <a:moveTo>
                    <a:pt x="162687" y="196087"/>
                  </a:moveTo>
                  <a:lnTo>
                    <a:pt x="163002" y="196850"/>
                  </a:lnTo>
                  <a:lnTo>
                    <a:pt x="162687" y="196087"/>
                  </a:lnTo>
                  <a:close/>
                </a:path>
                <a:path w="260985" h="335914">
                  <a:moveTo>
                    <a:pt x="152145" y="174751"/>
                  </a:moveTo>
                  <a:lnTo>
                    <a:pt x="152459" y="175387"/>
                  </a:lnTo>
                  <a:lnTo>
                    <a:pt x="152145" y="174751"/>
                  </a:lnTo>
                  <a:close/>
                </a:path>
                <a:path w="260985" h="335914">
                  <a:moveTo>
                    <a:pt x="140208" y="153924"/>
                  </a:moveTo>
                  <a:lnTo>
                    <a:pt x="140645" y="154686"/>
                  </a:lnTo>
                  <a:lnTo>
                    <a:pt x="140208" y="153924"/>
                  </a:lnTo>
                  <a:close/>
                </a:path>
                <a:path w="260985" h="335914">
                  <a:moveTo>
                    <a:pt x="144468" y="115062"/>
                  </a:moveTo>
                  <a:lnTo>
                    <a:pt x="112521" y="115062"/>
                  </a:lnTo>
                  <a:lnTo>
                    <a:pt x="113029" y="115697"/>
                  </a:lnTo>
                  <a:lnTo>
                    <a:pt x="127381" y="134747"/>
                  </a:lnTo>
                  <a:lnTo>
                    <a:pt x="127000" y="134112"/>
                  </a:lnTo>
                  <a:lnTo>
                    <a:pt x="157520" y="134112"/>
                  </a:lnTo>
                  <a:lnTo>
                    <a:pt x="147954" y="119634"/>
                  </a:lnTo>
                  <a:lnTo>
                    <a:pt x="144468" y="115062"/>
                  </a:lnTo>
                  <a:close/>
                </a:path>
                <a:path w="260985" h="335914">
                  <a:moveTo>
                    <a:pt x="112815" y="115451"/>
                  </a:moveTo>
                  <a:lnTo>
                    <a:pt x="113001" y="115697"/>
                  </a:lnTo>
                  <a:lnTo>
                    <a:pt x="112815" y="115451"/>
                  </a:lnTo>
                  <a:close/>
                </a:path>
                <a:path w="260985" h="335914">
                  <a:moveTo>
                    <a:pt x="112521" y="115062"/>
                  </a:moveTo>
                  <a:lnTo>
                    <a:pt x="112815" y="115451"/>
                  </a:lnTo>
                  <a:lnTo>
                    <a:pt x="113029" y="115697"/>
                  </a:lnTo>
                  <a:lnTo>
                    <a:pt x="112521" y="115062"/>
                  </a:lnTo>
                  <a:close/>
                </a:path>
                <a:path w="260985" h="335914">
                  <a:moveTo>
                    <a:pt x="130363" y="96900"/>
                  </a:moveTo>
                  <a:lnTo>
                    <a:pt x="96646" y="96900"/>
                  </a:lnTo>
                  <a:lnTo>
                    <a:pt x="112815" y="115451"/>
                  </a:lnTo>
                  <a:lnTo>
                    <a:pt x="112521" y="115062"/>
                  </a:lnTo>
                  <a:lnTo>
                    <a:pt x="144468" y="115062"/>
                  </a:lnTo>
                  <a:lnTo>
                    <a:pt x="132460" y="99313"/>
                  </a:lnTo>
                  <a:lnTo>
                    <a:pt x="130363" y="96900"/>
                  </a:lnTo>
                  <a:close/>
                </a:path>
                <a:path w="260985" h="335914">
                  <a:moveTo>
                    <a:pt x="79501" y="79756"/>
                  </a:moveTo>
                  <a:lnTo>
                    <a:pt x="97154" y="97536"/>
                  </a:lnTo>
                  <a:lnTo>
                    <a:pt x="96646" y="96900"/>
                  </a:lnTo>
                  <a:lnTo>
                    <a:pt x="130363" y="96900"/>
                  </a:lnTo>
                  <a:lnTo>
                    <a:pt x="115901" y="80263"/>
                  </a:lnTo>
                  <a:lnTo>
                    <a:pt x="80137" y="80263"/>
                  </a:lnTo>
                  <a:lnTo>
                    <a:pt x="79501" y="79756"/>
                  </a:lnTo>
                  <a:close/>
                </a:path>
                <a:path w="260985" h="335914">
                  <a:moveTo>
                    <a:pt x="99186" y="63500"/>
                  </a:moveTo>
                  <a:lnTo>
                    <a:pt x="61340" y="63500"/>
                  </a:lnTo>
                  <a:lnTo>
                    <a:pt x="61975" y="64008"/>
                  </a:lnTo>
                  <a:lnTo>
                    <a:pt x="80137" y="80263"/>
                  </a:lnTo>
                  <a:lnTo>
                    <a:pt x="115901" y="80263"/>
                  </a:lnTo>
                  <a:lnTo>
                    <a:pt x="115443" y="79756"/>
                  </a:lnTo>
                  <a:lnTo>
                    <a:pt x="99186" y="63500"/>
                  </a:lnTo>
                  <a:close/>
                </a:path>
                <a:path w="260985" h="335914">
                  <a:moveTo>
                    <a:pt x="61467" y="63613"/>
                  </a:moveTo>
                  <a:lnTo>
                    <a:pt x="61910" y="64008"/>
                  </a:lnTo>
                  <a:lnTo>
                    <a:pt x="61467" y="63613"/>
                  </a:lnTo>
                  <a:close/>
                </a:path>
                <a:path w="260985" h="335914">
                  <a:moveTo>
                    <a:pt x="82768" y="48513"/>
                  </a:moveTo>
                  <a:lnTo>
                    <a:pt x="42037" y="48513"/>
                  </a:lnTo>
                  <a:lnTo>
                    <a:pt x="61467" y="63613"/>
                  </a:lnTo>
                  <a:lnTo>
                    <a:pt x="99186" y="63500"/>
                  </a:lnTo>
                  <a:lnTo>
                    <a:pt x="97281" y="61595"/>
                  </a:lnTo>
                  <a:lnTo>
                    <a:pt x="82768" y="48513"/>
                  </a:lnTo>
                  <a:close/>
                </a:path>
                <a:path w="260985" h="335914">
                  <a:moveTo>
                    <a:pt x="65491" y="34544"/>
                  </a:moveTo>
                  <a:lnTo>
                    <a:pt x="21589" y="34544"/>
                  </a:lnTo>
                  <a:lnTo>
                    <a:pt x="42671" y="49022"/>
                  </a:lnTo>
                  <a:lnTo>
                    <a:pt x="42037" y="48513"/>
                  </a:lnTo>
                  <a:lnTo>
                    <a:pt x="82768" y="48513"/>
                  </a:lnTo>
                  <a:lnTo>
                    <a:pt x="77977" y="44196"/>
                  </a:lnTo>
                  <a:lnTo>
                    <a:pt x="65491" y="34544"/>
                  </a:lnTo>
                  <a:close/>
                </a:path>
                <a:path w="260985" h="335914">
                  <a:moveTo>
                    <a:pt x="12953" y="0"/>
                  </a:moveTo>
                  <a:lnTo>
                    <a:pt x="0" y="21844"/>
                  </a:lnTo>
                  <a:lnTo>
                    <a:pt x="22225" y="35051"/>
                  </a:lnTo>
                  <a:lnTo>
                    <a:pt x="21589" y="34544"/>
                  </a:lnTo>
                  <a:lnTo>
                    <a:pt x="65491" y="34544"/>
                  </a:lnTo>
                  <a:lnTo>
                    <a:pt x="57276" y="28194"/>
                  </a:lnTo>
                  <a:lnTo>
                    <a:pt x="35432" y="13335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3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601595" y="3023869"/>
              <a:ext cx="379095" cy="260350"/>
            </a:xfrm>
            <a:custGeom>
              <a:avLst/>
              <a:gdLst/>
              <a:ahLst/>
              <a:cxnLst/>
              <a:rect l="l" t="t" r="r" b="b"/>
              <a:pathLst>
                <a:path w="379094" h="260350">
                  <a:moveTo>
                    <a:pt x="343027" y="0"/>
                  </a:moveTo>
                  <a:lnTo>
                    <a:pt x="0" y="197992"/>
                  </a:lnTo>
                  <a:lnTo>
                    <a:pt x="36068" y="260350"/>
                  </a:lnTo>
                  <a:lnTo>
                    <a:pt x="378968" y="62356"/>
                  </a:lnTo>
                  <a:lnTo>
                    <a:pt x="34302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26473" y="673036"/>
              <a:ext cx="1283970" cy="2664460"/>
            </a:xfrm>
            <a:custGeom>
              <a:avLst/>
              <a:gdLst/>
              <a:ahLst/>
              <a:cxnLst/>
              <a:rect l="l" t="t" r="r" b="b"/>
              <a:pathLst>
                <a:path w="1283970" h="2664460">
                  <a:moveTo>
                    <a:pt x="976288" y="2237168"/>
                  </a:moveTo>
                  <a:lnTo>
                    <a:pt x="1032058" y="2266894"/>
                  </a:lnTo>
                  <a:lnTo>
                    <a:pt x="1083508" y="2298897"/>
                  </a:lnTo>
                  <a:lnTo>
                    <a:pt x="1130176" y="2332620"/>
                  </a:lnTo>
                  <a:lnTo>
                    <a:pt x="1171597" y="2367505"/>
                  </a:lnTo>
                  <a:lnTo>
                    <a:pt x="1207307" y="2402996"/>
                  </a:lnTo>
                  <a:lnTo>
                    <a:pt x="1236841" y="2438536"/>
                  </a:lnTo>
                  <a:lnTo>
                    <a:pt x="1259735" y="2473567"/>
                  </a:lnTo>
                  <a:lnTo>
                    <a:pt x="1283747" y="2539876"/>
                  </a:lnTo>
                  <a:lnTo>
                    <a:pt x="1283936" y="2570040"/>
                  </a:lnTo>
                  <a:lnTo>
                    <a:pt x="1275627" y="2597467"/>
                  </a:lnTo>
                  <a:lnTo>
                    <a:pt x="1235010" y="2639098"/>
                  </a:lnTo>
                  <a:lnTo>
                    <a:pt x="1167862" y="2660635"/>
                  </a:lnTo>
                  <a:lnTo>
                    <a:pt x="1126149" y="2663935"/>
                  </a:lnTo>
                  <a:lnTo>
                    <a:pt x="1079974" y="2662291"/>
                  </a:lnTo>
                  <a:lnTo>
                    <a:pt x="1030062" y="2655729"/>
                  </a:lnTo>
                  <a:lnTo>
                    <a:pt x="977135" y="2644276"/>
                  </a:lnTo>
                  <a:lnTo>
                    <a:pt x="921917" y="2627957"/>
                  </a:lnTo>
                  <a:lnTo>
                    <a:pt x="865133" y="2606800"/>
                  </a:lnTo>
                  <a:lnTo>
                    <a:pt x="807505" y="2580830"/>
                  </a:lnTo>
                  <a:lnTo>
                    <a:pt x="751708" y="2551136"/>
                  </a:lnTo>
                  <a:lnTo>
                    <a:pt x="700239" y="2519158"/>
                  </a:lnTo>
                  <a:lnTo>
                    <a:pt x="653563" y="2485455"/>
                  </a:lnTo>
                  <a:lnTo>
                    <a:pt x="612141" y="2450582"/>
                  </a:lnTo>
                  <a:lnTo>
                    <a:pt x="576436" y="2415097"/>
                  </a:lnTo>
                  <a:lnTo>
                    <a:pt x="546910" y="2379558"/>
                  </a:lnTo>
                  <a:lnTo>
                    <a:pt x="524027" y="2344520"/>
                  </a:lnTo>
                  <a:lnTo>
                    <a:pt x="500037" y="2278179"/>
                  </a:lnTo>
                  <a:lnTo>
                    <a:pt x="499855" y="2247990"/>
                  </a:lnTo>
                  <a:lnTo>
                    <a:pt x="508166" y="2220531"/>
                  </a:lnTo>
                  <a:lnTo>
                    <a:pt x="548738" y="2178901"/>
                  </a:lnTo>
                  <a:lnTo>
                    <a:pt x="615875" y="2157363"/>
                  </a:lnTo>
                  <a:lnTo>
                    <a:pt x="657593" y="2154063"/>
                  </a:lnTo>
                  <a:lnTo>
                    <a:pt x="703777" y="2155708"/>
                  </a:lnTo>
                  <a:lnTo>
                    <a:pt x="753700" y="2162269"/>
                  </a:lnTo>
                  <a:lnTo>
                    <a:pt x="806638" y="2173723"/>
                  </a:lnTo>
                  <a:lnTo>
                    <a:pt x="861866" y="2190041"/>
                  </a:lnTo>
                  <a:lnTo>
                    <a:pt x="918658" y="2211199"/>
                  </a:lnTo>
                  <a:lnTo>
                    <a:pt x="976288" y="2237168"/>
                  </a:lnTo>
                  <a:close/>
                </a:path>
                <a:path w="1283970" h="2664460">
                  <a:moveTo>
                    <a:pt x="349416" y="82740"/>
                  </a:moveTo>
                  <a:lnTo>
                    <a:pt x="412452" y="56669"/>
                  </a:lnTo>
                  <a:lnTo>
                    <a:pt x="474274" y="35481"/>
                  </a:lnTo>
                  <a:lnTo>
                    <a:pt x="534111" y="19199"/>
                  </a:lnTo>
                  <a:lnTo>
                    <a:pt x="591190" y="7843"/>
                  </a:lnTo>
                  <a:lnTo>
                    <a:pt x="644739" y="1436"/>
                  </a:lnTo>
                  <a:lnTo>
                    <a:pt x="693986" y="0"/>
                  </a:lnTo>
                  <a:lnTo>
                    <a:pt x="738158" y="3555"/>
                  </a:lnTo>
                  <a:lnTo>
                    <a:pt x="776483" y="12125"/>
                  </a:lnTo>
                  <a:lnTo>
                    <a:pt x="832503" y="44393"/>
                  </a:lnTo>
                  <a:lnTo>
                    <a:pt x="855678" y="95980"/>
                  </a:lnTo>
                  <a:lnTo>
                    <a:pt x="853484" y="126561"/>
                  </a:lnTo>
                  <a:lnTo>
                    <a:pt x="823558" y="193675"/>
                  </a:lnTo>
                  <a:lnTo>
                    <a:pt x="796884" y="229081"/>
                  </a:lnTo>
                  <a:lnTo>
                    <a:pt x="763110" y="264967"/>
                  </a:lnTo>
                  <a:lnTo>
                    <a:pt x="722764" y="300769"/>
                  </a:lnTo>
                  <a:lnTo>
                    <a:pt x="676377" y="335923"/>
                  </a:lnTo>
                  <a:lnTo>
                    <a:pt x="624478" y="369867"/>
                  </a:lnTo>
                  <a:lnTo>
                    <a:pt x="567596" y="402035"/>
                  </a:lnTo>
                  <a:lnTo>
                    <a:pt x="506261" y="431863"/>
                  </a:lnTo>
                  <a:lnTo>
                    <a:pt x="443255" y="457906"/>
                  </a:lnTo>
                  <a:lnTo>
                    <a:pt x="381450" y="479075"/>
                  </a:lnTo>
                  <a:lnTo>
                    <a:pt x="321622" y="495347"/>
                  </a:lnTo>
                  <a:lnTo>
                    <a:pt x="264544" y="506698"/>
                  </a:lnTo>
                  <a:lnTo>
                    <a:pt x="210990" y="513104"/>
                  </a:lnTo>
                  <a:lnTo>
                    <a:pt x="161735" y="514541"/>
                  </a:lnTo>
                  <a:lnTo>
                    <a:pt x="117552" y="510984"/>
                  </a:lnTo>
                  <a:lnTo>
                    <a:pt x="79216" y="502409"/>
                  </a:lnTo>
                  <a:lnTo>
                    <a:pt x="23178" y="470112"/>
                  </a:lnTo>
                  <a:lnTo>
                    <a:pt x="0" y="418499"/>
                  </a:lnTo>
                  <a:lnTo>
                    <a:pt x="2194" y="387926"/>
                  </a:lnTo>
                  <a:lnTo>
                    <a:pt x="32120" y="320839"/>
                  </a:lnTo>
                  <a:lnTo>
                    <a:pt x="58794" y="285451"/>
                  </a:lnTo>
                  <a:lnTo>
                    <a:pt x="92568" y="249582"/>
                  </a:lnTo>
                  <a:lnTo>
                    <a:pt x="132914" y="213797"/>
                  </a:lnTo>
                  <a:lnTo>
                    <a:pt x="179301" y="178657"/>
                  </a:lnTo>
                  <a:lnTo>
                    <a:pt x="231200" y="144726"/>
                  </a:lnTo>
                  <a:lnTo>
                    <a:pt x="288082" y="112566"/>
                  </a:lnTo>
                  <a:lnTo>
                    <a:pt x="349416" y="82740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/>
          <p:nvPr/>
        </p:nvSpPr>
        <p:spPr>
          <a:xfrm>
            <a:off x="10113443" y="562733"/>
            <a:ext cx="1922145" cy="316799"/>
          </a:xfrm>
          <a:custGeom>
            <a:avLst/>
            <a:gdLst/>
            <a:ahLst/>
            <a:cxnLst/>
            <a:rect l="l" t="t" r="r" b="b"/>
            <a:pathLst>
              <a:path w="1922145" h="704215">
                <a:moveTo>
                  <a:pt x="960881" y="704088"/>
                </a:moveTo>
                <a:lnTo>
                  <a:pt x="892253" y="703204"/>
                </a:lnTo>
                <a:lnTo>
                  <a:pt x="824928" y="700592"/>
                </a:lnTo>
                <a:lnTo>
                  <a:pt x="759068" y="696311"/>
                </a:lnTo>
                <a:lnTo>
                  <a:pt x="694838" y="690422"/>
                </a:lnTo>
                <a:lnTo>
                  <a:pt x="632398" y="682983"/>
                </a:lnTo>
                <a:lnTo>
                  <a:pt x="571911" y="674055"/>
                </a:lnTo>
                <a:lnTo>
                  <a:pt x="513541" y="663696"/>
                </a:lnTo>
                <a:lnTo>
                  <a:pt x="457448" y="651967"/>
                </a:lnTo>
                <a:lnTo>
                  <a:pt x="403797" y="638926"/>
                </a:lnTo>
                <a:lnTo>
                  <a:pt x="352750" y="624634"/>
                </a:lnTo>
                <a:lnTo>
                  <a:pt x="304468" y="609150"/>
                </a:lnTo>
                <a:lnTo>
                  <a:pt x="259115" y="592533"/>
                </a:lnTo>
                <a:lnTo>
                  <a:pt x="216854" y="574844"/>
                </a:lnTo>
                <a:lnTo>
                  <a:pt x="177845" y="556141"/>
                </a:lnTo>
                <a:lnTo>
                  <a:pt x="142253" y="536484"/>
                </a:lnTo>
                <a:lnTo>
                  <a:pt x="81967" y="494548"/>
                </a:lnTo>
                <a:lnTo>
                  <a:pt x="37296" y="449512"/>
                </a:lnTo>
                <a:lnTo>
                  <a:pt x="9540" y="401851"/>
                </a:lnTo>
                <a:lnTo>
                  <a:pt x="0" y="352043"/>
                </a:lnTo>
                <a:lnTo>
                  <a:pt x="2412" y="326901"/>
                </a:lnTo>
                <a:lnTo>
                  <a:pt x="21223" y="278107"/>
                </a:lnTo>
                <a:lnTo>
                  <a:pt x="57599" y="231699"/>
                </a:lnTo>
                <a:lnTo>
                  <a:pt x="110240" y="188153"/>
                </a:lnTo>
                <a:lnTo>
                  <a:pt x="177845" y="147946"/>
                </a:lnTo>
                <a:lnTo>
                  <a:pt x="216854" y="129243"/>
                </a:lnTo>
                <a:lnTo>
                  <a:pt x="259115" y="111554"/>
                </a:lnTo>
                <a:lnTo>
                  <a:pt x="304468" y="94937"/>
                </a:lnTo>
                <a:lnTo>
                  <a:pt x="352750" y="79453"/>
                </a:lnTo>
                <a:lnTo>
                  <a:pt x="403797" y="65161"/>
                </a:lnTo>
                <a:lnTo>
                  <a:pt x="457448" y="52120"/>
                </a:lnTo>
                <a:lnTo>
                  <a:pt x="513541" y="40391"/>
                </a:lnTo>
                <a:lnTo>
                  <a:pt x="571911" y="30032"/>
                </a:lnTo>
                <a:lnTo>
                  <a:pt x="632398" y="21104"/>
                </a:lnTo>
                <a:lnTo>
                  <a:pt x="694838" y="13665"/>
                </a:lnTo>
                <a:lnTo>
                  <a:pt x="759068" y="7776"/>
                </a:lnTo>
                <a:lnTo>
                  <a:pt x="824928" y="3495"/>
                </a:lnTo>
                <a:lnTo>
                  <a:pt x="892253" y="883"/>
                </a:lnTo>
                <a:lnTo>
                  <a:pt x="960881" y="0"/>
                </a:lnTo>
                <a:lnTo>
                  <a:pt x="1029510" y="883"/>
                </a:lnTo>
                <a:lnTo>
                  <a:pt x="1096835" y="3495"/>
                </a:lnTo>
                <a:lnTo>
                  <a:pt x="1162695" y="7776"/>
                </a:lnTo>
                <a:lnTo>
                  <a:pt x="1226925" y="13665"/>
                </a:lnTo>
                <a:lnTo>
                  <a:pt x="1289365" y="21104"/>
                </a:lnTo>
                <a:lnTo>
                  <a:pt x="1349852" y="30032"/>
                </a:lnTo>
                <a:lnTo>
                  <a:pt x="1408222" y="40391"/>
                </a:lnTo>
                <a:lnTo>
                  <a:pt x="1464315" y="52120"/>
                </a:lnTo>
                <a:lnTo>
                  <a:pt x="1517966" y="65161"/>
                </a:lnTo>
                <a:lnTo>
                  <a:pt x="1569013" y="79453"/>
                </a:lnTo>
                <a:lnTo>
                  <a:pt x="1617295" y="94937"/>
                </a:lnTo>
                <a:lnTo>
                  <a:pt x="1662648" y="111554"/>
                </a:lnTo>
                <a:lnTo>
                  <a:pt x="1704909" y="129243"/>
                </a:lnTo>
                <a:lnTo>
                  <a:pt x="1743918" y="147946"/>
                </a:lnTo>
                <a:lnTo>
                  <a:pt x="1779510" y="167603"/>
                </a:lnTo>
                <a:lnTo>
                  <a:pt x="1839796" y="209539"/>
                </a:lnTo>
                <a:lnTo>
                  <a:pt x="1884467" y="254575"/>
                </a:lnTo>
                <a:lnTo>
                  <a:pt x="1912223" y="302236"/>
                </a:lnTo>
                <a:lnTo>
                  <a:pt x="1921764" y="352043"/>
                </a:lnTo>
                <a:lnTo>
                  <a:pt x="1919351" y="377186"/>
                </a:lnTo>
                <a:lnTo>
                  <a:pt x="1900540" y="425980"/>
                </a:lnTo>
                <a:lnTo>
                  <a:pt x="1864164" y="472388"/>
                </a:lnTo>
                <a:lnTo>
                  <a:pt x="1811523" y="515934"/>
                </a:lnTo>
                <a:lnTo>
                  <a:pt x="1743918" y="556141"/>
                </a:lnTo>
                <a:lnTo>
                  <a:pt x="1704909" y="574844"/>
                </a:lnTo>
                <a:lnTo>
                  <a:pt x="1662648" y="592533"/>
                </a:lnTo>
                <a:lnTo>
                  <a:pt x="1617295" y="609150"/>
                </a:lnTo>
                <a:lnTo>
                  <a:pt x="1569013" y="624634"/>
                </a:lnTo>
                <a:lnTo>
                  <a:pt x="1517966" y="638926"/>
                </a:lnTo>
                <a:lnTo>
                  <a:pt x="1464315" y="651967"/>
                </a:lnTo>
                <a:lnTo>
                  <a:pt x="1408222" y="663696"/>
                </a:lnTo>
                <a:lnTo>
                  <a:pt x="1349852" y="674055"/>
                </a:lnTo>
                <a:lnTo>
                  <a:pt x="1289365" y="682983"/>
                </a:lnTo>
                <a:lnTo>
                  <a:pt x="1226925" y="690422"/>
                </a:lnTo>
                <a:lnTo>
                  <a:pt x="1162695" y="696311"/>
                </a:lnTo>
                <a:lnTo>
                  <a:pt x="1096835" y="700592"/>
                </a:lnTo>
                <a:lnTo>
                  <a:pt x="1029510" y="703204"/>
                </a:lnTo>
                <a:lnTo>
                  <a:pt x="960881" y="704088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5" name="object 19">
            <a:extLst>
              <a:ext uri="{FF2B5EF4-FFF2-40B4-BE49-F238E27FC236}">
                <a16:creationId xmlns:a16="http://schemas.microsoft.com/office/drawing/2014/main" id="{3178EC66-DB5A-45B4-76E0-6A17DE07E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38536"/>
              </p:ext>
            </p:extLst>
          </p:nvPr>
        </p:nvGraphicFramePr>
        <p:xfrm>
          <a:off x="10107611" y="5832449"/>
          <a:ext cx="1810585" cy="825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03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70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84953"/>
                  </a:ext>
                </a:extLst>
              </a:tr>
              <a:tr h="208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8" name="object 19">
            <a:extLst>
              <a:ext uri="{FF2B5EF4-FFF2-40B4-BE49-F238E27FC236}">
                <a16:creationId xmlns:a16="http://schemas.microsoft.com/office/drawing/2014/main" id="{A8B67AD5-2F25-0CCC-DE50-0812AE51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85401"/>
              </p:ext>
            </p:extLst>
          </p:nvPr>
        </p:nvGraphicFramePr>
        <p:xfrm>
          <a:off x="10254549" y="1661127"/>
          <a:ext cx="1698563" cy="80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64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9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15969"/>
                  </a:ext>
                </a:extLst>
              </a:tr>
              <a:tr h="2034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8633" y="664443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90" dirty="0">
                <a:latin typeface="Tahoma"/>
                <a:cs typeface="Tahoma"/>
              </a:rPr>
              <a:t>23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1261" y="2470150"/>
            <a:ext cx="10500995" cy="4106545"/>
            <a:chOff x="1461261" y="2470150"/>
            <a:chExt cx="10500995" cy="4106545"/>
          </a:xfrm>
        </p:grpSpPr>
        <p:sp>
          <p:nvSpPr>
            <p:cNvPr id="6" name="object 6"/>
            <p:cNvSpPr/>
            <p:nvPr/>
          </p:nvSpPr>
          <p:spPr>
            <a:xfrm>
              <a:off x="1467611" y="2476500"/>
              <a:ext cx="10488295" cy="3075940"/>
            </a:xfrm>
            <a:custGeom>
              <a:avLst/>
              <a:gdLst/>
              <a:ahLst/>
              <a:cxnLst/>
              <a:rect l="l" t="t" r="r" b="b"/>
              <a:pathLst>
                <a:path w="10488295" h="3075940">
                  <a:moveTo>
                    <a:pt x="0" y="3075432"/>
                  </a:moveTo>
                  <a:lnTo>
                    <a:pt x="10485120" y="3075432"/>
                  </a:lnTo>
                  <a:lnTo>
                    <a:pt x="10485120" y="2068068"/>
                  </a:lnTo>
                  <a:lnTo>
                    <a:pt x="0" y="2068068"/>
                  </a:lnTo>
                  <a:lnTo>
                    <a:pt x="0" y="3075432"/>
                  </a:lnTo>
                  <a:close/>
                </a:path>
                <a:path w="10488295" h="3075940">
                  <a:moveTo>
                    <a:pt x="3047" y="949451"/>
                  </a:moveTo>
                  <a:lnTo>
                    <a:pt x="10488167" y="949451"/>
                  </a:lnTo>
                  <a:lnTo>
                    <a:pt x="10488167" y="0"/>
                  </a:lnTo>
                  <a:lnTo>
                    <a:pt x="3047" y="0"/>
                  </a:lnTo>
                  <a:lnTo>
                    <a:pt x="3047" y="949451"/>
                  </a:lnTo>
                  <a:close/>
                </a:path>
                <a:path w="10488295" h="3075940">
                  <a:moveTo>
                    <a:pt x="0" y="1990344"/>
                  </a:moveTo>
                  <a:lnTo>
                    <a:pt x="10485120" y="1990344"/>
                  </a:lnTo>
                  <a:lnTo>
                    <a:pt x="10485120" y="1040891"/>
                  </a:lnTo>
                  <a:lnTo>
                    <a:pt x="0" y="1040891"/>
                  </a:lnTo>
                  <a:lnTo>
                    <a:pt x="0" y="1990344"/>
                  </a:lnTo>
                  <a:close/>
                </a:path>
              </a:pathLst>
            </a:custGeom>
            <a:ln w="12700">
              <a:solidFill>
                <a:srgbClr val="D3D3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2579" y="3776472"/>
              <a:ext cx="3629025" cy="546100"/>
            </a:xfrm>
            <a:custGeom>
              <a:avLst/>
              <a:gdLst/>
              <a:ahLst/>
              <a:cxnLst/>
              <a:rect l="l" t="t" r="r" b="b"/>
              <a:pathLst>
                <a:path w="3629025" h="546100">
                  <a:moveTo>
                    <a:pt x="3537712" y="0"/>
                  </a:moveTo>
                  <a:lnTo>
                    <a:pt x="90932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1"/>
                  </a:lnTo>
                  <a:lnTo>
                    <a:pt x="0" y="454659"/>
                  </a:lnTo>
                  <a:lnTo>
                    <a:pt x="7153" y="490031"/>
                  </a:lnTo>
                  <a:lnTo>
                    <a:pt x="26654" y="518937"/>
                  </a:lnTo>
                  <a:lnTo>
                    <a:pt x="55560" y="538438"/>
                  </a:lnTo>
                  <a:lnTo>
                    <a:pt x="90932" y="545591"/>
                  </a:lnTo>
                  <a:lnTo>
                    <a:pt x="3537712" y="545591"/>
                  </a:lnTo>
                  <a:lnTo>
                    <a:pt x="3573083" y="538438"/>
                  </a:lnTo>
                  <a:lnTo>
                    <a:pt x="3601989" y="518937"/>
                  </a:lnTo>
                  <a:lnTo>
                    <a:pt x="3621490" y="490031"/>
                  </a:lnTo>
                  <a:lnTo>
                    <a:pt x="3628644" y="454659"/>
                  </a:lnTo>
                  <a:lnTo>
                    <a:pt x="3628644" y="90931"/>
                  </a:lnTo>
                  <a:lnTo>
                    <a:pt x="3621490" y="55560"/>
                  </a:lnTo>
                  <a:lnTo>
                    <a:pt x="3601989" y="26654"/>
                  </a:lnTo>
                  <a:lnTo>
                    <a:pt x="3573083" y="7153"/>
                  </a:lnTo>
                  <a:lnTo>
                    <a:pt x="3537712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0659" y="5620511"/>
              <a:ext cx="10485120" cy="949960"/>
            </a:xfrm>
            <a:custGeom>
              <a:avLst/>
              <a:gdLst/>
              <a:ahLst/>
              <a:cxnLst/>
              <a:rect l="l" t="t" r="r" b="b"/>
              <a:pathLst>
                <a:path w="10485120" h="949959">
                  <a:moveTo>
                    <a:pt x="0" y="949451"/>
                  </a:moveTo>
                  <a:lnTo>
                    <a:pt x="10485120" y="949451"/>
                  </a:lnTo>
                  <a:lnTo>
                    <a:pt x="10485120" y="0"/>
                  </a:lnTo>
                  <a:lnTo>
                    <a:pt x="0" y="0"/>
                  </a:lnTo>
                  <a:lnTo>
                    <a:pt x="0" y="949451"/>
                  </a:lnTo>
                  <a:close/>
                </a:path>
              </a:pathLst>
            </a:custGeom>
            <a:ln w="12700">
              <a:solidFill>
                <a:srgbClr val="D3D3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831" y="0"/>
            <a:ext cx="5573395" cy="52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254" dirty="0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1400" b="1" spc="-165" dirty="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1400" b="1" spc="-15" dirty="0">
                <a:solidFill>
                  <a:srgbClr val="A6A6A6"/>
                </a:solidFill>
                <a:latin typeface="Tahoma"/>
                <a:cs typeface="Tahoma"/>
              </a:rPr>
              <a:t>V</a:t>
            </a:r>
            <a:r>
              <a:rPr sz="1400" b="1" spc="-70" dirty="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A6A6A6"/>
                </a:solidFill>
                <a:latin typeface="Tahoma"/>
                <a:cs typeface="Tahoma"/>
              </a:rPr>
              <a:t>O</a:t>
            </a: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  <a:p>
            <a:pPr marL="184785">
              <a:lnSpc>
                <a:spcPts val="2335"/>
              </a:lnSpc>
            </a:pPr>
            <a:r>
              <a:rPr sz="2000" spc="95" dirty="0">
                <a:latin typeface="Tahoma"/>
                <a:cs typeface="Tahoma"/>
              </a:rPr>
              <a:t>Ending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spc="195" dirty="0">
                <a:latin typeface="Tahoma"/>
                <a:cs typeface="Tahoma"/>
              </a:rPr>
              <a:t>A</a:t>
            </a:r>
            <a:r>
              <a:rPr sz="2000" spc="80" dirty="0">
                <a:latin typeface="Tahoma"/>
                <a:cs typeface="Tahoma"/>
              </a:rPr>
              <a:t>ut</a:t>
            </a:r>
            <a:r>
              <a:rPr sz="2000" spc="100" dirty="0">
                <a:latin typeface="Tahoma"/>
                <a:cs typeface="Tahoma"/>
              </a:rPr>
              <a:t>o</a:t>
            </a:r>
            <a:r>
              <a:rPr sz="2000" spc="114" dirty="0">
                <a:latin typeface="Tahoma"/>
                <a:cs typeface="Tahoma"/>
              </a:rPr>
              <a:t>no</a:t>
            </a:r>
            <a:r>
              <a:rPr sz="2000" spc="185" dirty="0">
                <a:latin typeface="Tahoma"/>
                <a:cs typeface="Tahoma"/>
              </a:rPr>
              <a:t>m</a:t>
            </a:r>
            <a:r>
              <a:rPr sz="2000" spc="110" dirty="0">
                <a:latin typeface="Tahoma"/>
                <a:cs typeface="Tahoma"/>
              </a:rPr>
              <a:t>o</a:t>
            </a:r>
            <a:r>
              <a:rPr sz="2000" spc="30" dirty="0">
                <a:latin typeface="Tahoma"/>
                <a:cs typeface="Tahoma"/>
              </a:rPr>
              <a:t>u</a:t>
            </a:r>
            <a:r>
              <a:rPr sz="2000" spc="125" dirty="0">
                <a:latin typeface="Tahoma"/>
                <a:cs typeface="Tahoma"/>
              </a:rPr>
              <a:t>s</a:t>
            </a:r>
            <a:r>
              <a:rPr sz="2000" spc="-315" dirty="0">
                <a:latin typeface="Tahoma"/>
                <a:cs typeface="Tahoma"/>
              </a:rPr>
              <a:t> </a:t>
            </a:r>
            <a:r>
              <a:rPr sz="2000" spc="75" dirty="0">
                <a:latin typeface="Tahoma"/>
                <a:cs typeface="Tahoma"/>
              </a:rPr>
              <a:t>Driving</a:t>
            </a:r>
            <a:r>
              <a:rPr sz="2000" spc="-280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(</a:t>
            </a:r>
            <a:r>
              <a:rPr sz="2000" spc="95" dirty="0">
                <a:latin typeface="Tahoma"/>
                <a:cs typeface="Tahoma"/>
              </a:rPr>
              <a:t>no</a:t>
            </a:r>
            <a:r>
              <a:rPr sz="2000" spc="65" dirty="0">
                <a:latin typeface="Tahoma"/>
                <a:cs typeface="Tahoma"/>
              </a:rPr>
              <a:t>r</a:t>
            </a:r>
            <a:r>
              <a:rPr sz="2000" spc="185" dirty="0">
                <a:latin typeface="Tahoma"/>
                <a:cs typeface="Tahoma"/>
              </a:rPr>
              <a:t>m</a:t>
            </a:r>
            <a:r>
              <a:rPr sz="2000" spc="125" dirty="0">
                <a:latin typeface="Tahoma"/>
                <a:cs typeface="Tahoma"/>
              </a:rPr>
              <a:t>al</a:t>
            </a:r>
            <a:r>
              <a:rPr sz="2000" spc="-31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end</a:t>
            </a:r>
            <a:r>
              <a:rPr sz="2000" spc="40" dirty="0">
                <a:latin typeface="Tahoma"/>
                <a:cs typeface="Tahoma"/>
              </a:rPr>
              <a:t>i</a:t>
            </a:r>
            <a:r>
              <a:rPr sz="2000" spc="25" dirty="0">
                <a:latin typeface="Tahoma"/>
                <a:cs typeface="Tahoma"/>
              </a:rPr>
              <a:t>ng)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-26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8278" y="3818966"/>
            <a:ext cx="28549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ver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95900" y="777240"/>
            <a:ext cx="3850004" cy="506095"/>
          </a:xfrm>
          <a:custGeom>
            <a:avLst/>
            <a:gdLst/>
            <a:ahLst/>
            <a:cxnLst/>
            <a:rect l="l" t="t" r="r" b="b"/>
            <a:pathLst>
              <a:path w="3850004" h="506094">
                <a:moveTo>
                  <a:pt x="3765296" y="0"/>
                </a:moveTo>
                <a:lnTo>
                  <a:pt x="84327" y="0"/>
                </a:lnTo>
                <a:lnTo>
                  <a:pt x="51488" y="6621"/>
                </a:lnTo>
                <a:lnTo>
                  <a:pt x="24685" y="24685"/>
                </a:lnTo>
                <a:lnTo>
                  <a:pt x="6621" y="51488"/>
                </a:lnTo>
                <a:lnTo>
                  <a:pt x="0" y="84327"/>
                </a:lnTo>
                <a:lnTo>
                  <a:pt x="0" y="421639"/>
                </a:lnTo>
                <a:lnTo>
                  <a:pt x="6621" y="454479"/>
                </a:lnTo>
                <a:lnTo>
                  <a:pt x="24685" y="481282"/>
                </a:lnTo>
                <a:lnTo>
                  <a:pt x="51488" y="499346"/>
                </a:lnTo>
                <a:lnTo>
                  <a:pt x="84327" y="505968"/>
                </a:lnTo>
                <a:lnTo>
                  <a:pt x="3765296" y="505968"/>
                </a:lnTo>
                <a:lnTo>
                  <a:pt x="3798135" y="499346"/>
                </a:lnTo>
                <a:lnTo>
                  <a:pt x="3824938" y="481282"/>
                </a:lnTo>
                <a:lnTo>
                  <a:pt x="3843002" y="454479"/>
                </a:lnTo>
                <a:lnTo>
                  <a:pt x="3849624" y="421639"/>
                </a:lnTo>
                <a:lnTo>
                  <a:pt x="3849624" y="84327"/>
                </a:lnTo>
                <a:lnTo>
                  <a:pt x="3843002" y="51488"/>
                </a:lnTo>
                <a:lnTo>
                  <a:pt x="3824938" y="24685"/>
                </a:lnTo>
                <a:lnTo>
                  <a:pt x="3798135" y="6621"/>
                </a:lnTo>
                <a:lnTo>
                  <a:pt x="3765296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06220" y="590753"/>
            <a:ext cx="190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05" dirty="0">
                <a:solidFill>
                  <a:srgbClr val="7E7CE2"/>
                </a:solidFill>
                <a:latin typeface="Tahoma"/>
                <a:cs typeface="Tahoma"/>
              </a:rPr>
              <a:t>1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7571" y="2942336"/>
            <a:ext cx="35159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b="1" spc="5" dirty="0">
                <a:solidFill>
                  <a:srgbClr val="FFFFFF"/>
                </a:solidFill>
                <a:latin typeface="Tahoma"/>
                <a:cs typeface="Tahoma"/>
              </a:rPr>
              <a:t>MCU 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IN" sz="14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b="1" spc="-65" dirty="0">
                <a:solidFill>
                  <a:srgbClr val="FFFFFF"/>
                </a:solidFill>
                <a:latin typeface="Tahoma"/>
                <a:cs typeface="Tahoma"/>
              </a:rPr>
              <a:t>actuators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35896" y="1283969"/>
            <a:ext cx="171450" cy="465455"/>
          </a:xfrm>
          <a:custGeom>
            <a:avLst/>
            <a:gdLst/>
            <a:ahLst/>
            <a:cxnLst/>
            <a:rect l="l" t="t" r="r" b="b"/>
            <a:pathLst>
              <a:path w="171450" h="465455">
                <a:moveTo>
                  <a:pt x="16446" y="294461"/>
                </a:moveTo>
                <a:lnTo>
                  <a:pt x="9251" y="296925"/>
                </a:lnTo>
                <a:lnTo>
                  <a:pt x="3643" y="301904"/>
                </a:lnTo>
                <a:lnTo>
                  <a:pt x="488" y="308467"/>
                </a:lnTo>
                <a:lnTo>
                  <a:pt x="0" y="315767"/>
                </a:lnTo>
                <a:lnTo>
                  <a:pt x="2393" y="322960"/>
                </a:lnTo>
                <a:lnTo>
                  <a:pt x="85578" y="465454"/>
                </a:lnTo>
                <a:lnTo>
                  <a:pt x="107671" y="427608"/>
                </a:lnTo>
                <a:lnTo>
                  <a:pt x="66528" y="427608"/>
                </a:lnTo>
                <a:lnTo>
                  <a:pt x="66528" y="357124"/>
                </a:lnTo>
                <a:lnTo>
                  <a:pt x="35413" y="303783"/>
                </a:lnTo>
                <a:lnTo>
                  <a:pt x="30360" y="298104"/>
                </a:lnTo>
                <a:lnTo>
                  <a:pt x="23760" y="294925"/>
                </a:lnTo>
                <a:lnTo>
                  <a:pt x="16446" y="294461"/>
                </a:lnTo>
                <a:close/>
              </a:path>
              <a:path w="171450" h="465455">
                <a:moveTo>
                  <a:pt x="66528" y="357124"/>
                </a:moveTo>
                <a:lnTo>
                  <a:pt x="66528" y="427608"/>
                </a:lnTo>
                <a:lnTo>
                  <a:pt x="104628" y="427608"/>
                </a:lnTo>
                <a:lnTo>
                  <a:pt x="104628" y="418083"/>
                </a:lnTo>
                <a:lnTo>
                  <a:pt x="69068" y="418083"/>
                </a:lnTo>
                <a:lnTo>
                  <a:pt x="85578" y="389781"/>
                </a:lnTo>
                <a:lnTo>
                  <a:pt x="66528" y="357124"/>
                </a:lnTo>
                <a:close/>
              </a:path>
              <a:path w="171450" h="465455">
                <a:moveTo>
                  <a:pt x="154709" y="294461"/>
                </a:moveTo>
                <a:lnTo>
                  <a:pt x="147395" y="294925"/>
                </a:lnTo>
                <a:lnTo>
                  <a:pt x="140795" y="298104"/>
                </a:lnTo>
                <a:lnTo>
                  <a:pt x="135743" y="303783"/>
                </a:lnTo>
                <a:lnTo>
                  <a:pt x="104628" y="357124"/>
                </a:lnTo>
                <a:lnTo>
                  <a:pt x="104628" y="427608"/>
                </a:lnTo>
                <a:lnTo>
                  <a:pt x="107671" y="427608"/>
                </a:lnTo>
                <a:lnTo>
                  <a:pt x="168763" y="322960"/>
                </a:lnTo>
                <a:lnTo>
                  <a:pt x="171156" y="315767"/>
                </a:lnTo>
                <a:lnTo>
                  <a:pt x="170668" y="308467"/>
                </a:lnTo>
                <a:lnTo>
                  <a:pt x="167513" y="301904"/>
                </a:lnTo>
                <a:lnTo>
                  <a:pt x="161905" y="296925"/>
                </a:lnTo>
                <a:lnTo>
                  <a:pt x="154709" y="294461"/>
                </a:lnTo>
                <a:close/>
              </a:path>
              <a:path w="171450" h="465455">
                <a:moveTo>
                  <a:pt x="85578" y="389781"/>
                </a:moveTo>
                <a:lnTo>
                  <a:pt x="69068" y="418083"/>
                </a:lnTo>
                <a:lnTo>
                  <a:pt x="102088" y="418083"/>
                </a:lnTo>
                <a:lnTo>
                  <a:pt x="85578" y="389781"/>
                </a:lnTo>
                <a:close/>
              </a:path>
              <a:path w="171450" h="465455">
                <a:moveTo>
                  <a:pt x="104628" y="357124"/>
                </a:moveTo>
                <a:lnTo>
                  <a:pt x="85578" y="389781"/>
                </a:lnTo>
                <a:lnTo>
                  <a:pt x="102088" y="418083"/>
                </a:lnTo>
                <a:lnTo>
                  <a:pt x="104628" y="418083"/>
                </a:lnTo>
                <a:lnTo>
                  <a:pt x="104628" y="357124"/>
                </a:lnTo>
                <a:close/>
              </a:path>
              <a:path w="171450" h="465455">
                <a:moveTo>
                  <a:pt x="66528" y="232663"/>
                </a:moveTo>
                <a:lnTo>
                  <a:pt x="66528" y="357124"/>
                </a:lnTo>
                <a:lnTo>
                  <a:pt x="85578" y="389781"/>
                </a:lnTo>
                <a:lnTo>
                  <a:pt x="104628" y="357124"/>
                </a:lnTo>
                <a:lnTo>
                  <a:pt x="104628" y="251713"/>
                </a:lnTo>
                <a:lnTo>
                  <a:pt x="85578" y="251713"/>
                </a:lnTo>
                <a:lnTo>
                  <a:pt x="66528" y="232663"/>
                </a:lnTo>
                <a:close/>
              </a:path>
              <a:path w="171450" h="465455">
                <a:moveTo>
                  <a:pt x="104628" y="0"/>
                </a:moveTo>
                <a:lnTo>
                  <a:pt x="66528" y="0"/>
                </a:lnTo>
                <a:lnTo>
                  <a:pt x="66528" y="232663"/>
                </a:lnTo>
                <a:lnTo>
                  <a:pt x="85578" y="251713"/>
                </a:lnTo>
                <a:lnTo>
                  <a:pt x="104628" y="251713"/>
                </a:lnTo>
                <a:lnTo>
                  <a:pt x="104628" y="232663"/>
                </a:lnTo>
                <a:lnTo>
                  <a:pt x="85578" y="213613"/>
                </a:lnTo>
                <a:lnTo>
                  <a:pt x="104628" y="213613"/>
                </a:lnTo>
                <a:lnTo>
                  <a:pt x="104628" y="0"/>
                </a:lnTo>
                <a:close/>
              </a:path>
              <a:path w="171450" h="465455">
                <a:moveTo>
                  <a:pt x="104628" y="213613"/>
                </a:moveTo>
                <a:lnTo>
                  <a:pt x="85578" y="213613"/>
                </a:lnTo>
                <a:lnTo>
                  <a:pt x="104628" y="232663"/>
                </a:lnTo>
                <a:lnTo>
                  <a:pt x="104628" y="213613"/>
                </a:lnTo>
                <a:close/>
              </a:path>
            </a:pathLst>
          </a:custGeom>
          <a:solidFill>
            <a:srgbClr val="222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1723" y="1749551"/>
            <a:ext cx="3619500" cy="546100"/>
          </a:xfrm>
          <a:custGeom>
            <a:avLst/>
            <a:gdLst/>
            <a:ahLst/>
            <a:cxnLst/>
            <a:rect l="l" t="t" r="r" b="b"/>
            <a:pathLst>
              <a:path w="3619500" h="546100">
                <a:moveTo>
                  <a:pt x="3528568" y="0"/>
                </a:moveTo>
                <a:lnTo>
                  <a:pt x="90931" y="0"/>
                </a:lnTo>
                <a:lnTo>
                  <a:pt x="55560" y="7153"/>
                </a:lnTo>
                <a:lnTo>
                  <a:pt x="26654" y="26654"/>
                </a:lnTo>
                <a:lnTo>
                  <a:pt x="7153" y="55560"/>
                </a:lnTo>
                <a:lnTo>
                  <a:pt x="0" y="90932"/>
                </a:lnTo>
                <a:lnTo>
                  <a:pt x="0" y="454660"/>
                </a:lnTo>
                <a:lnTo>
                  <a:pt x="7153" y="490031"/>
                </a:lnTo>
                <a:lnTo>
                  <a:pt x="26654" y="518937"/>
                </a:lnTo>
                <a:lnTo>
                  <a:pt x="55560" y="538438"/>
                </a:lnTo>
                <a:lnTo>
                  <a:pt x="90931" y="545592"/>
                </a:lnTo>
                <a:lnTo>
                  <a:pt x="3528568" y="545592"/>
                </a:lnTo>
                <a:lnTo>
                  <a:pt x="3563939" y="538438"/>
                </a:lnTo>
                <a:lnTo>
                  <a:pt x="3592845" y="518937"/>
                </a:lnTo>
                <a:lnTo>
                  <a:pt x="3612346" y="490031"/>
                </a:lnTo>
                <a:lnTo>
                  <a:pt x="3619500" y="454660"/>
                </a:lnTo>
                <a:lnTo>
                  <a:pt x="3619500" y="90932"/>
                </a:lnTo>
                <a:lnTo>
                  <a:pt x="3612346" y="55560"/>
                </a:lnTo>
                <a:lnTo>
                  <a:pt x="3592845" y="26654"/>
                </a:lnTo>
                <a:lnTo>
                  <a:pt x="3563939" y="7153"/>
                </a:lnTo>
                <a:lnTo>
                  <a:pt x="3528568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824037" y="1667065"/>
            <a:ext cx="2417445" cy="619125"/>
            <a:chOff x="1824037" y="1667065"/>
            <a:chExt cx="2417445" cy="61912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777" y="1799277"/>
              <a:ext cx="230820" cy="3678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60" y="1859279"/>
              <a:ext cx="553212" cy="37795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28800" y="1671827"/>
              <a:ext cx="2407920" cy="609600"/>
            </a:xfrm>
            <a:custGeom>
              <a:avLst/>
              <a:gdLst/>
              <a:ahLst/>
              <a:cxnLst/>
              <a:rect l="l" t="t" r="r" b="b"/>
              <a:pathLst>
                <a:path w="2407920" h="609600">
                  <a:moveTo>
                    <a:pt x="0" y="609600"/>
                  </a:moveTo>
                  <a:lnTo>
                    <a:pt x="2407920" y="609600"/>
                  </a:lnTo>
                  <a:lnTo>
                    <a:pt x="240792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1309472" y="2819891"/>
            <a:ext cx="3270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00" b="1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7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92053" y="3107418"/>
            <a:ext cx="1606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636776" y="2583222"/>
            <a:ext cx="8599528" cy="1728427"/>
            <a:chOff x="1636776" y="2583222"/>
            <a:chExt cx="8599528" cy="1728427"/>
          </a:xfrm>
        </p:grpSpPr>
        <p:sp>
          <p:nvSpPr>
            <p:cNvPr id="54" name="object 54"/>
            <p:cNvSpPr/>
            <p:nvPr/>
          </p:nvSpPr>
          <p:spPr>
            <a:xfrm>
              <a:off x="10229319" y="2583222"/>
              <a:ext cx="6985" cy="3175"/>
            </a:xfrm>
            <a:custGeom>
              <a:avLst/>
              <a:gdLst/>
              <a:ahLst/>
              <a:cxnLst/>
              <a:rect l="l" t="t" r="r" b="b"/>
              <a:pathLst>
                <a:path w="6984" h="3175">
                  <a:moveTo>
                    <a:pt x="0" y="0"/>
                  </a:moveTo>
                  <a:lnTo>
                    <a:pt x="0" y="3178"/>
                  </a:lnTo>
                  <a:lnTo>
                    <a:pt x="6509" y="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36776" y="3703319"/>
              <a:ext cx="2266315" cy="608330"/>
            </a:xfrm>
            <a:custGeom>
              <a:avLst/>
              <a:gdLst/>
              <a:ahLst/>
              <a:cxnLst/>
              <a:rect l="l" t="t" r="r" b="b"/>
              <a:pathLst>
                <a:path w="2266315" h="608329">
                  <a:moveTo>
                    <a:pt x="0" y="608075"/>
                  </a:moveTo>
                  <a:lnTo>
                    <a:pt x="2266188" y="608075"/>
                  </a:lnTo>
                  <a:lnTo>
                    <a:pt x="2266188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695704" y="3782313"/>
            <a:ext cx="205422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Technical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reminder : </a:t>
            </a:r>
            <a:r>
              <a:rPr sz="1200" spc="-10" dirty="0">
                <a:solidFill>
                  <a:srgbClr val="FFC000"/>
                </a:solidFill>
                <a:latin typeface="Arial MT"/>
                <a:cs typeface="Arial MT"/>
              </a:rPr>
              <a:t>ways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to </a:t>
            </a:r>
            <a:r>
              <a:rPr sz="1200" spc="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open</a:t>
            </a:r>
            <a:r>
              <a:rPr sz="1200" spc="-4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vehicle</a:t>
            </a:r>
            <a:r>
              <a:rPr sz="1200" spc="-3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be</a:t>
            </a:r>
            <a:r>
              <a:rPr sz="1200" spc="-3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C000"/>
                </a:solidFill>
                <a:latin typeface="Arial MT"/>
                <a:cs typeface="Arial MT"/>
              </a:rPr>
              <a:t>defined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981700" y="4322826"/>
            <a:ext cx="2478405" cy="2104263"/>
            <a:chOff x="5981700" y="4322826"/>
            <a:chExt cx="2478405" cy="2104263"/>
          </a:xfrm>
        </p:grpSpPr>
        <p:sp>
          <p:nvSpPr>
            <p:cNvPr id="67" name="object 67"/>
            <p:cNvSpPr/>
            <p:nvPr/>
          </p:nvSpPr>
          <p:spPr>
            <a:xfrm>
              <a:off x="7136149" y="4322826"/>
              <a:ext cx="150866" cy="411421"/>
            </a:xfrm>
            <a:custGeom>
              <a:avLst/>
              <a:gdLst/>
              <a:ahLst/>
              <a:cxnLst/>
              <a:rect l="l" t="t" r="r" b="b"/>
              <a:pathLst>
                <a:path w="171450" h="506095">
                  <a:moveTo>
                    <a:pt x="16446" y="335101"/>
                  </a:moveTo>
                  <a:lnTo>
                    <a:pt x="9251" y="337566"/>
                  </a:lnTo>
                  <a:lnTo>
                    <a:pt x="3643" y="342616"/>
                  </a:lnTo>
                  <a:lnTo>
                    <a:pt x="488" y="349202"/>
                  </a:lnTo>
                  <a:lnTo>
                    <a:pt x="0" y="356479"/>
                  </a:lnTo>
                  <a:lnTo>
                    <a:pt x="2393" y="363600"/>
                  </a:lnTo>
                  <a:lnTo>
                    <a:pt x="85578" y="506094"/>
                  </a:lnTo>
                  <a:lnTo>
                    <a:pt x="107597" y="468375"/>
                  </a:lnTo>
                  <a:lnTo>
                    <a:pt x="66528" y="468375"/>
                  </a:lnTo>
                  <a:lnTo>
                    <a:pt x="66528" y="397764"/>
                  </a:lnTo>
                  <a:lnTo>
                    <a:pt x="35413" y="344424"/>
                  </a:lnTo>
                  <a:lnTo>
                    <a:pt x="30360" y="338744"/>
                  </a:lnTo>
                  <a:lnTo>
                    <a:pt x="23760" y="335565"/>
                  </a:lnTo>
                  <a:lnTo>
                    <a:pt x="16446" y="335101"/>
                  </a:lnTo>
                  <a:close/>
                </a:path>
                <a:path w="171450" h="506095">
                  <a:moveTo>
                    <a:pt x="66528" y="397764"/>
                  </a:moveTo>
                  <a:lnTo>
                    <a:pt x="66528" y="468375"/>
                  </a:lnTo>
                  <a:lnTo>
                    <a:pt x="104628" y="468375"/>
                  </a:lnTo>
                  <a:lnTo>
                    <a:pt x="104628" y="458724"/>
                  </a:lnTo>
                  <a:lnTo>
                    <a:pt x="69068" y="458724"/>
                  </a:lnTo>
                  <a:lnTo>
                    <a:pt x="85578" y="430421"/>
                  </a:lnTo>
                  <a:lnTo>
                    <a:pt x="66528" y="397764"/>
                  </a:lnTo>
                  <a:close/>
                </a:path>
                <a:path w="171450" h="506095">
                  <a:moveTo>
                    <a:pt x="154709" y="335101"/>
                  </a:moveTo>
                  <a:lnTo>
                    <a:pt x="147395" y="335565"/>
                  </a:lnTo>
                  <a:lnTo>
                    <a:pt x="140795" y="338744"/>
                  </a:lnTo>
                  <a:lnTo>
                    <a:pt x="135743" y="344424"/>
                  </a:lnTo>
                  <a:lnTo>
                    <a:pt x="104628" y="397764"/>
                  </a:lnTo>
                  <a:lnTo>
                    <a:pt x="104628" y="468375"/>
                  </a:lnTo>
                  <a:lnTo>
                    <a:pt x="107597" y="468375"/>
                  </a:lnTo>
                  <a:lnTo>
                    <a:pt x="168763" y="363600"/>
                  </a:lnTo>
                  <a:lnTo>
                    <a:pt x="171156" y="356479"/>
                  </a:lnTo>
                  <a:lnTo>
                    <a:pt x="170668" y="349202"/>
                  </a:lnTo>
                  <a:lnTo>
                    <a:pt x="167513" y="342616"/>
                  </a:lnTo>
                  <a:lnTo>
                    <a:pt x="161905" y="337566"/>
                  </a:lnTo>
                  <a:lnTo>
                    <a:pt x="154709" y="335101"/>
                  </a:lnTo>
                  <a:close/>
                </a:path>
                <a:path w="171450" h="506095">
                  <a:moveTo>
                    <a:pt x="85578" y="430421"/>
                  </a:moveTo>
                  <a:lnTo>
                    <a:pt x="69068" y="458724"/>
                  </a:lnTo>
                  <a:lnTo>
                    <a:pt x="102088" y="458724"/>
                  </a:lnTo>
                  <a:lnTo>
                    <a:pt x="85578" y="430421"/>
                  </a:lnTo>
                  <a:close/>
                </a:path>
                <a:path w="171450" h="506095">
                  <a:moveTo>
                    <a:pt x="104628" y="397764"/>
                  </a:moveTo>
                  <a:lnTo>
                    <a:pt x="85578" y="430421"/>
                  </a:lnTo>
                  <a:lnTo>
                    <a:pt x="102088" y="458724"/>
                  </a:lnTo>
                  <a:lnTo>
                    <a:pt x="104628" y="458724"/>
                  </a:lnTo>
                  <a:lnTo>
                    <a:pt x="104628" y="397764"/>
                  </a:lnTo>
                  <a:close/>
                </a:path>
                <a:path w="171450" h="506095">
                  <a:moveTo>
                    <a:pt x="66528" y="252984"/>
                  </a:moveTo>
                  <a:lnTo>
                    <a:pt x="66528" y="397764"/>
                  </a:lnTo>
                  <a:lnTo>
                    <a:pt x="85578" y="430421"/>
                  </a:lnTo>
                  <a:lnTo>
                    <a:pt x="104628" y="397764"/>
                  </a:lnTo>
                  <a:lnTo>
                    <a:pt x="104628" y="272034"/>
                  </a:lnTo>
                  <a:lnTo>
                    <a:pt x="85578" y="272034"/>
                  </a:lnTo>
                  <a:lnTo>
                    <a:pt x="66528" y="252984"/>
                  </a:lnTo>
                  <a:close/>
                </a:path>
                <a:path w="171450" h="506095">
                  <a:moveTo>
                    <a:pt x="99802" y="0"/>
                  </a:moveTo>
                  <a:lnTo>
                    <a:pt x="61702" y="0"/>
                  </a:lnTo>
                  <a:lnTo>
                    <a:pt x="61702" y="272034"/>
                  </a:lnTo>
                  <a:lnTo>
                    <a:pt x="66528" y="272034"/>
                  </a:lnTo>
                  <a:lnTo>
                    <a:pt x="66528" y="252984"/>
                  </a:lnTo>
                  <a:lnTo>
                    <a:pt x="99802" y="252984"/>
                  </a:lnTo>
                  <a:lnTo>
                    <a:pt x="80752" y="233934"/>
                  </a:lnTo>
                  <a:lnTo>
                    <a:pt x="99802" y="233934"/>
                  </a:lnTo>
                  <a:lnTo>
                    <a:pt x="99802" y="0"/>
                  </a:lnTo>
                  <a:close/>
                </a:path>
                <a:path w="171450" h="506095">
                  <a:moveTo>
                    <a:pt x="104628" y="233934"/>
                  </a:moveTo>
                  <a:lnTo>
                    <a:pt x="99802" y="233934"/>
                  </a:lnTo>
                  <a:lnTo>
                    <a:pt x="99802" y="252984"/>
                  </a:lnTo>
                  <a:lnTo>
                    <a:pt x="66528" y="252984"/>
                  </a:lnTo>
                  <a:lnTo>
                    <a:pt x="85578" y="272034"/>
                  </a:lnTo>
                  <a:lnTo>
                    <a:pt x="104628" y="272034"/>
                  </a:lnTo>
                  <a:lnTo>
                    <a:pt x="104628" y="233934"/>
                  </a:lnTo>
                  <a:close/>
                </a:path>
                <a:path w="171450" h="506095">
                  <a:moveTo>
                    <a:pt x="99802" y="233934"/>
                  </a:moveTo>
                  <a:lnTo>
                    <a:pt x="80752" y="233934"/>
                  </a:lnTo>
                  <a:lnTo>
                    <a:pt x="99802" y="252984"/>
                  </a:lnTo>
                  <a:lnTo>
                    <a:pt x="99802" y="233934"/>
                  </a:lnTo>
                  <a:close/>
                </a:path>
              </a:pathLst>
            </a:custGeom>
            <a:solidFill>
              <a:srgbClr val="222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81700" y="5929884"/>
              <a:ext cx="2478405" cy="497205"/>
            </a:xfrm>
            <a:custGeom>
              <a:avLst/>
              <a:gdLst/>
              <a:ahLst/>
              <a:cxnLst/>
              <a:rect l="l" t="t" r="r" b="b"/>
              <a:pathLst>
                <a:path w="2478404" h="497204">
                  <a:moveTo>
                    <a:pt x="2395220" y="0"/>
                  </a:moveTo>
                  <a:lnTo>
                    <a:pt x="82803" y="0"/>
                  </a:lnTo>
                  <a:lnTo>
                    <a:pt x="50577" y="6506"/>
                  </a:lnTo>
                  <a:lnTo>
                    <a:pt x="24256" y="24252"/>
                  </a:lnTo>
                  <a:lnTo>
                    <a:pt x="6508" y="50572"/>
                  </a:lnTo>
                  <a:lnTo>
                    <a:pt x="0" y="82803"/>
                  </a:lnTo>
                  <a:lnTo>
                    <a:pt x="0" y="414019"/>
                  </a:lnTo>
                  <a:lnTo>
                    <a:pt x="6508" y="446251"/>
                  </a:lnTo>
                  <a:lnTo>
                    <a:pt x="24257" y="472571"/>
                  </a:lnTo>
                  <a:lnTo>
                    <a:pt x="50577" y="490317"/>
                  </a:lnTo>
                  <a:lnTo>
                    <a:pt x="82803" y="496823"/>
                  </a:lnTo>
                  <a:lnTo>
                    <a:pt x="2395220" y="496823"/>
                  </a:lnTo>
                  <a:lnTo>
                    <a:pt x="2427446" y="490317"/>
                  </a:lnTo>
                  <a:lnTo>
                    <a:pt x="2453766" y="472571"/>
                  </a:lnTo>
                  <a:lnTo>
                    <a:pt x="2471515" y="446251"/>
                  </a:lnTo>
                  <a:lnTo>
                    <a:pt x="2478024" y="414019"/>
                  </a:lnTo>
                  <a:lnTo>
                    <a:pt x="2478024" y="82803"/>
                  </a:lnTo>
                  <a:lnTo>
                    <a:pt x="2471515" y="50572"/>
                  </a:lnTo>
                  <a:lnTo>
                    <a:pt x="2453767" y="24252"/>
                  </a:lnTo>
                  <a:lnTo>
                    <a:pt x="2427446" y="6506"/>
                  </a:lnTo>
                  <a:lnTo>
                    <a:pt x="2395220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296914" y="5949492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nin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b="1" spc="-229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lly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9499"/>
              </p:ext>
            </p:extLst>
          </p:nvPr>
        </p:nvGraphicFramePr>
        <p:xfrm>
          <a:off x="1461260" y="1508504"/>
          <a:ext cx="10485119" cy="933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385">
                <a:tc rowSpan="4">
                  <a:txBody>
                    <a:bodyPr/>
                    <a:lstStyle/>
                    <a:p>
                      <a:pPr marL="433070">
                        <a:lnSpc>
                          <a:spcPts val="2680"/>
                        </a:lnSpc>
                        <a:spcBef>
                          <a:spcPts val="1280"/>
                        </a:spcBef>
                        <a:tabLst>
                          <a:tab pos="2339340" algn="l"/>
                          <a:tab pos="4243070" algn="l"/>
                        </a:tabLst>
                      </a:pPr>
                      <a:r>
                        <a:rPr sz="2400" spc="-7" baseline="17361" dirty="0">
                          <a:solidFill>
                            <a:srgbClr val="FFC000"/>
                          </a:solidFill>
                          <a:latin typeface="Arial MT"/>
                          <a:cs typeface="Arial MT"/>
                        </a:rPr>
                        <a:t>Conditions	</a:t>
                      </a:r>
                      <a:r>
                        <a:rPr sz="3600" b="1" spc="-75" baseline="5787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	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necessary</a:t>
                      </a:r>
                      <a:r>
                        <a:rPr sz="1400" b="1" spc="-1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conditions</a:t>
                      </a:r>
                      <a:r>
                        <a:rPr sz="1400" b="1" spc="-1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400" b="1" spc="-1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release</a:t>
                      </a:r>
                      <a:endParaRPr sz="1400" dirty="0">
                        <a:latin typeface="Tahoma"/>
                        <a:cs typeface="Tahoma"/>
                      </a:endParaRPr>
                    </a:p>
                    <a:p>
                      <a:pPr marL="433070">
                        <a:lnSpc>
                          <a:spcPts val="1720"/>
                        </a:lnSpc>
                        <a:tabLst>
                          <a:tab pos="4548505" algn="l"/>
                        </a:tabLst>
                      </a:pPr>
                      <a:r>
                        <a:rPr sz="2400" baseline="1736" dirty="0">
                          <a:solidFill>
                            <a:srgbClr val="FFC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400" spc="15" baseline="1736" dirty="0">
                          <a:solidFill>
                            <a:srgbClr val="FFC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baseline="1736" dirty="0">
                          <a:solidFill>
                            <a:srgbClr val="FFC00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400" spc="-7" baseline="1736" dirty="0">
                          <a:solidFill>
                            <a:srgbClr val="FFC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7" baseline="1736" dirty="0">
                          <a:solidFill>
                            <a:srgbClr val="FFC000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2400" baseline="1736" dirty="0">
                          <a:solidFill>
                            <a:srgbClr val="FFC000"/>
                          </a:solidFill>
                          <a:latin typeface="Arial MT"/>
                          <a:cs typeface="Arial MT"/>
                        </a:rPr>
                        <a:t>alidated	</a:t>
                      </a:r>
                      <a:r>
                        <a:rPr lang="en-IN"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actuator mode</a:t>
                      </a:r>
                      <a:r>
                        <a:rPr sz="1400" b="1" spc="-204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ving</a:t>
                      </a:r>
                      <a:r>
                        <a:rPr sz="1400" b="1" spc="-2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62560" marB="0">
                    <a:lnR w="1905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lang="en-IN"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IN"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en-IN" sz="650" dirty="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3D3F6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2560" marB="0"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20955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3D3F6"/>
                      </a:solidFill>
                      <a:prstDash val="soli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1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71151"/>
                  </a:ext>
                </a:extLst>
              </a:tr>
              <a:tr h="300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2560" marB="0"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3D3F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3D3F6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3D3F6"/>
                      </a:solidFill>
                      <a:prstDash val="soli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1" name="object 71"/>
          <p:cNvGrpSpPr/>
          <p:nvPr/>
        </p:nvGrpSpPr>
        <p:grpSpPr>
          <a:xfrm>
            <a:off x="2863413" y="5706992"/>
            <a:ext cx="540385" cy="768350"/>
            <a:chOff x="2863413" y="5706992"/>
            <a:chExt cx="540385" cy="76835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5466" y="6146368"/>
              <a:ext cx="321318" cy="18239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174" y="5795618"/>
              <a:ext cx="359954" cy="31257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863413" y="5706992"/>
              <a:ext cx="540385" cy="768350"/>
            </a:xfrm>
            <a:custGeom>
              <a:avLst/>
              <a:gdLst/>
              <a:ahLst/>
              <a:cxnLst/>
              <a:rect l="l" t="t" r="r" b="b"/>
              <a:pathLst>
                <a:path w="540385" h="768350">
                  <a:moveTo>
                    <a:pt x="529009" y="331666"/>
                  </a:moveTo>
                  <a:lnTo>
                    <a:pt x="537586" y="388452"/>
                  </a:lnTo>
                  <a:lnTo>
                    <a:pt x="540298" y="443759"/>
                  </a:lnTo>
                  <a:lnTo>
                    <a:pt x="537425" y="496918"/>
                  </a:lnTo>
                  <a:lnTo>
                    <a:pt x="529250" y="547259"/>
                  </a:lnTo>
                  <a:lnTo>
                    <a:pt x="516052" y="594111"/>
                  </a:lnTo>
                  <a:lnTo>
                    <a:pt x="498113" y="636807"/>
                  </a:lnTo>
                  <a:lnTo>
                    <a:pt x="475715" y="674675"/>
                  </a:lnTo>
                  <a:lnTo>
                    <a:pt x="449138" y="707046"/>
                  </a:lnTo>
                  <a:lnTo>
                    <a:pt x="418663" y="733251"/>
                  </a:lnTo>
                  <a:lnTo>
                    <a:pt x="384572" y="752619"/>
                  </a:lnTo>
                  <a:lnTo>
                    <a:pt x="347145" y="764482"/>
                  </a:lnTo>
                  <a:lnTo>
                    <a:pt x="308049" y="768098"/>
                  </a:lnTo>
                  <a:lnTo>
                    <a:pt x="269106" y="763504"/>
                  </a:lnTo>
                  <a:lnTo>
                    <a:pt x="230837" y="751207"/>
                  </a:lnTo>
                  <a:lnTo>
                    <a:pt x="193760" y="731714"/>
                  </a:lnTo>
                  <a:lnTo>
                    <a:pt x="158395" y="705534"/>
                  </a:lnTo>
                  <a:lnTo>
                    <a:pt x="125261" y="673174"/>
                  </a:lnTo>
                  <a:lnTo>
                    <a:pt x="94877" y="635141"/>
                  </a:lnTo>
                  <a:lnTo>
                    <a:pt x="67763" y="591942"/>
                  </a:lnTo>
                  <a:lnTo>
                    <a:pt x="44438" y="544085"/>
                  </a:lnTo>
                  <a:lnTo>
                    <a:pt x="25420" y="492078"/>
                  </a:lnTo>
                  <a:lnTo>
                    <a:pt x="11230" y="436428"/>
                  </a:lnTo>
                  <a:lnTo>
                    <a:pt x="2685" y="379642"/>
                  </a:lnTo>
                  <a:lnTo>
                    <a:pt x="0" y="324336"/>
                  </a:lnTo>
                  <a:lnTo>
                    <a:pt x="2893" y="271178"/>
                  </a:lnTo>
                  <a:lnTo>
                    <a:pt x="11085" y="220839"/>
                  </a:lnTo>
                  <a:lnTo>
                    <a:pt x="24294" y="173987"/>
                  </a:lnTo>
                  <a:lnTo>
                    <a:pt x="42242" y="131293"/>
                  </a:lnTo>
                  <a:lnTo>
                    <a:pt x="64646" y="93425"/>
                  </a:lnTo>
                  <a:lnTo>
                    <a:pt x="91227" y="61054"/>
                  </a:lnTo>
                  <a:lnTo>
                    <a:pt x="121703" y="34848"/>
                  </a:lnTo>
                  <a:lnTo>
                    <a:pt x="155795" y="15478"/>
                  </a:lnTo>
                  <a:lnTo>
                    <a:pt x="193221" y="3612"/>
                  </a:lnTo>
                  <a:lnTo>
                    <a:pt x="232287" y="0"/>
                  </a:lnTo>
                  <a:lnTo>
                    <a:pt x="271203" y="4596"/>
                  </a:lnTo>
                  <a:lnTo>
                    <a:pt x="309452" y="16895"/>
                  </a:lnTo>
                  <a:lnTo>
                    <a:pt x="346513" y="36389"/>
                  </a:lnTo>
                  <a:lnTo>
                    <a:pt x="381866" y="62569"/>
                  </a:lnTo>
                  <a:lnTo>
                    <a:pt x="414991" y="94930"/>
                  </a:lnTo>
                  <a:lnTo>
                    <a:pt x="445369" y="132962"/>
                  </a:lnTo>
                  <a:lnTo>
                    <a:pt x="472479" y="176160"/>
                  </a:lnTo>
                  <a:lnTo>
                    <a:pt x="495803" y="224015"/>
                  </a:lnTo>
                  <a:lnTo>
                    <a:pt x="514820" y="276019"/>
                  </a:lnTo>
                  <a:lnTo>
                    <a:pt x="529009" y="331666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2" name="object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66392"/>
              </p:ext>
            </p:extLst>
          </p:nvPr>
        </p:nvGraphicFramePr>
        <p:xfrm>
          <a:off x="10162631" y="4579463"/>
          <a:ext cx="1718409" cy="947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4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lang="en-IN"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IN"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en-IN" sz="65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spc="1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650" spc="-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50" spc="-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50" spc="-4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INACTIVE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06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973252"/>
                  </a:ext>
                </a:extLst>
              </a:tr>
              <a:tr h="260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5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object 102"/>
          <p:cNvSpPr txBox="1"/>
          <p:nvPr/>
        </p:nvSpPr>
        <p:spPr>
          <a:xfrm>
            <a:off x="1027277" y="1313977"/>
            <a:ext cx="368935" cy="514223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280"/>
              </a:spcBef>
            </a:pPr>
            <a:r>
              <a:rPr sz="4400" b="1" spc="-465" dirty="0">
                <a:solidFill>
                  <a:srgbClr val="7E7CE2"/>
                </a:solidFill>
                <a:latin typeface="Tahoma"/>
                <a:cs typeface="Tahoma"/>
              </a:rPr>
              <a:t>2</a:t>
            </a:r>
            <a:endParaRPr sz="44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2180"/>
              </a:spcBef>
            </a:pPr>
            <a:r>
              <a:rPr sz="4400" b="1" spc="-355" dirty="0">
                <a:solidFill>
                  <a:srgbClr val="7E7CE2"/>
                </a:solidFill>
                <a:latin typeface="Tahoma"/>
                <a:cs typeface="Tahoma"/>
              </a:rPr>
              <a:t>3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4400" b="1" spc="-320" dirty="0">
                <a:solidFill>
                  <a:srgbClr val="7E7CE2"/>
                </a:solidFill>
                <a:latin typeface="Tahoma"/>
                <a:cs typeface="Tahoma"/>
              </a:rPr>
              <a:t>4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4400" b="1" spc="-305" dirty="0">
                <a:solidFill>
                  <a:srgbClr val="7E7CE2"/>
                </a:solidFill>
                <a:latin typeface="Tahoma"/>
                <a:cs typeface="Tahoma"/>
              </a:rPr>
              <a:t>5</a:t>
            </a:r>
            <a:endParaRPr sz="4400">
              <a:latin typeface="Tahoma"/>
              <a:cs typeface="Tahoma"/>
            </a:endParaRPr>
          </a:p>
          <a:p>
            <a:pPr marL="41910">
              <a:lnSpc>
                <a:spcPct val="100000"/>
              </a:lnSpc>
              <a:spcBef>
                <a:spcPts val="3045"/>
              </a:spcBef>
            </a:pPr>
            <a:r>
              <a:rPr sz="4400" b="1" spc="-330" dirty="0">
                <a:solidFill>
                  <a:srgbClr val="7E7CE2"/>
                </a:solidFill>
                <a:latin typeface="Tahoma"/>
                <a:cs typeface="Tahoma"/>
              </a:rPr>
              <a:t>6</a:t>
            </a:r>
            <a:endParaRPr sz="44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62485"/>
              </p:ext>
            </p:extLst>
          </p:nvPr>
        </p:nvGraphicFramePr>
        <p:xfrm>
          <a:off x="1503679" y="525526"/>
          <a:ext cx="10452099" cy="858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60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4841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ic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nin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,</a:t>
                      </a:r>
                      <a:endParaRPr sz="1400" dirty="0">
                        <a:latin typeface="Tahoma"/>
                        <a:cs typeface="Tahoma"/>
                      </a:endParaRPr>
                    </a:p>
                    <a:p>
                      <a:pPr marR="212725" algn="ctr">
                        <a:lnSpc>
                          <a:spcPts val="1290"/>
                        </a:lnSpc>
                        <a:tabLst>
                          <a:tab pos="2941955" algn="l"/>
                        </a:tabLst>
                      </a:pPr>
                      <a:r>
                        <a:rPr sz="1200" baseline="65972" dirty="0">
                          <a:latin typeface="Tahoma"/>
                          <a:cs typeface="Tahoma"/>
                        </a:rPr>
                        <a:t>	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ven</a:t>
                      </a:r>
                      <a:r>
                        <a:rPr sz="1400" b="1" spc="-1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1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Driver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  <a:p>
                      <a:pPr marL="829944">
                        <a:lnSpc>
                          <a:spcPts val="869"/>
                        </a:lnSpc>
                      </a:pPr>
                      <a:endParaRPr sz="1050" dirty="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R w="1905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lang="en-IN"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IN"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lang="en-IN"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en-IN" sz="650" dirty="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3D3F6"/>
                      </a:solidFill>
                      <a:prstDash val="solid"/>
                    </a:lnR>
                    <a:lnT w="12700">
                      <a:solidFill>
                        <a:srgbClr val="D3D3F6"/>
                      </a:solidFill>
                      <a:prstDash val="soli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20955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3D3F6"/>
                      </a:solidFill>
                      <a:prstDash val="soli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61853"/>
                  </a:ext>
                </a:extLst>
              </a:tr>
              <a:tr h="350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5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3D3F6"/>
                      </a:solidFill>
                      <a:prstDash val="solid"/>
                    </a:lnR>
                    <a:lnT w="12700" cap="flat" cmpd="sng" algn="ctr">
                      <a:solidFill>
                        <a:srgbClr val="D3D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3D3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7" name="object 19">
            <a:extLst>
              <a:ext uri="{FF2B5EF4-FFF2-40B4-BE49-F238E27FC236}">
                <a16:creationId xmlns:a16="http://schemas.microsoft.com/office/drawing/2014/main" id="{564E8B28-EEB8-32A7-648A-25AA48588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51064"/>
              </p:ext>
            </p:extLst>
          </p:nvPr>
        </p:nvGraphicFramePr>
        <p:xfrm>
          <a:off x="10164337" y="3537582"/>
          <a:ext cx="1755050" cy="927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60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F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33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36036"/>
                  </a:ext>
                </a:extLst>
              </a:tr>
              <a:tr h="2350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EA169EB-D861-6EDE-8973-D6B785E4322A}"/>
              </a:ext>
            </a:extLst>
          </p:cNvPr>
          <p:cNvGrpSpPr/>
          <p:nvPr/>
        </p:nvGrpSpPr>
        <p:grpSpPr>
          <a:xfrm>
            <a:off x="4676530" y="2566290"/>
            <a:ext cx="5049520" cy="791881"/>
            <a:chOff x="4662878" y="4699768"/>
            <a:chExt cx="5049520" cy="791881"/>
          </a:xfrm>
        </p:grpSpPr>
        <p:sp>
          <p:nvSpPr>
            <p:cNvPr id="14" name="object 79">
              <a:extLst>
                <a:ext uri="{FF2B5EF4-FFF2-40B4-BE49-F238E27FC236}">
                  <a16:creationId xmlns:a16="http://schemas.microsoft.com/office/drawing/2014/main" id="{2DAFF622-72C6-A61B-388F-5657F531D350}"/>
                </a:ext>
              </a:extLst>
            </p:cNvPr>
            <p:cNvSpPr/>
            <p:nvPr/>
          </p:nvSpPr>
          <p:spPr>
            <a:xfrm>
              <a:off x="4662878" y="4699768"/>
              <a:ext cx="5049520" cy="791881"/>
            </a:xfrm>
            <a:custGeom>
              <a:avLst/>
              <a:gdLst/>
              <a:ahLst/>
              <a:cxnLst/>
              <a:rect l="l" t="t" r="r" b="b"/>
              <a:pathLst>
                <a:path w="5049520" h="538479">
                  <a:moveTo>
                    <a:pt x="4959350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4959350" y="537972"/>
                  </a:lnTo>
                  <a:lnTo>
                    <a:pt x="4994255" y="530927"/>
                  </a:lnTo>
                  <a:lnTo>
                    <a:pt x="5022754" y="511714"/>
                  </a:lnTo>
                  <a:lnTo>
                    <a:pt x="5041967" y="483215"/>
                  </a:lnTo>
                  <a:lnTo>
                    <a:pt x="5049012" y="448310"/>
                  </a:lnTo>
                  <a:lnTo>
                    <a:pt x="5049012" y="89662"/>
                  </a:lnTo>
                  <a:lnTo>
                    <a:pt x="5041967" y="54756"/>
                  </a:lnTo>
                  <a:lnTo>
                    <a:pt x="5022754" y="26257"/>
                  </a:lnTo>
                  <a:lnTo>
                    <a:pt x="4994255" y="7044"/>
                  </a:lnTo>
                  <a:lnTo>
                    <a:pt x="4959350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1">
              <a:extLst>
                <a:ext uri="{FF2B5EF4-FFF2-40B4-BE49-F238E27FC236}">
                  <a16:creationId xmlns:a16="http://schemas.microsoft.com/office/drawing/2014/main" id="{D9B52034-0A14-43B9-DD0F-3B97615AFC1B}"/>
                </a:ext>
              </a:extLst>
            </p:cNvPr>
            <p:cNvSpPr txBox="1"/>
            <p:nvPr/>
          </p:nvSpPr>
          <p:spPr>
            <a:xfrm>
              <a:off x="4930330" y="4739455"/>
              <a:ext cx="463302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83590" marR="5080" indent="-771525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25" dirty="0">
                  <a:solidFill>
                    <a:srgbClr val="FFFFFF"/>
                  </a:solidFill>
                  <a:latin typeface="Tahoma"/>
                  <a:cs typeface="Tahoma"/>
                </a:rPr>
                <a:t>T</a:t>
              </a:r>
              <a:r>
                <a:rPr sz="1400" b="1" spc="-40" dirty="0">
                  <a:solidFill>
                    <a:srgbClr val="FFFFFF"/>
                  </a:solidFill>
                  <a:latin typeface="Tahoma"/>
                  <a:cs typeface="Tahoma"/>
                </a:rPr>
                <a:t>h</a:t>
              </a:r>
              <a:r>
                <a:rPr sz="1400" b="1" spc="5" dirty="0">
                  <a:solidFill>
                    <a:srgbClr val="FFFFFF"/>
                  </a:solidFill>
                  <a:latin typeface="Tahoma"/>
                  <a:cs typeface="Tahoma"/>
                </a:rPr>
                <a:t>e</a:t>
              </a:r>
              <a:r>
                <a:rPr sz="1400" b="1" spc="-19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15" dirty="0">
                  <a:solidFill>
                    <a:srgbClr val="FFFFFF"/>
                  </a:solidFill>
                  <a:latin typeface="Tahoma"/>
                  <a:cs typeface="Tahoma"/>
                </a:rPr>
                <a:t>d</a:t>
              </a:r>
              <a:r>
                <a:rPr sz="1400" b="1" spc="-100" dirty="0">
                  <a:solidFill>
                    <a:srgbClr val="FFFFFF"/>
                  </a:solidFill>
                  <a:latin typeface="Tahoma"/>
                  <a:cs typeface="Tahoma"/>
                </a:rPr>
                <a:t>r</a:t>
              </a:r>
              <a:r>
                <a:rPr sz="1400" b="1" spc="-95" dirty="0">
                  <a:solidFill>
                    <a:srgbClr val="FFFFFF"/>
                  </a:solidFill>
                  <a:latin typeface="Tahoma"/>
                  <a:cs typeface="Tahoma"/>
                </a:rPr>
                <a:t>i</a:t>
              </a:r>
              <a:r>
                <a:rPr sz="1400" b="1" spc="-65" dirty="0">
                  <a:solidFill>
                    <a:srgbClr val="FFFFFF"/>
                  </a:solidFill>
                  <a:latin typeface="Tahoma"/>
                  <a:cs typeface="Tahoma"/>
                </a:rPr>
                <a:t>v</a:t>
              </a:r>
              <a:r>
                <a:rPr sz="1400" b="1" spc="-50" dirty="0">
                  <a:solidFill>
                    <a:srgbClr val="FFFFFF"/>
                  </a:solidFill>
                  <a:latin typeface="Tahoma"/>
                  <a:cs typeface="Tahoma"/>
                </a:rPr>
                <a:t>er</a:t>
              </a:r>
              <a:r>
                <a:rPr sz="1400" b="1" spc="-185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-45" dirty="0">
                  <a:solidFill>
                    <a:srgbClr val="FFFFFF"/>
                  </a:solidFill>
                  <a:latin typeface="Tahoma"/>
                  <a:cs typeface="Tahoma"/>
                </a:rPr>
                <a:t>t</a:t>
              </a:r>
              <a:r>
                <a:rPr sz="1400" b="1" spc="-75" dirty="0">
                  <a:solidFill>
                    <a:srgbClr val="FFFFFF"/>
                  </a:solidFill>
                  <a:latin typeface="Tahoma"/>
                  <a:cs typeface="Tahoma"/>
                </a:rPr>
                <a:t>u</a:t>
              </a:r>
              <a:r>
                <a:rPr sz="1400" b="1" spc="-100" dirty="0">
                  <a:solidFill>
                    <a:srgbClr val="FFFFFF"/>
                  </a:solidFill>
                  <a:latin typeface="Tahoma"/>
                  <a:cs typeface="Tahoma"/>
                </a:rPr>
                <a:t>r</a:t>
              </a:r>
              <a:r>
                <a:rPr sz="1400" b="1" spc="-30" dirty="0">
                  <a:solidFill>
                    <a:srgbClr val="FFFFFF"/>
                  </a:solidFill>
                  <a:latin typeface="Tahoma"/>
                  <a:cs typeface="Tahoma"/>
                </a:rPr>
                <a:t>ns</a:t>
              </a:r>
              <a:r>
                <a:rPr sz="1400" b="1" spc="-19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-45" dirty="0">
                  <a:solidFill>
                    <a:srgbClr val="FFFFFF"/>
                  </a:solidFill>
                  <a:latin typeface="Tahoma"/>
                  <a:cs typeface="Tahoma"/>
                </a:rPr>
                <a:t>t</a:t>
              </a:r>
              <a:r>
                <a:rPr sz="1400" b="1" spc="-40" dirty="0">
                  <a:solidFill>
                    <a:srgbClr val="FFFFFF"/>
                  </a:solidFill>
                  <a:latin typeface="Tahoma"/>
                  <a:cs typeface="Tahoma"/>
                </a:rPr>
                <a:t>h</a:t>
              </a:r>
              <a:r>
                <a:rPr sz="1400" b="1" spc="5" dirty="0">
                  <a:solidFill>
                    <a:srgbClr val="FFFFFF"/>
                  </a:solidFill>
                  <a:latin typeface="Tahoma"/>
                  <a:cs typeface="Tahoma"/>
                </a:rPr>
                <a:t>e</a:t>
              </a:r>
              <a:r>
                <a:rPr sz="1400" b="1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-95" dirty="0">
                  <a:solidFill>
                    <a:srgbClr val="FFFFFF"/>
                  </a:solidFill>
                  <a:latin typeface="Tahoma"/>
                  <a:cs typeface="Tahoma"/>
                </a:rPr>
                <a:t>"</a:t>
              </a:r>
              <a:r>
                <a:rPr lang="en-IN" sz="1400" b="1" spc="5" dirty="0">
                  <a:solidFill>
                    <a:srgbClr val="FFFFFF"/>
                  </a:solidFill>
                  <a:latin typeface="Tahoma"/>
                  <a:cs typeface="Tahoma"/>
                </a:rPr>
                <a:t>Actuator</a:t>
              </a:r>
              <a:r>
                <a:rPr sz="1400" b="1" spc="-105" dirty="0">
                  <a:solidFill>
                    <a:srgbClr val="FFFFFF"/>
                  </a:solidFill>
                  <a:latin typeface="Tahoma"/>
                  <a:cs typeface="Tahoma"/>
                </a:rPr>
                <a:t>"</a:t>
              </a:r>
              <a:r>
                <a:rPr sz="1400" b="1" spc="-204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-95" dirty="0">
                  <a:solidFill>
                    <a:srgbClr val="FFFFFF"/>
                  </a:solidFill>
                  <a:latin typeface="Tahoma"/>
                  <a:cs typeface="Tahoma"/>
                </a:rPr>
                <a:t>k</a:t>
              </a:r>
              <a:r>
                <a:rPr sz="1400" b="1" spc="15" dirty="0">
                  <a:solidFill>
                    <a:srgbClr val="FFFFFF"/>
                  </a:solidFill>
                  <a:latin typeface="Tahoma"/>
                  <a:cs typeface="Tahoma"/>
                </a:rPr>
                <a:t>e</a:t>
              </a:r>
              <a:r>
                <a:rPr sz="1400" b="1" spc="-60" dirty="0">
                  <a:solidFill>
                    <a:srgbClr val="FFFFFF"/>
                  </a:solidFill>
                  <a:latin typeface="Tahoma"/>
                  <a:cs typeface="Tahoma"/>
                </a:rPr>
                <a:t>y</a:t>
              </a:r>
              <a:r>
                <a:rPr sz="1400" b="1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-45" dirty="0">
                  <a:solidFill>
                    <a:srgbClr val="FFFFFF"/>
                  </a:solidFill>
                  <a:latin typeface="Tahoma"/>
                  <a:cs typeface="Tahoma"/>
                </a:rPr>
                <a:t>t</a:t>
              </a:r>
              <a:r>
                <a:rPr sz="1400" b="1" spc="-20" dirty="0">
                  <a:solidFill>
                    <a:srgbClr val="FFFFFF"/>
                  </a:solidFill>
                  <a:latin typeface="Tahoma"/>
                  <a:cs typeface="Tahoma"/>
                </a:rPr>
                <a:t>o</a:t>
              </a:r>
              <a:r>
                <a:rPr sz="1400" b="1" spc="-165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-45" dirty="0">
                  <a:solidFill>
                    <a:srgbClr val="FFFFFF"/>
                  </a:solidFill>
                  <a:latin typeface="Tahoma"/>
                  <a:cs typeface="Tahoma"/>
                </a:rPr>
                <a:t>t</a:t>
              </a:r>
              <a:r>
                <a:rPr sz="1400" b="1" spc="-40" dirty="0">
                  <a:solidFill>
                    <a:srgbClr val="FFFFFF"/>
                  </a:solidFill>
                  <a:latin typeface="Tahoma"/>
                  <a:cs typeface="Tahoma"/>
                </a:rPr>
                <a:t>h</a:t>
              </a:r>
              <a:r>
                <a:rPr sz="1400" b="1" spc="5" dirty="0">
                  <a:solidFill>
                    <a:srgbClr val="FFFFFF"/>
                  </a:solidFill>
                  <a:latin typeface="Tahoma"/>
                  <a:cs typeface="Tahoma"/>
                </a:rPr>
                <a:t>e</a:t>
              </a:r>
              <a:r>
                <a:rPr sz="1400" b="1" spc="-17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-95" dirty="0">
                  <a:solidFill>
                    <a:srgbClr val="FFFFFF"/>
                  </a:solidFill>
                  <a:latin typeface="Tahoma"/>
                  <a:cs typeface="Tahoma"/>
                </a:rPr>
                <a:t>"</a:t>
              </a:r>
              <a:r>
                <a:rPr sz="1400" b="1" spc="55" dirty="0">
                  <a:solidFill>
                    <a:srgbClr val="FFFFFF"/>
                  </a:solidFill>
                  <a:latin typeface="Tahoma"/>
                  <a:cs typeface="Tahoma"/>
                </a:rPr>
                <a:t>a</a:t>
              </a:r>
              <a:r>
                <a:rPr sz="1400" b="1" spc="-65" dirty="0">
                  <a:solidFill>
                    <a:srgbClr val="FFFFFF"/>
                  </a:solidFill>
                  <a:latin typeface="Tahoma"/>
                  <a:cs typeface="Tahoma"/>
                </a:rPr>
                <a:t>v</a:t>
              </a:r>
              <a:r>
                <a:rPr sz="1400" b="1" spc="40" dirty="0">
                  <a:solidFill>
                    <a:srgbClr val="FFFFFF"/>
                  </a:solidFill>
                  <a:latin typeface="Tahoma"/>
                  <a:cs typeface="Tahoma"/>
                </a:rPr>
                <a:t>a</a:t>
              </a:r>
              <a:r>
                <a:rPr sz="1400" b="1" spc="-40" dirty="0">
                  <a:solidFill>
                    <a:srgbClr val="FFFFFF"/>
                  </a:solidFill>
                  <a:latin typeface="Tahoma"/>
                  <a:cs typeface="Tahoma"/>
                </a:rPr>
                <a:t>il</a:t>
              </a:r>
              <a:r>
                <a:rPr sz="1400" b="1" spc="-85" dirty="0">
                  <a:solidFill>
                    <a:srgbClr val="FFFFFF"/>
                  </a:solidFill>
                  <a:latin typeface="Tahoma"/>
                  <a:cs typeface="Tahoma"/>
                </a:rPr>
                <a:t>a</a:t>
              </a:r>
              <a:r>
                <a:rPr sz="1400" b="1" spc="-5" dirty="0">
                  <a:solidFill>
                    <a:srgbClr val="FFFFFF"/>
                  </a:solidFill>
                  <a:latin typeface="Tahoma"/>
                  <a:cs typeface="Tahoma"/>
                </a:rPr>
                <a:t>b</a:t>
              </a:r>
              <a:r>
                <a:rPr sz="1400" b="1" spc="-50" dirty="0">
                  <a:solidFill>
                    <a:srgbClr val="FFFFFF"/>
                  </a:solidFill>
                  <a:latin typeface="Tahoma"/>
                  <a:cs typeface="Tahoma"/>
                </a:rPr>
                <a:t>le</a:t>
              </a:r>
              <a:r>
                <a:rPr sz="1400" b="1" spc="-195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dirty="0">
                  <a:solidFill>
                    <a:srgbClr val="FFFFFF"/>
                  </a:solidFill>
                  <a:latin typeface="Tahoma"/>
                  <a:cs typeface="Tahoma"/>
                </a:rPr>
                <a:t>f</a:t>
              </a:r>
              <a:r>
                <a:rPr sz="1400" b="1" spc="-15" dirty="0">
                  <a:solidFill>
                    <a:srgbClr val="FFFFFF"/>
                  </a:solidFill>
                  <a:latin typeface="Tahoma"/>
                  <a:cs typeface="Tahoma"/>
                </a:rPr>
                <a:t>o</a:t>
              </a:r>
              <a:r>
                <a:rPr sz="1400" b="1" spc="-80" dirty="0">
                  <a:solidFill>
                    <a:srgbClr val="FFFFFF"/>
                  </a:solidFill>
                  <a:latin typeface="Tahoma"/>
                  <a:cs typeface="Tahoma"/>
                </a:rPr>
                <a:t>r  </a:t>
              </a:r>
              <a:r>
                <a:rPr sz="1400" b="1" spc="55" dirty="0">
                  <a:solidFill>
                    <a:srgbClr val="FFFFFF"/>
                  </a:solidFill>
                  <a:latin typeface="Tahoma"/>
                  <a:cs typeface="Tahoma"/>
                </a:rPr>
                <a:t>a</a:t>
              </a:r>
              <a:r>
                <a:rPr sz="1400" b="1" spc="-75" dirty="0">
                  <a:solidFill>
                    <a:srgbClr val="FFFFFF"/>
                  </a:solidFill>
                  <a:latin typeface="Tahoma"/>
                  <a:cs typeface="Tahoma"/>
                </a:rPr>
                <a:t>u</a:t>
              </a:r>
              <a:r>
                <a:rPr sz="1400" b="1" spc="-45" dirty="0">
                  <a:solidFill>
                    <a:srgbClr val="FFFFFF"/>
                  </a:solidFill>
                  <a:latin typeface="Tahoma"/>
                  <a:cs typeface="Tahoma"/>
                </a:rPr>
                <a:t>t</a:t>
              </a:r>
              <a:r>
                <a:rPr sz="1400" b="1" spc="-15" dirty="0">
                  <a:solidFill>
                    <a:srgbClr val="FFFFFF"/>
                  </a:solidFill>
                  <a:latin typeface="Tahoma"/>
                  <a:cs typeface="Tahoma"/>
                </a:rPr>
                <a:t>o</a:t>
              </a:r>
              <a:r>
                <a:rPr sz="1400" b="1" spc="-35" dirty="0">
                  <a:solidFill>
                    <a:srgbClr val="FFFFFF"/>
                  </a:solidFill>
                  <a:latin typeface="Tahoma"/>
                  <a:cs typeface="Tahoma"/>
                </a:rPr>
                <a:t>n</a:t>
              </a:r>
              <a:r>
                <a:rPr sz="1400" b="1" spc="-40" dirty="0">
                  <a:solidFill>
                    <a:srgbClr val="FFFFFF"/>
                  </a:solidFill>
                  <a:latin typeface="Tahoma"/>
                  <a:cs typeface="Tahoma"/>
                </a:rPr>
                <a:t>o</a:t>
              </a:r>
              <a:r>
                <a:rPr sz="1400" b="1" spc="-20" dirty="0">
                  <a:solidFill>
                    <a:srgbClr val="FFFFFF"/>
                  </a:solidFill>
                  <a:latin typeface="Tahoma"/>
                  <a:cs typeface="Tahoma"/>
                </a:rPr>
                <a:t>m</a:t>
              </a:r>
              <a:r>
                <a:rPr sz="1400" b="1" spc="-10" dirty="0">
                  <a:solidFill>
                    <a:srgbClr val="FFFFFF"/>
                  </a:solidFill>
                  <a:latin typeface="Tahoma"/>
                  <a:cs typeface="Tahoma"/>
                </a:rPr>
                <a:t>o</a:t>
              </a:r>
              <a:r>
                <a:rPr sz="1400" b="1" spc="-45" dirty="0">
                  <a:solidFill>
                    <a:srgbClr val="FFFFFF"/>
                  </a:solidFill>
                  <a:latin typeface="Tahoma"/>
                  <a:cs typeface="Tahoma"/>
                </a:rPr>
                <a:t>us</a:t>
              </a:r>
              <a:r>
                <a:rPr sz="1400" b="1" spc="-204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en-IN" sz="1400" b="1" spc="-204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15" dirty="0">
                  <a:solidFill>
                    <a:srgbClr val="FFFFFF"/>
                  </a:solidFill>
                  <a:latin typeface="Tahoma"/>
                  <a:cs typeface="Tahoma"/>
                </a:rPr>
                <a:t>d</a:t>
              </a:r>
              <a:r>
                <a:rPr sz="1400" b="1" spc="-100" dirty="0">
                  <a:solidFill>
                    <a:srgbClr val="FFFFFF"/>
                  </a:solidFill>
                  <a:latin typeface="Tahoma"/>
                  <a:cs typeface="Tahoma"/>
                </a:rPr>
                <a:t>r</a:t>
              </a:r>
              <a:r>
                <a:rPr sz="1400" b="1" spc="-95" dirty="0">
                  <a:solidFill>
                    <a:srgbClr val="FFFFFF"/>
                  </a:solidFill>
                  <a:latin typeface="Tahoma"/>
                  <a:cs typeface="Tahoma"/>
                </a:rPr>
                <a:t>i</a:t>
              </a:r>
              <a:r>
                <a:rPr sz="1400" b="1" spc="-65" dirty="0">
                  <a:solidFill>
                    <a:srgbClr val="FFFFFF"/>
                  </a:solidFill>
                  <a:latin typeface="Tahoma"/>
                  <a:cs typeface="Tahoma"/>
                </a:rPr>
                <a:t>v</a:t>
              </a:r>
              <a:r>
                <a:rPr sz="1400" b="1" spc="-40" dirty="0">
                  <a:solidFill>
                    <a:srgbClr val="FFFFFF"/>
                  </a:solidFill>
                  <a:latin typeface="Tahoma"/>
                  <a:cs typeface="Tahoma"/>
                </a:rPr>
                <a:t>in</a:t>
              </a:r>
              <a:r>
                <a:rPr sz="1400" b="1" spc="-65" dirty="0">
                  <a:solidFill>
                    <a:srgbClr val="FFFFFF"/>
                  </a:solidFill>
                  <a:latin typeface="Tahoma"/>
                  <a:cs typeface="Tahoma"/>
                </a:rPr>
                <a:t>g</a:t>
              </a:r>
              <a:r>
                <a:rPr sz="1400" b="1" spc="-105" dirty="0">
                  <a:solidFill>
                    <a:srgbClr val="FFFFFF"/>
                  </a:solidFill>
                  <a:latin typeface="Tahoma"/>
                  <a:cs typeface="Tahoma"/>
                </a:rPr>
                <a:t>"</a:t>
              </a:r>
              <a:r>
                <a:rPr sz="1400" b="1" spc="-19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sz="1400" b="1" spc="15" dirty="0">
                  <a:solidFill>
                    <a:srgbClr val="FFFFFF"/>
                  </a:solidFill>
                  <a:latin typeface="Tahoma"/>
                  <a:cs typeface="Tahoma"/>
                </a:rPr>
                <a:t>p</a:t>
              </a:r>
              <a:r>
                <a:rPr sz="1400" b="1" spc="-15" dirty="0">
                  <a:solidFill>
                    <a:srgbClr val="FFFFFF"/>
                  </a:solidFill>
                  <a:latin typeface="Tahoma"/>
                  <a:cs typeface="Tahoma"/>
                </a:rPr>
                <a:t>o</a:t>
              </a:r>
              <a:r>
                <a:rPr sz="1400" b="1" spc="5" dirty="0">
                  <a:solidFill>
                    <a:srgbClr val="FFFFFF"/>
                  </a:solidFill>
                  <a:latin typeface="Tahoma"/>
                  <a:cs typeface="Tahoma"/>
                </a:rPr>
                <a:t>s</a:t>
              </a:r>
              <a:r>
                <a:rPr sz="1400" b="1" spc="-55" dirty="0">
                  <a:solidFill>
                    <a:srgbClr val="FFFFFF"/>
                  </a:solidFill>
                  <a:latin typeface="Tahoma"/>
                  <a:cs typeface="Tahoma"/>
                </a:rPr>
                <a:t>iti</a:t>
              </a:r>
              <a:r>
                <a:rPr sz="1400" b="1" spc="-95" dirty="0">
                  <a:solidFill>
                    <a:srgbClr val="FFFFFF"/>
                  </a:solidFill>
                  <a:latin typeface="Tahoma"/>
                  <a:cs typeface="Tahoma"/>
                </a:rPr>
                <a:t>o</a:t>
              </a:r>
              <a:r>
                <a:rPr sz="1400" b="1" spc="-130" dirty="0">
                  <a:solidFill>
                    <a:srgbClr val="FFFFFF"/>
                  </a:solidFill>
                  <a:latin typeface="Tahoma"/>
                  <a:cs typeface="Tahoma"/>
                </a:rPr>
                <a:t>n.</a:t>
              </a:r>
              <a:endParaRPr sz="1400" dirty="0">
                <a:latin typeface="Tahoma"/>
                <a:cs typeface="Tahoma"/>
              </a:endParaRPr>
            </a:p>
          </p:txBody>
        </p:sp>
      </p:grpSp>
      <p:grpSp>
        <p:nvGrpSpPr>
          <p:cNvPr id="17" name="object 83">
            <a:extLst>
              <a:ext uri="{FF2B5EF4-FFF2-40B4-BE49-F238E27FC236}">
                <a16:creationId xmlns:a16="http://schemas.microsoft.com/office/drawing/2014/main" id="{3DA1D357-E40E-5A3B-89C6-B3430A54E148}"/>
              </a:ext>
            </a:extLst>
          </p:cNvPr>
          <p:cNvGrpSpPr/>
          <p:nvPr/>
        </p:nvGrpSpPr>
        <p:grpSpPr>
          <a:xfrm>
            <a:off x="2494724" y="2667122"/>
            <a:ext cx="614680" cy="615950"/>
            <a:chOff x="2481072" y="4800600"/>
            <a:chExt cx="614680" cy="615950"/>
          </a:xfrm>
        </p:grpSpPr>
        <p:sp>
          <p:nvSpPr>
            <p:cNvPr id="34" name="object 84">
              <a:extLst>
                <a:ext uri="{FF2B5EF4-FFF2-40B4-BE49-F238E27FC236}">
                  <a16:creationId xmlns:a16="http://schemas.microsoft.com/office/drawing/2014/main" id="{80DABEE0-16D4-68D8-320C-127FAC54093C}"/>
                </a:ext>
              </a:extLst>
            </p:cNvPr>
            <p:cNvSpPr/>
            <p:nvPr/>
          </p:nvSpPr>
          <p:spPr>
            <a:xfrm>
              <a:off x="2481072" y="4800600"/>
              <a:ext cx="614680" cy="615950"/>
            </a:xfrm>
            <a:custGeom>
              <a:avLst/>
              <a:gdLst/>
              <a:ahLst/>
              <a:cxnLst/>
              <a:rect l="l" t="t" r="r" b="b"/>
              <a:pathLst>
                <a:path w="614680" h="615950">
                  <a:moveTo>
                    <a:pt x="307085" y="0"/>
                  </a:moveTo>
                  <a:lnTo>
                    <a:pt x="261719" y="3337"/>
                  </a:lnTo>
                  <a:lnTo>
                    <a:pt x="218415" y="13031"/>
                  </a:lnTo>
                  <a:lnTo>
                    <a:pt x="177649" y="28606"/>
                  </a:lnTo>
                  <a:lnTo>
                    <a:pt x="139898" y="49587"/>
                  </a:lnTo>
                  <a:lnTo>
                    <a:pt x="105636" y="75498"/>
                  </a:lnTo>
                  <a:lnTo>
                    <a:pt x="75341" y="105863"/>
                  </a:lnTo>
                  <a:lnTo>
                    <a:pt x="49487" y="140206"/>
                  </a:lnTo>
                  <a:lnTo>
                    <a:pt x="28550" y="178052"/>
                  </a:lnTo>
                  <a:lnTo>
                    <a:pt x="13006" y="218925"/>
                  </a:lnTo>
                  <a:lnTo>
                    <a:pt x="3330" y="262348"/>
                  </a:lnTo>
                  <a:lnTo>
                    <a:pt x="0" y="307848"/>
                  </a:lnTo>
                  <a:lnTo>
                    <a:pt x="3330" y="353347"/>
                  </a:lnTo>
                  <a:lnTo>
                    <a:pt x="13006" y="396770"/>
                  </a:lnTo>
                  <a:lnTo>
                    <a:pt x="28550" y="437643"/>
                  </a:lnTo>
                  <a:lnTo>
                    <a:pt x="49487" y="475489"/>
                  </a:lnTo>
                  <a:lnTo>
                    <a:pt x="75341" y="509832"/>
                  </a:lnTo>
                  <a:lnTo>
                    <a:pt x="105636" y="540197"/>
                  </a:lnTo>
                  <a:lnTo>
                    <a:pt x="139898" y="566108"/>
                  </a:lnTo>
                  <a:lnTo>
                    <a:pt x="177649" y="587089"/>
                  </a:lnTo>
                  <a:lnTo>
                    <a:pt x="218415" y="602664"/>
                  </a:lnTo>
                  <a:lnTo>
                    <a:pt x="261719" y="612358"/>
                  </a:lnTo>
                  <a:lnTo>
                    <a:pt x="307085" y="615696"/>
                  </a:lnTo>
                  <a:lnTo>
                    <a:pt x="352452" y="612358"/>
                  </a:lnTo>
                  <a:lnTo>
                    <a:pt x="395756" y="602664"/>
                  </a:lnTo>
                  <a:lnTo>
                    <a:pt x="436522" y="587089"/>
                  </a:lnTo>
                  <a:lnTo>
                    <a:pt x="474273" y="566108"/>
                  </a:lnTo>
                  <a:lnTo>
                    <a:pt x="508535" y="540197"/>
                  </a:lnTo>
                  <a:lnTo>
                    <a:pt x="538830" y="509832"/>
                  </a:lnTo>
                  <a:lnTo>
                    <a:pt x="564684" y="475489"/>
                  </a:lnTo>
                  <a:lnTo>
                    <a:pt x="585621" y="437643"/>
                  </a:lnTo>
                  <a:lnTo>
                    <a:pt x="601165" y="396770"/>
                  </a:lnTo>
                  <a:lnTo>
                    <a:pt x="610841" y="353347"/>
                  </a:lnTo>
                  <a:lnTo>
                    <a:pt x="614171" y="307848"/>
                  </a:lnTo>
                  <a:lnTo>
                    <a:pt x="610841" y="262348"/>
                  </a:lnTo>
                  <a:lnTo>
                    <a:pt x="601165" y="218925"/>
                  </a:lnTo>
                  <a:lnTo>
                    <a:pt x="585621" y="178052"/>
                  </a:lnTo>
                  <a:lnTo>
                    <a:pt x="564684" y="140206"/>
                  </a:lnTo>
                  <a:lnTo>
                    <a:pt x="538830" y="105863"/>
                  </a:lnTo>
                  <a:lnTo>
                    <a:pt x="508535" y="75498"/>
                  </a:lnTo>
                  <a:lnTo>
                    <a:pt x="474273" y="49587"/>
                  </a:lnTo>
                  <a:lnTo>
                    <a:pt x="436522" y="28606"/>
                  </a:lnTo>
                  <a:lnTo>
                    <a:pt x="395756" y="13031"/>
                  </a:lnTo>
                  <a:lnTo>
                    <a:pt x="352452" y="3337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5">
              <a:extLst>
                <a:ext uri="{FF2B5EF4-FFF2-40B4-BE49-F238E27FC236}">
                  <a16:creationId xmlns:a16="http://schemas.microsoft.com/office/drawing/2014/main" id="{6181497A-0637-9C48-F548-4678DB85BCF2}"/>
                </a:ext>
              </a:extLst>
            </p:cNvPr>
            <p:cNvSpPr/>
            <p:nvPr/>
          </p:nvSpPr>
          <p:spPr>
            <a:xfrm>
              <a:off x="2590800" y="4910328"/>
              <a:ext cx="394970" cy="396240"/>
            </a:xfrm>
            <a:custGeom>
              <a:avLst/>
              <a:gdLst/>
              <a:ahLst/>
              <a:cxnLst/>
              <a:rect l="l" t="t" r="r" b="b"/>
              <a:pathLst>
                <a:path w="394969" h="396239">
                  <a:moveTo>
                    <a:pt x="197357" y="0"/>
                  </a:moveTo>
                  <a:lnTo>
                    <a:pt x="152115" y="5229"/>
                  </a:lnTo>
                  <a:lnTo>
                    <a:pt x="110578" y="20127"/>
                  </a:lnTo>
                  <a:lnTo>
                    <a:pt x="73933" y="43507"/>
                  </a:lnTo>
                  <a:lnTo>
                    <a:pt x="43367" y="74182"/>
                  </a:lnTo>
                  <a:lnTo>
                    <a:pt x="20065" y="110967"/>
                  </a:lnTo>
                  <a:lnTo>
                    <a:pt x="5214" y="152675"/>
                  </a:lnTo>
                  <a:lnTo>
                    <a:pt x="0" y="198120"/>
                  </a:lnTo>
                  <a:lnTo>
                    <a:pt x="5214" y="243564"/>
                  </a:lnTo>
                  <a:lnTo>
                    <a:pt x="20065" y="285272"/>
                  </a:lnTo>
                  <a:lnTo>
                    <a:pt x="43367" y="322057"/>
                  </a:lnTo>
                  <a:lnTo>
                    <a:pt x="73933" y="352732"/>
                  </a:lnTo>
                  <a:lnTo>
                    <a:pt x="110578" y="376112"/>
                  </a:lnTo>
                  <a:lnTo>
                    <a:pt x="152115" y="391010"/>
                  </a:lnTo>
                  <a:lnTo>
                    <a:pt x="197357" y="396240"/>
                  </a:lnTo>
                  <a:lnTo>
                    <a:pt x="242600" y="391010"/>
                  </a:lnTo>
                  <a:lnTo>
                    <a:pt x="284137" y="376112"/>
                  </a:lnTo>
                  <a:lnTo>
                    <a:pt x="320782" y="352732"/>
                  </a:lnTo>
                  <a:lnTo>
                    <a:pt x="351348" y="322057"/>
                  </a:lnTo>
                  <a:lnTo>
                    <a:pt x="374650" y="285272"/>
                  </a:lnTo>
                  <a:lnTo>
                    <a:pt x="389501" y="243564"/>
                  </a:lnTo>
                  <a:lnTo>
                    <a:pt x="394716" y="198120"/>
                  </a:lnTo>
                  <a:lnTo>
                    <a:pt x="389501" y="152675"/>
                  </a:lnTo>
                  <a:lnTo>
                    <a:pt x="374650" y="110967"/>
                  </a:lnTo>
                  <a:lnTo>
                    <a:pt x="351348" y="74182"/>
                  </a:lnTo>
                  <a:lnTo>
                    <a:pt x="320782" y="43507"/>
                  </a:lnTo>
                  <a:lnTo>
                    <a:pt x="284137" y="20127"/>
                  </a:lnTo>
                  <a:lnTo>
                    <a:pt x="242600" y="5229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2C4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86">
              <a:extLst>
                <a:ext uri="{FF2B5EF4-FFF2-40B4-BE49-F238E27FC236}">
                  <a16:creationId xmlns:a16="http://schemas.microsoft.com/office/drawing/2014/main" id="{93944CB4-B451-3D7C-C368-80F39EBC36D1}"/>
                </a:ext>
              </a:extLst>
            </p:cNvPr>
            <p:cNvSpPr/>
            <p:nvPr/>
          </p:nvSpPr>
          <p:spPr>
            <a:xfrm>
              <a:off x="2639568" y="4959095"/>
              <a:ext cx="297180" cy="299085"/>
            </a:xfrm>
            <a:custGeom>
              <a:avLst/>
              <a:gdLst/>
              <a:ahLst/>
              <a:cxnLst/>
              <a:rect l="l" t="t" r="r" b="b"/>
              <a:pathLst>
                <a:path w="297180" h="299085">
                  <a:moveTo>
                    <a:pt x="148589" y="0"/>
                  </a:moveTo>
                  <a:lnTo>
                    <a:pt x="101632" y="7619"/>
                  </a:lnTo>
                  <a:lnTo>
                    <a:pt x="60844" y="28834"/>
                  </a:lnTo>
                  <a:lnTo>
                    <a:pt x="28675" y="61173"/>
                  </a:lnTo>
                  <a:lnTo>
                    <a:pt x="7577" y="102168"/>
                  </a:lnTo>
                  <a:lnTo>
                    <a:pt x="0" y="149351"/>
                  </a:lnTo>
                  <a:lnTo>
                    <a:pt x="7577" y="196535"/>
                  </a:lnTo>
                  <a:lnTo>
                    <a:pt x="28675" y="237530"/>
                  </a:lnTo>
                  <a:lnTo>
                    <a:pt x="60844" y="269869"/>
                  </a:lnTo>
                  <a:lnTo>
                    <a:pt x="101632" y="291083"/>
                  </a:lnTo>
                  <a:lnTo>
                    <a:pt x="148589" y="298703"/>
                  </a:lnTo>
                  <a:lnTo>
                    <a:pt x="195547" y="291083"/>
                  </a:lnTo>
                  <a:lnTo>
                    <a:pt x="236335" y="269869"/>
                  </a:lnTo>
                  <a:lnTo>
                    <a:pt x="268504" y="237530"/>
                  </a:lnTo>
                  <a:lnTo>
                    <a:pt x="289602" y="196535"/>
                  </a:lnTo>
                  <a:lnTo>
                    <a:pt x="297180" y="149351"/>
                  </a:lnTo>
                  <a:lnTo>
                    <a:pt x="289602" y="102168"/>
                  </a:lnTo>
                  <a:lnTo>
                    <a:pt x="268504" y="61173"/>
                  </a:lnTo>
                  <a:lnTo>
                    <a:pt x="236335" y="28834"/>
                  </a:lnTo>
                  <a:lnTo>
                    <a:pt x="195547" y="7619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87">
              <a:extLst>
                <a:ext uri="{FF2B5EF4-FFF2-40B4-BE49-F238E27FC236}">
                  <a16:creationId xmlns:a16="http://schemas.microsoft.com/office/drawing/2014/main" id="{62807CD9-FBD7-C04F-79CC-4B7256E0B753}"/>
                </a:ext>
              </a:extLst>
            </p:cNvPr>
            <p:cNvSpPr/>
            <p:nvPr/>
          </p:nvSpPr>
          <p:spPr>
            <a:xfrm>
              <a:off x="2697480" y="5044440"/>
              <a:ext cx="184785" cy="139065"/>
            </a:xfrm>
            <a:custGeom>
              <a:avLst/>
              <a:gdLst/>
              <a:ahLst/>
              <a:cxnLst/>
              <a:rect l="l" t="t" r="r" b="b"/>
              <a:pathLst>
                <a:path w="184785" h="139064">
                  <a:moveTo>
                    <a:pt x="156209" y="0"/>
                  </a:moveTo>
                  <a:lnTo>
                    <a:pt x="0" y="89662"/>
                  </a:lnTo>
                  <a:lnTo>
                    <a:pt x="28320" y="138937"/>
                  </a:lnTo>
                  <a:lnTo>
                    <a:pt x="184403" y="49276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88">
              <a:extLst>
                <a:ext uri="{FF2B5EF4-FFF2-40B4-BE49-F238E27FC236}">
                  <a16:creationId xmlns:a16="http://schemas.microsoft.com/office/drawing/2014/main" id="{CD903E46-15AB-19BA-3B0D-BF82C1C49006}"/>
                </a:ext>
              </a:extLst>
            </p:cNvPr>
            <p:cNvSpPr/>
            <p:nvPr/>
          </p:nvSpPr>
          <p:spPr>
            <a:xfrm>
              <a:off x="2508504" y="5077968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19" h="56514">
                  <a:moveTo>
                    <a:pt x="28956" y="0"/>
                  </a:moveTo>
                  <a:lnTo>
                    <a:pt x="17680" y="2208"/>
                  </a:lnTo>
                  <a:lnTo>
                    <a:pt x="8477" y="8239"/>
                  </a:lnTo>
                  <a:lnTo>
                    <a:pt x="2274" y="17198"/>
                  </a:lnTo>
                  <a:lnTo>
                    <a:pt x="0" y="28193"/>
                  </a:lnTo>
                  <a:lnTo>
                    <a:pt x="2274" y="39189"/>
                  </a:lnTo>
                  <a:lnTo>
                    <a:pt x="8477" y="48148"/>
                  </a:lnTo>
                  <a:lnTo>
                    <a:pt x="17680" y="54179"/>
                  </a:lnTo>
                  <a:lnTo>
                    <a:pt x="28956" y="56387"/>
                  </a:lnTo>
                  <a:lnTo>
                    <a:pt x="40231" y="54179"/>
                  </a:lnTo>
                  <a:lnTo>
                    <a:pt x="49434" y="48148"/>
                  </a:lnTo>
                  <a:lnTo>
                    <a:pt x="55637" y="39189"/>
                  </a:lnTo>
                  <a:lnTo>
                    <a:pt x="57912" y="28193"/>
                  </a:lnTo>
                  <a:lnTo>
                    <a:pt x="55637" y="17198"/>
                  </a:lnTo>
                  <a:lnTo>
                    <a:pt x="49434" y="8239"/>
                  </a:lnTo>
                  <a:lnTo>
                    <a:pt x="40231" y="2208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89">
            <a:extLst>
              <a:ext uri="{FF2B5EF4-FFF2-40B4-BE49-F238E27FC236}">
                <a16:creationId xmlns:a16="http://schemas.microsoft.com/office/drawing/2014/main" id="{790A6980-86E3-1631-1168-CD2E9209B3DC}"/>
              </a:ext>
            </a:extLst>
          </p:cNvPr>
          <p:cNvSpPr txBox="1"/>
          <p:nvPr/>
        </p:nvSpPr>
        <p:spPr>
          <a:xfrm>
            <a:off x="2724975" y="3165850"/>
            <a:ext cx="1492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5" dirty="0">
                <a:solidFill>
                  <a:srgbClr val="252525"/>
                </a:solidFill>
                <a:latin typeface="Tahoma"/>
                <a:cs typeface="Tahoma"/>
              </a:rPr>
              <a:t>AV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4" name="object 90">
            <a:extLst>
              <a:ext uri="{FF2B5EF4-FFF2-40B4-BE49-F238E27FC236}">
                <a16:creationId xmlns:a16="http://schemas.microsoft.com/office/drawing/2014/main" id="{302875F5-86E6-CF62-2DCE-3F16D5E64A8F}"/>
              </a:ext>
            </a:extLst>
          </p:cNvPr>
          <p:cNvSpPr txBox="1"/>
          <p:nvPr/>
        </p:nvSpPr>
        <p:spPr>
          <a:xfrm>
            <a:off x="2183828" y="2900293"/>
            <a:ext cx="299085" cy="1238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98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55"/>
              </a:spcBef>
            </a:pP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LOCK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5" name="object 91">
            <a:extLst>
              <a:ext uri="{FF2B5EF4-FFF2-40B4-BE49-F238E27FC236}">
                <a16:creationId xmlns:a16="http://schemas.microsoft.com/office/drawing/2014/main" id="{06F19B6D-744D-8F64-AD2D-7F43F12F7AEA}"/>
              </a:ext>
            </a:extLst>
          </p:cNvPr>
          <p:cNvSpPr/>
          <p:nvPr/>
        </p:nvSpPr>
        <p:spPr>
          <a:xfrm>
            <a:off x="2580068" y="2525389"/>
            <a:ext cx="440690" cy="134620"/>
          </a:xfrm>
          <a:custGeom>
            <a:avLst/>
            <a:gdLst/>
            <a:ahLst/>
            <a:cxnLst/>
            <a:rect l="l" t="t" r="r" b="b"/>
            <a:pathLst>
              <a:path w="440689" h="134620">
                <a:moveTo>
                  <a:pt x="440436" y="0"/>
                </a:moveTo>
                <a:lnTo>
                  <a:pt x="0" y="0"/>
                </a:lnTo>
                <a:lnTo>
                  <a:pt x="0" y="134111"/>
                </a:lnTo>
                <a:lnTo>
                  <a:pt x="440436" y="134111"/>
                </a:lnTo>
                <a:lnTo>
                  <a:pt x="44043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2">
            <a:extLst>
              <a:ext uri="{FF2B5EF4-FFF2-40B4-BE49-F238E27FC236}">
                <a16:creationId xmlns:a16="http://schemas.microsoft.com/office/drawing/2014/main" id="{46196B6B-AA0F-F599-CDBD-6D44B7244C63}"/>
              </a:ext>
            </a:extLst>
          </p:cNvPr>
          <p:cNvSpPr txBox="1"/>
          <p:nvPr/>
        </p:nvSpPr>
        <p:spPr>
          <a:xfrm>
            <a:off x="2578035" y="2526151"/>
            <a:ext cx="4432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700" b="1" spc="-5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7" name="object 93">
            <a:extLst>
              <a:ext uri="{FF2B5EF4-FFF2-40B4-BE49-F238E27FC236}">
                <a16:creationId xmlns:a16="http://schemas.microsoft.com/office/drawing/2014/main" id="{79D50B40-FB86-916B-2E0B-ECB76865E06D}"/>
              </a:ext>
            </a:extLst>
          </p:cNvPr>
          <p:cNvSpPr/>
          <p:nvPr/>
        </p:nvSpPr>
        <p:spPr>
          <a:xfrm>
            <a:off x="3125659" y="2869813"/>
            <a:ext cx="593090" cy="180340"/>
          </a:xfrm>
          <a:custGeom>
            <a:avLst/>
            <a:gdLst/>
            <a:ahLst/>
            <a:cxnLst/>
            <a:rect l="l" t="t" r="r" b="b"/>
            <a:pathLst>
              <a:path w="593089" h="180339">
                <a:moveTo>
                  <a:pt x="592835" y="0"/>
                </a:moveTo>
                <a:lnTo>
                  <a:pt x="0" y="0"/>
                </a:lnTo>
                <a:lnTo>
                  <a:pt x="0" y="179831"/>
                </a:lnTo>
                <a:lnTo>
                  <a:pt x="592835" y="179831"/>
                </a:lnTo>
                <a:lnTo>
                  <a:pt x="5928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94">
            <a:extLst>
              <a:ext uri="{FF2B5EF4-FFF2-40B4-BE49-F238E27FC236}">
                <a16:creationId xmlns:a16="http://schemas.microsoft.com/office/drawing/2014/main" id="{4BFBB1A7-7D86-E739-BCD6-1F2DF1A0B54C}"/>
              </a:ext>
            </a:extLst>
          </p:cNvPr>
          <p:cNvSpPr txBox="1"/>
          <p:nvPr/>
        </p:nvSpPr>
        <p:spPr>
          <a:xfrm>
            <a:off x="3135819" y="2893055"/>
            <a:ext cx="5715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0" dirty="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sz="700" b="1" spc="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700" b="1" spc="-2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sz="700" b="1" spc="-35" dirty="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sz="700" b="1" spc="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700" b="1" spc="-55" dirty="0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sz="700" b="1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10" dirty="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sz="700" b="1" spc="-4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sz="700" b="1" spc="-20" dirty="0">
                <a:solidFill>
                  <a:srgbClr val="585858"/>
                </a:solidFill>
                <a:latin typeface="Tahoma"/>
                <a:cs typeface="Tahoma"/>
              </a:rPr>
              <a:t>ve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51" name="object 100">
            <a:extLst>
              <a:ext uri="{FF2B5EF4-FFF2-40B4-BE49-F238E27FC236}">
                <a16:creationId xmlns:a16="http://schemas.microsoft.com/office/drawing/2014/main" id="{EF7BEA0B-5D9D-8945-1D4A-D669BA27F240}"/>
              </a:ext>
            </a:extLst>
          </p:cNvPr>
          <p:cNvSpPr/>
          <p:nvPr/>
        </p:nvSpPr>
        <p:spPr>
          <a:xfrm>
            <a:off x="2819907" y="2543852"/>
            <a:ext cx="994665" cy="553928"/>
          </a:xfrm>
          <a:custGeom>
            <a:avLst/>
            <a:gdLst/>
            <a:ahLst/>
            <a:cxnLst/>
            <a:rect l="l" t="t" r="r" b="b"/>
            <a:pathLst>
              <a:path w="889635" h="612775">
                <a:moveTo>
                  <a:pt x="553426" y="84539"/>
                </a:moveTo>
                <a:lnTo>
                  <a:pt x="606632" y="112803"/>
                </a:lnTo>
                <a:lnTo>
                  <a:pt x="656205" y="143398"/>
                </a:lnTo>
                <a:lnTo>
                  <a:pt x="701843" y="175920"/>
                </a:lnTo>
                <a:lnTo>
                  <a:pt x="743245" y="209961"/>
                </a:lnTo>
                <a:lnTo>
                  <a:pt x="780109" y="245118"/>
                </a:lnTo>
                <a:lnTo>
                  <a:pt x="812134" y="280985"/>
                </a:lnTo>
                <a:lnTo>
                  <a:pt x="839019" y="317156"/>
                </a:lnTo>
                <a:lnTo>
                  <a:pt x="860461" y="353225"/>
                </a:lnTo>
                <a:lnTo>
                  <a:pt x="876161" y="388788"/>
                </a:lnTo>
                <a:lnTo>
                  <a:pt x="889124" y="456772"/>
                </a:lnTo>
                <a:lnTo>
                  <a:pt x="885786" y="488381"/>
                </a:lnTo>
                <a:lnTo>
                  <a:pt x="858469" y="544022"/>
                </a:lnTo>
                <a:lnTo>
                  <a:pt x="807104" y="583748"/>
                </a:lnTo>
                <a:lnTo>
                  <a:pt x="736034" y="606621"/>
                </a:lnTo>
                <a:lnTo>
                  <a:pt x="694374" y="611713"/>
                </a:lnTo>
                <a:lnTo>
                  <a:pt x="649306" y="612562"/>
                </a:lnTo>
                <a:lnTo>
                  <a:pt x="601333" y="609159"/>
                </a:lnTo>
                <a:lnTo>
                  <a:pt x="550963" y="601495"/>
                </a:lnTo>
                <a:lnTo>
                  <a:pt x="498702" y="589559"/>
                </a:lnTo>
                <a:lnTo>
                  <a:pt x="445053" y="573341"/>
                </a:lnTo>
                <a:lnTo>
                  <a:pt x="390525" y="552832"/>
                </a:lnTo>
                <a:lnTo>
                  <a:pt x="335621" y="528023"/>
                </a:lnTo>
                <a:lnTo>
                  <a:pt x="282415" y="499757"/>
                </a:lnTo>
                <a:lnTo>
                  <a:pt x="232842" y="469156"/>
                </a:lnTo>
                <a:lnTo>
                  <a:pt x="187205" y="436627"/>
                </a:lnTo>
                <a:lnTo>
                  <a:pt x="145806" y="402575"/>
                </a:lnTo>
                <a:lnTo>
                  <a:pt x="108945" y="367409"/>
                </a:lnTo>
                <a:lnTo>
                  <a:pt x="76925" y="331533"/>
                </a:lnTo>
                <a:lnTo>
                  <a:pt x="50048" y="295355"/>
                </a:lnTo>
                <a:lnTo>
                  <a:pt x="28615" y="259281"/>
                </a:lnTo>
                <a:lnTo>
                  <a:pt x="12928" y="223717"/>
                </a:lnTo>
                <a:lnTo>
                  <a:pt x="0" y="155748"/>
                </a:lnTo>
                <a:lnTo>
                  <a:pt x="3361" y="124155"/>
                </a:lnTo>
                <a:lnTo>
                  <a:pt x="30678" y="68540"/>
                </a:lnTo>
                <a:lnTo>
                  <a:pt x="82001" y="28814"/>
                </a:lnTo>
                <a:lnTo>
                  <a:pt x="153042" y="5941"/>
                </a:lnTo>
                <a:lnTo>
                  <a:pt x="194692" y="849"/>
                </a:lnTo>
                <a:lnTo>
                  <a:pt x="239754" y="0"/>
                </a:lnTo>
                <a:lnTo>
                  <a:pt x="287721" y="3402"/>
                </a:lnTo>
                <a:lnTo>
                  <a:pt x="338087" y="11067"/>
                </a:lnTo>
                <a:lnTo>
                  <a:pt x="390347" y="23003"/>
                </a:lnTo>
                <a:lnTo>
                  <a:pt x="443994" y="39221"/>
                </a:lnTo>
                <a:lnTo>
                  <a:pt x="498522" y="59729"/>
                </a:lnTo>
                <a:lnTo>
                  <a:pt x="553426" y="84539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98">
            <a:extLst>
              <a:ext uri="{FF2B5EF4-FFF2-40B4-BE49-F238E27FC236}">
                <a16:creationId xmlns:a16="http://schemas.microsoft.com/office/drawing/2014/main" id="{283B8E2B-BD3D-FE00-BC33-73E5667B6991}"/>
              </a:ext>
            </a:extLst>
          </p:cNvPr>
          <p:cNvSpPr/>
          <p:nvPr/>
        </p:nvSpPr>
        <p:spPr>
          <a:xfrm>
            <a:off x="2962839" y="2612766"/>
            <a:ext cx="260985" cy="336550"/>
          </a:xfrm>
          <a:custGeom>
            <a:avLst/>
            <a:gdLst/>
            <a:ahLst/>
            <a:cxnLst/>
            <a:rect l="l" t="t" r="r" b="b"/>
            <a:pathLst>
              <a:path w="260985" h="336550">
                <a:moveTo>
                  <a:pt x="156083" y="223266"/>
                </a:moveTo>
                <a:lnTo>
                  <a:pt x="144272" y="231013"/>
                </a:lnTo>
                <a:lnTo>
                  <a:pt x="142748" y="238887"/>
                </a:lnTo>
                <a:lnTo>
                  <a:pt x="146558" y="244729"/>
                </a:lnTo>
                <a:lnTo>
                  <a:pt x="207264" y="336423"/>
                </a:lnTo>
                <a:lnTo>
                  <a:pt x="219384" y="312674"/>
                </a:lnTo>
                <a:lnTo>
                  <a:pt x="193294" y="312674"/>
                </a:lnTo>
                <a:lnTo>
                  <a:pt x="193167" y="311912"/>
                </a:lnTo>
                <a:lnTo>
                  <a:pt x="185541" y="265027"/>
                </a:lnTo>
                <a:lnTo>
                  <a:pt x="167767" y="230632"/>
                </a:lnTo>
                <a:lnTo>
                  <a:pt x="163956" y="224790"/>
                </a:lnTo>
                <a:lnTo>
                  <a:pt x="156083" y="223266"/>
                </a:lnTo>
                <a:close/>
              </a:path>
              <a:path w="260985" h="336550">
                <a:moveTo>
                  <a:pt x="245491" y="218186"/>
                </a:moveTo>
                <a:lnTo>
                  <a:pt x="237871" y="220599"/>
                </a:lnTo>
                <a:lnTo>
                  <a:pt x="234631" y="227076"/>
                </a:lnTo>
                <a:lnTo>
                  <a:pt x="212473" y="270409"/>
                </a:lnTo>
                <a:lnTo>
                  <a:pt x="215265" y="284226"/>
                </a:lnTo>
                <a:lnTo>
                  <a:pt x="218567" y="310007"/>
                </a:lnTo>
                <a:lnTo>
                  <a:pt x="218567" y="310515"/>
                </a:lnTo>
                <a:lnTo>
                  <a:pt x="193196" y="311910"/>
                </a:lnTo>
                <a:lnTo>
                  <a:pt x="193294" y="312674"/>
                </a:lnTo>
                <a:lnTo>
                  <a:pt x="219384" y="312674"/>
                </a:lnTo>
                <a:lnTo>
                  <a:pt x="260477" y="232156"/>
                </a:lnTo>
                <a:lnTo>
                  <a:pt x="257937" y="224536"/>
                </a:lnTo>
                <a:lnTo>
                  <a:pt x="245491" y="218186"/>
                </a:lnTo>
                <a:close/>
              </a:path>
              <a:path w="260985" h="336550">
                <a:moveTo>
                  <a:pt x="193185" y="311911"/>
                </a:moveTo>
                <a:close/>
              </a:path>
              <a:path w="260985" h="336550">
                <a:moveTo>
                  <a:pt x="193180" y="311785"/>
                </a:moveTo>
                <a:close/>
              </a:path>
              <a:path w="260985" h="336550">
                <a:moveTo>
                  <a:pt x="203525" y="287909"/>
                </a:moveTo>
                <a:lnTo>
                  <a:pt x="190119" y="287909"/>
                </a:lnTo>
                <a:lnTo>
                  <a:pt x="190246" y="288798"/>
                </a:lnTo>
                <a:lnTo>
                  <a:pt x="193196" y="311910"/>
                </a:lnTo>
                <a:lnTo>
                  <a:pt x="218567" y="310515"/>
                </a:lnTo>
                <a:lnTo>
                  <a:pt x="218567" y="310007"/>
                </a:lnTo>
                <a:lnTo>
                  <a:pt x="217981" y="305435"/>
                </a:lnTo>
                <a:lnTo>
                  <a:pt x="194564" y="305435"/>
                </a:lnTo>
                <a:lnTo>
                  <a:pt x="203525" y="287909"/>
                </a:lnTo>
                <a:close/>
              </a:path>
              <a:path w="260985" h="336550">
                <a:moveTo>
                  <a:pt x="204426" y="286147"/>
                </a:moveTo>
                <a:lnTo>
                  <a:pt x="194564" y="305435"/>
                </a:lnTo>
                <a:lnTo>
                  <a:pt x="216408" y="304292"/>
                </a:lnTo>
                <a:lnTo>
                  <a:pt x="204426" y="286147"/>
                </a:lnTo>
                <a:close/>
              </a:path>
              <a:path w="260985" h="336550">
                <a:moveTo>
                  <a:pt x="212473" y="270409"/>
                </a:moveTo>
                <a:lnTo>
                  <a:pt x="204426" y="286147"/>
                </a:lnTo>
                <a:lnTo>
                  <a:pt x="216408" y="304292"/>
                </a:lnTo>
                <a:lnTo>
                  <a:pt x="194564" y="305435"/>
                </a:lnTo>
                <a:lnTo>
                  <a:pt x="217981" y="305435"/>
                </a:lnTo>
                <a:lnTo>
                  <a:pt x="215265" y="284226"/>
                </a:lnTo>
                <a:lnTo>
                  <a:pt x="212473" y="270409"/>
                </a:lnTo>
                <a:close/>
              </a:path>
              <a:path w="260985" h="336550">
                <a:moveTo>
                  <a:pt x="190209" y="288611"/>
                </a:moveTo>
                <a:lnTo>
                  <a:pt x="190232" y="288798"/>
                </a:lnTo>
                <a:lnTo>
                  <a:pt x="190209" y="288611"/>
                </a:lnTo>
                <a:close/>
              </a:path>
              <a:path w="260985" h="336550">
                <a:moveTo>
                  <a:pt x="190074" y="264414"/>
                </a:moveTo>
                <a:lnTo>
                  <a:pt x="185419" y="264414"/>
                </a:lnTo>
                <a:lnTo>
                  <a:pt x="185547" y="265049"/>
                </a:lnTo>
                <a:lnTo>
                  <a:pt x="190209" y="288611"/>
                </a:lnTo>
                <a:lnTo>
                  <a:pt x="190119" y="287909"/>
                </a:lnTo>
                <a:lnTo>
                  <a:pt x="203525" y="287909"/>
                </a:lnTo>
                <a:lnTo>
                  <a:pt x="204426" y="286147"/>
                </a:lnTo>
                <a:lnTo>
                  <a:pt x="190074" y="264414"/>
                </a:lnTo>
                <a:close/>
              </a:path>
              <a:path w="260985" h="336550">
                <a:moveTo>
                  <a:pt x="205492" y="241046"/>
                </a:moveTo>
                <a:lnTo>
                  <a:pt x="179324" y="241046"/>
                </a:lnTo>
                <a:lnTo>
                  <a:pt x="179578" y="241935"/>
                </a:lnTo>
                <a:lnTo>
                  <a:pt x="182349" y="252714"/>
                </a:lnTo>
                <a:lnTo>
                  <a:pt x="204426" y="286147"/>
                </a:lnTo>
                <a:lnTo>
                  <a:pt x="212473" y="270409"/>
                </a:lnTo>
                <a:lnTo>
                  <a:pt x="210185" y="259080"/>
                </a:lnTo>
                <a:lnTo>
                  <a:pt x="205492" y="241046"/>
                </a:lnTo>
                <a:close/>
              </a:path>
              <a:path w="260985" h="336550">
                <a:moveTo>
                  <a:pt x="185541" y="265027"/>
                </a:moveTo>
                <a:close/>
              </a:path>
              <a:path w="260985" h="336550">
                <a:moveTo>
                  <a:pt x="182349" y="252714"/>
                </a:moveTo>
                <a:lnTo>
                  <a:pt x="185541" y="265027"/>
                </a:lnTo>
                <a:lnTo>
                  <a:pt x="185419" y="264414"/>
                </a:lnTo>
                <a:lnTo>
                  <a:pt x="190074" y="264414"/>
                </a:lnTo>
                <a:lnTo>
                  <a:pt x="182349" y="252714"/>
                </a:lnTo>
                <a:close/>
              </a:path>
              <a:path w="260985" h="336550">
                <a:moveTo>
                  <a:pt x="179479" y="241645"/>
                </a:moveTo>
                <a:lnTo>
                  <a:pt x="179554" y="241935"/>
                </a:lnTo>
                <a:lnTo>
                  <a:pt x="179479" y="241645"/>
                </a:lnTo>
                <a:close/>
              </a:path>
              <a:path w="260985" h="336550">
                <a:moveTo>
                  <a:pt x="179324" y="241046"/>
                </a:moveTo>
                <a:lnTo>
                  <a:pt x="179479" y="241645"/>
                </a:lnTo>
                <a:lnTo>
                  <a:pt x="179578" y="241935"/>
                </a:lnTo>
                <a:lnTo>
                  <a:pt x="179324" y="241046"/>
                </a:lnTo>
                <a:close/>
              </a:path>
              <a:path w="260985" h="336550">
                <a:moveTo>
                  <a:pt x="190007" y="196469"/>
                </a:moveTo>
                <a:lnTo>
                  <a:pt x="162560" y="196469"/>
                </a:lnTo>
                <a:lnTo>
                  <a:pt x="171958" y="219329"/>
                </a:lnTo>
                <a:lnTo>
                  <a:pt x="179479" y="241645"/>
                </a:lnTo>
                <a:lnTo>
                  <a:pt x="179324" y="241046"/>
                </a:lnTo>
                <a:lnTo>
                  <a:pt x="205492" y="241046"/>
                </a:lnTo>
                <a:lnTo>
                  <a:pt x="203708" y="234188"/>
                </a:lnTo>
                <a:lnTo>
                  <a:pt x="195580" y="209931"/>
                </a:lnTo>
                <a:lnTo>
                  <a:pt x="190007" y="196469"/>
                </a:lnTo>
                <a:close/>
              </a:path>
              <a:path w="260985" h="336550">
                <a:moveTo>
                  <a:pt x="171577" y="218440"/>
                </a:moveTo>
                <a:lnTo>
                  <a:pt x="171879" y="219329"/>
                </a:lnTo>
                <a:lnTo>
                  <a:pt x="171577" y="218440"/>
                </a:lnTo>
                <a:close/>
              </a:path>
              <a:path w="260985" h="336550">
                <a:moveTo>
                  <a:pt x="169399" y="154305"/>
                </a:moveTo>
                <a:lnTo>
                  <a:pt x="140081" y="154305"/>
                </a:lnTo>
                <a:lnTo>
                  <a:pt x="140462" y="154940"/>
                </a:lnTo>
                <a:lnTo>
                  <a:pt x="152400" y="175641"/>
                </a:lnTo>
                <a:lnTo>
                  <a:pt x="162814" y="197104"/>
                </a:lnTo>
                <a:lnTo>
                  <a:pt x="162560" y="196469"/>
                </a:lnTo>
                <a:lnTo>
                  <a:pt x="190007" y="196469"/>
                </a:lnTo>
                <a:lnTo>
                  <a:pt x="185800" y="186309"/>
                </a:lnTo>
                <a:lnTo>
                  <a:pt x="174625" y="163449"/>
                </a:lnTo>
                <a:lnTo>
                  <a:pt x="169399" y="154305"/>
                </a:lnTo>
                <a:close/>
              </a:path>
              <a:path w="260985" h="336550">
                <a:moveTo>
                  <a:pt x="152019" y="175006"/>
                </a:moveTo>
                <a:lnTo>
                  <a:pt x="152329" y="175641"/>
                </a:lnTo>
                <a:lnTo>
                  <a:pt x="152019" y="175006"/>
                </a:lnTo>
                <a:close/>
              </a:path>
              <a:path w="260985" h="336550">
                <a:moveTo>
                  <a:pt x="140354" y="154779"/>
                </a:moveTo>
                <a:lnTo>
                  <a:pt x="140447" y="154940"/>
                </a:lnTo>
                <a:lnTo>
                  <a:pt x="140354" y="154779"/>
                </a:lnTo>
                <a:close/>
              </a:path>
              <a:path w="260985" h="336550">
                <a:moveTo>
                  <a:pt x="144147" y="115189"/>
                </a:moveTo>
                <a:lnTo>
                  <a:pt x="112268" y="115189"/>
                </a:lnTo>
                <a:lnTo>
                  <a:pt x="112775" y="115824"/>
                </a:lnTo>
                <a:lnTo>
                  <a:pt x="127254" y="135001"/>
                </a:lnTo>
                <a:lnTo>
                  <a:pt x="140354" y="154779"/>
                </a:lnTo>
                <a:lnTo>
                  <a:pt x="140081" y="154305"/>
                </a:lnTo>
                <a:lnTo>
                  <a:pt x="169399" y="154305"/>
                </a:lnTo>
                <a:lnTo>
                  <a:pt x="161925" y="141224"/>
                </a:lnTo>
                <a:lnTo>
                  <a:pt x="147700" y="119888"/>
                </a:lnTo>
                <a:lnTo>
                  <a:pt x="144147" y="115189"/>
                </a:lnTo>
                <a:close/>
              </a:path>
              <a:path w="260985" h="336550">
                <a:moveTo>
                  <a:pt x="126746" y="134366"/>
                </a:moveTo>
                <a:lnTo>
                  <a:pt x="127169" y="135001"/>
                </a:lnTo>
                <a:lnTo>
                  <a:pt x="126746" y="134366"/>
                </a:lnTo>
                <a:close/>
              </a:path>
              <a:path w="260985" h="336550">
                <a:moveTo>
                  <a:pt x="112555" y="115568"/>
                </a:moveTo>
                <a:lnTo>
                  <a:pt x="112748" y="115824"/>
                </a:lnTo>
                <a:lnTo>
                  <a:pt x="112555" y="115568"/>
                </a:lnTo>
                <a:close/>
              </a:path>
              <a:path w="260985" h="336550">
                <a:moveTo>
                  <a:pt x="112268" y="115189"/>
                </a:moveTo>
                <a:lnTo>
                  <a:pt x="112555" y="115568"/>
                </a:lnTo>
                <a:lnTo>
                  <a:pt x="112775" y="115824"/>
                </a:lnTo>
                <a:lnTo>
                  <a:pt x="112268" y="115189"/>
                </a:lnTo>
                <a:close/>
              </a:path>
              <a:path w="260985" h="336550">
                <a:moveTo>
                  <a:pt x="115192" y="79883"/>
                </a:moveTo>
                <a:lnTo>
                  <a:pt x="79502" y="79883"/>
                </a:lnTo>
                <a:lnTo>
                  <a:pt x="80010" y="80391"/>
                </a:lnTo>
                <a:lnTo>
                  <a:pt x="97155" y="97663"/>
                </a:lnTo>
                <a:lnTo>
                  <a:pt x="112555" y="115568"/>
                </a:lnTo>
                <a:lnTo>
                  <a:pt x="112268" y="115189"/>
                </a:lnTo>
                <a:lnTo>
                  <a:pt x="144147" y="115189"/>
                </a:lnTo>
                <a:lnTo>
                  <a:pt x="132334" y="99568"/>
                </a:lnTo>
                <a:lnTo>
                  <a:pt x="115443" y="80137"/>
                </a:lnTo>
                <a:lnTo>
                  <a:pt x="115192" y="79883"/>
                </a:lnTo>
                <a:close/>
              </a:path>
              <a:path w="260985" h="336550">
                <a:moveTo>
                  <a:pt x="96519" y="97028"/>
                </a:moveTo>
                <a:lnTo>
                  <a:pt x="97069" y="97663"/>
                </a:lnTo>
                <a:lnTo>
                  <a:pt x="96519" y="97028"/>
                </a:lnTo>
                <a:close/>
              </a:path>
              <a:path w="260985" h="336550">
                <a:moveTo>
                  <a:pt x="79976" y="80360"/>
                </a:moveTo>
                <a:close/>
              </a:path>
              <a:path w="260985" h="336550">
                <a:moveTo>
                  <a:pt x="99160" y="63627"/>
                </a:moveTo>
                <a:lnTo>
                  <a:pt x="61341" y="63627"/>
                </a:lnTo>
                <a:lnTo>
                  <a:pt x="61975" y="64135"/>
                </a:lnTo>
                <a:lnTo>
                  <a:pt x="79976" y="80360"/>
                </a:lnTo>
                <a:lnTo>
                  <a:pt x="79502" y="79883"/>
                </a:lnTo>
                <a:lnTo>
                  <a:pt x="115192" y="79883"/>
                </a:lnTo>
                <a:lnTo>
                  <a:pt x="99160" y="63627"/>
                </a:lnTo>
                <a:close/>
              </a:path>
              <a:path w="260985" h="336550">
                <a:moveTo>
                  <a:pt x="61455" y="63729"/>
                </a:moveTo>
                <a:lnTo>
                  <a:pt x="61906" y="64135"/>
                </a:lnTo>
                <a:lnTo>
                  <a:pt x="61455" y="63729"/>
                </a:lnTo>
                <a:close/>
              </a:path>
              <a:path w="260985" h="336550">
                <a:moveTo>
                  <a:pt x="82531" y="48514"/>
                </a:moveTo>
                <a:lnTo>
                  <a:pt x="41910" y="48514"/>
                </a:lnTo>
                <a:lnTo>
                  <a:pt x="61455" y="63729"/>
                </a:lnTo>
                <a:lnTo>
                  <a:pt x="99160" y="63627"/>
                </a:lnTo>
                <a:lnTo>
                  <a:pt x="97281" y="61722"/>
                </a:lnTo>
                <a:lnTo>
                  <a:pt x="82531" y="48514"/>
                </a:lnTo>
                <a:close/>
              </a:path>
              <a:path w="260985" h="336550">
                <a:moveTo>
                  <a:pt x="21462" y="34544"/>
                </a:moveTo>
                <a:lnTo>
                  <a:pt x="42544" y="49022"/>
                </a:lnTo>
                <a:lnTo>
                  <a:pt x="41910" y="48514"/>
                </a:lnTo>
                <a:lnTo>
                  <a:pt x="82531" y="48514"/>
                </a:lnTo>
                <a:lnTo>
                  <a:pt x="77850" y="44323"/>
                </a:lnTo>
                <a:lnTo>
                  <a:pt x="65767" y="34925"/>
                </a:lnTo>
                <a:lnTo>
                  <a:pt x="22225" y="34925"/>
                </a:lnTo>
                <a:lnTo>
                  <a:pt x="21462" y="34544"/>
                </a:lnTo>
                <a:close/>
              </a:path>
              <a:path w="260985" h="336550">
                <a:moveTo>
                  <a:pt x="12954" y="0"/>
                </a:moveTo>
                <a:lnTo>
                  <a:pt x="0" y="21844"/>
                </a:lnTo>
                <a:lnTo>
                  <a:pt x="22225" y="34925"/>
                </a:lnTo>
                <a:lnTo>
                  <a:pt x="65767" y="34925"/>
                </a:lnTo>
                <a:lnTo>
                  <a:pt x="57277" y="28321"/>
                </a:lnTo>
                <a:lnTo>
                  <a:pt x="35560" y="13335"/>
                </a:lnTo>
                <a:lnTo>
                  <a:pt x="12954" y="0"/>
                </a:lnTo>
                <a:close/>
              </a:path>
            </a:pathLst>
          </a:custGeom>
          <a:solidFill>
            <a:srgbClr val="03FF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99">
            <a:extLst>
              <a:ext uri="{FF2B5EF4-FFF2-40B4-BE49-F238E27FC236}">
                <a16:creationId xmlns:a16="http://schemas.microsoft.com/office/drawing/2014/main" id="{4E4B8F66-72FD-4E04-037D-3BCB7FCB98D7}"/>
              </a:ext>
            </a:extLst>
          </p:cNvPr>
          <p:cNvSpPr/>
          <p:nvPr/>
        </p:nvSpPr>
        <p:spPr>
          <a:xfrm>
            <a:off x="2626042" y="2849239"/>
            <a:ext cx="379095" cy="260350"/>
          </a:xfrm>
          <a:custGeom>
            <a:avLst/>
            <a:gdLst/>
            <a:ahLst/>
            <a:cxnLst/>
            <a:rect l="l" t="t" r="r" b="b"/>
            <a:pathLst>
              <a:path w="379094" h="260350">
                <a:moveTo>
                  <a:pt x="343027" y="0"/>
                </a:moveTo>
                <a:lnTo>
                  <a:pt x="0" y="197992"/>
                </a:lnTo>
                <a:lnTo>
                  <a:pt x="36068" y="260349"/>
                </a:lnTo>
                <a:lnTo>
                  <a:pt x="378968" y="62356"/>
                </a:lnTo>
                <a:lnTo>
                  <a:pt x="34302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96">
            <a:extLst>
              <a:ext uri="{FF2B5EF4-FFF2-40B4-BE49-F238E27FC236}">
                <a16:creationId xmlns:a16="http://schemas.microsoft.com/office/drawing/2014/main" id="{ADD91E98-7F6C-A694-FCC1-DC91816DBA37}"/>
              </a:ext>
            </a:extLst>
          </p:cNvPr>
          <p:cNvSpPr/>
          <p:nvPr/>
        </p:nvSpPr>
        <p:spPr>
          <a:xfrm>
            <a:off x="2801454" y="2730044"/>
            <a:ext cx="287655" cy="295275"/>
          </a:xfrm>
          <a:custGeom>
            <a:avLst/>
            <a:gdLst/>
            <a:ahLst/>
            <a:cxnLst/>
            <a:rect l="l" t="t" r="r" b="b"/>
            <a:pathLst>
              <a:path w="287655" h="295275">
                <a:moveTo>
                  <a:pt x="241140" y="219119"/>
                </a:moveTo>
                <a:lnTo>
                  <a:pt x="211327" y="219963"/>
                </a:lnTo>
                <a:lnTo>
                  <a:pt x="251713" y="295020"/>
                </a:lnTo>
                <a:lnTo>
                  <a:pt x="280930" y="232028"/>
                </a:lnTo>
                <a:lnTo>
                  <a:pt x="241935" y="232028"/>
                </a:lnTo>
                <a:lnTo>
                  <a:pt x="241140" y="219119"/>
                </a:lnTo>
                <a:close/>
              </a:path>
              <a:path w="287655" h="295275">
                <a:moveTo>
                  <a:pt x="256978" y="218670"/>
                </a:moveTo>
                <a:lnTo>
                  <a:pt x="241140" y="219119"/>
                </a:lnTo>
                <a:lnTo>
                  <a:pt x="241935" y="232028"/>
                </a:lnTo>
                <a:lnTo>
                  <a:pt x="257810" y="231139"/>
                </a:lnTo>
                <a:lnTo>
                  <a:pt x="256978" y="218670"/>
                </a:lnTo>
                <a:close/>
              </a:path>
              <a:path w="287655" h="295275">
                <a:moveTo>
                  <a:pt x="287527" y="217804"/>
                </a:moveTo>
                <a:lnTo>
                  <a:pt x="256978" y="218670"/>
                </a:lnTo>
                <a:lnTo>
                  <a:pt x="257810" y="231139"/>
                </a:lnTo>
                <a:lnTo>
                  <a:pt x="241935" y="232028"/>
                </a:lnTo>
                <a:lnTo>
                  <a:pt x="280930" y="232028"/>
                </a:lnTo>
                <a:lnTo>
                  <a:pt x="287527" y="217804"/>
                </a:lnTo>
                <a:close/>
              </a:path>
              <a:path w="287655" h="295275">
                <a:moveTo>
                  <a:pt x="256768" y="215518"/>
                </a:moveTo>
                <a:lnTo>
                  <a:pt x="240919" y="215518"/>
                </a:lnTo>
                <a:lnTo>
                  <a:pt x="241045" y="216661"/>
                </a:lnTo>
                <a:lnTo>
                  <a:pt x="241059" y="217804"/>
                </a:lnTo>
                <a:lnTo>
                  <a:pt x="241140" y="219119"/>
                </a:lnTo>
                <a:lnTo>
                  <a:pt x="256978" y="218670"/>
                </a:lnTo>
                <a:lnTo>
                  <a:pt x="256768" y="215518"/>
                </a:lnTo>
                <a:close/>
              </a:path>
              <a:path w="287655" h="295275">
                <a:moveTo>
                  <a:pt x="240966" y="216296"/>
                </a:moveTo>
                <a:lnTo>
                  <a:pt x="240989" y="216661"/>
                </a:lnTo>
                <a:lnTo>
                  <a:pt x="240966" y="216296"/>
                </a:lnTo>
                <a:close/>
              </a:path>
              <a:path w="287655" h="295275">
                <a:moveTo>
                  <a:pt x="248055" y="180974"/>
                </a:moveTo>
                <a:lnTo>
                  <a:pt x="231394" y="180974"/>
                </a:lnTo>
                <a:lnTo>
                  <a:pt x="231520" y="181355"/>
                </a:lnTo>
                <a:lnTo>
                  <a:pt x="235331" y="192912"/>
                </a:lnTo>
                <a:lnTo>
                  <a:pt x="238506" y="204723"/>
                </a:lnTo>
                <a:lnTo>
                  <a:pt x="240966" y="216296"/>
                </a:lnTo>
                <a:lnTo>
                  <a:pt x="240919" y="215518"/>
                </a:lnTo>
                <a:lnTo>
                  <a:pt x="256768" y="215518"/>
                </a:lnTo>
                <a:lnTo>
                  <a:pt x="256667" y="213994"/>
                </a:lnTo>
                <a:lnTo>
                  <a:pt x="253873" y="200786"/>
                </a:lnTo>
                <a:lnTo>
                  <a:pt x="250444" y="188213"/>
                </a:lnTo>
                <a:lnTo>
                  <a:pt x="248055" y="180974"/>
                </a:lnTo>
                <a:close/>
              </a:path>
              <a:path w="287655" h="295275">
                <a:moveTo>
                  <a:pt x="238379" y="204342"/>
                </a:moveTo>
                <a:lnTo>
                  <a:pt x="238461" y="204723"/>
                </a:lnTo>
                <a:lnTo>
                  <a:pt x="238379" y="204342"/>
                </a:lnTo>
                <a:close/>
              </a:path>
              <a:path w="287655" h="295275">
                <a:moveTo>
                  <a:pt x="235204" y="192531"/>
                </a:moveTo>
                <a:lnTo>
                  <a:pt x="235307" y="192912"/>
                </a:lnTo>
                <a:lnTo>
                  <a:pt x="235204" y="192531"/>
                </a:lnTo>
                <a:close/>
              </a:path>
              <a:path w="287655" h="295275">
                <a:moveTo>
                  <a:pt x="231510" y="181329"/>
                </a:moveTo>
                <a:close/>
              </a:path>
              <a:path w="287655" h="295275">
                <a:moveTo>
                  <a:pt x="244046" y="169671"/>
                </a:moveTo>
                <a:lnTo>
                  <a:pt x="227075" y="169671"/>
                </a:lnTo>
                <a:lnTo>
                  <a:pt x="231510" y="181329"/>
                </a:lnTo>
                <a:lnTo>
                  <a:pt x="231394" y="180974"/>
                </a:lnTo>
                <a:lnTo>
                  <a:pt x="248055" y="180974"/>
                </a:lnTo>
                <a:lnTo>
                  <a:pt x="246380" y="175894"/>
                </a:lnTo>
                <a:lnTo>
                  <a:pt x="244046" y="169671"/>
                </a:lnTo>
                <a:close/>
              </a:path>
              <a:path w="287655" h="295275">
                <a:moveTo>
                  <a:pt x="234293" y="147700"/>
                </a:moveTo>
                <a:lnTo>
                  <a:pt x="216788" y="147700"/>
                </a:lnTo>
                <a:lnTo>
                  <a:pt x="217169" y="148462"/>
                </a:lnTo>
                <a:lnTo>
                  <a:pt x="227202" y="170179"/>
                </a:lnTo>
                <a:lnTo>
                  <a:pt x="227075" y="169671"/>
                </a:lnTo>
                <a:lnTo>
                  <a:pt x="244046" y="169671"/>
                </a:lnTo>
                <a:lnTo>
                  <a:pt x="241807" y="163702"/>
                </a:lnTo>
                <a:lnTo>
                  <a:pt x="234293" y="147700"/>
                </a:lnTo>
                <a:close/>
              </a:path>
              <a:path w="287655" h="295275">
                <a:moveTo>
                  <a:pt x="217039" y="148240"/>
                </a:moveTo>
                <a:lnTo>
                  <a:pt x="217142" y="148462"/>
                </a:lnTo>
                <a:lnTo>
                  <a:pt x="217039" y="148240"/>
                </a:lnTo>
                <a:close/>
              </a:path>
              <a:path w="287655" h="295275">
                <a:moveTo>
                  <a:pt x="216788" y="147700"/>
                </a:moveTo>
                <a:lnTo>
                  <a:pt x="217039" y="148240"/>
                </a:lnTo>
                <a:lnTo>
                  <a:pt x="217169" y="148462"/>
                </a:lnTo>
                <a:lnTo>
                  <a:pt x="216788" y="147700"/>
                </a:lnTo>
                <a:close/>
              </a:path>
              <a:path w="287655" h="295275">
                <a:moveTo>
                  <a:pt x="223000" y="127126"/>
                </a:moveTo>
                <a:lnTo>
                  <a:pt x="204596" y="127126"/>
                </a:lnTo>
                <a:lnTo>
                  <a:pt x="204977" y="127761"/>
                </a:lnTo>
                <a:lnTo>
                  <a:pt x="217039" y="148240"/>
                </a:lnTo>
                <a:lnTo>
                  <a:pt x="216788" y="147700"/>
                </a:lnTo>
                <a:lnTo>
                  <a:pt x="234293" y="147700"/>
                </a:lnTo>
                <a:lnTo>
                  <a:pt x="231012" y="140715"/>
                </a:lnTo>
                <a:lnTo>
                  <a:pt x="223000" y="127126"/>
                </a:lnTo>
                <a:close/>
              </a:path>
              <a:path w="287655" h="295275">
                <a:moveTo>
                  <a:pt x="204944" y="127715"/>
                </a:moveTo>
                <a:close/>
              </a:path>
              <a:path w="287655" h="295275">
                <a:moveTo>
                  <a:pt x="190373" y="107949"/>
                </a:moveTo>
                <a:lnTo>
                  <a:pt x="204944" y="127715"/>
                </a:lnTo>
                <a:lnTo>
                  <a:pt x="204596" y="127126"/>
                </a:lnTo>
                <a:lnTo>
                  <a:pt x="223000" y="127126"/>
                </a:lnTo>
                <a:lnTo>
                  <a:pt x="218058" y="118744"/>
                </a:lnTo>
                <a:lnTo>
                  <a:pt x="210502" y="108457"/>
                </a:lnTo>
                <a:lnTo>
                  <a:pt x="190881" y="108457"/>
                </a:lnTo>
                <a:lnTo>
                  <a:pt x="190373" y="107949"/>
                </a:lnTo>
                <a:close/>
              </a:path>
              <a:path w="287655" h="295275">
                <a:moveTo>
                  <a:pt x="195809" y="90169"/>
                </a:moveTo>
                <a:lnTo>
                  <a:pt x="174625" y="90169"/>
                </a:lnTo>
                <a:lnTo>
                  <a:pt x="175132" y="90677"/>
                </a:lnTo>
                <a:lnTo>
                  <a:pt x="190881" y="108457"/>
                </a:lnTo>
                <a:lnTo>
                  <a:pt x="210502" y="108457"/>
                </a:lnTo>
                <a:lnTo>
                  <a:pt x="202945" y="98170"/>
                </a:lnTo>
                <a:lnTo>
                  <a:pt x="195809" y="90169"/>
                </a:lnTo>
                <a:close/>
              </a:path>
              <a:path w="287655" h="295275">
                <a:moveTo>
                  <a:pt x="174808" y="90375"/>
                </a:moveTo>
                <a:lnTo>
                  <a:pt x="175076" y="90677"/>
                </a:lnTo>
                <a:lnTo>
                  <a:pt x="174808" y="90375"/>
                </a:lnTo>
                <a:close/>
              </a:path>
              <a:path w="287655" h="295275">
                <a:moveTo>
                  <a:pt x="174625" y="90169"/>
                </a:moveTo>
                <a:lnTo>
                  <a:pt x="174808" y="90375"/>
                </a:lnTo>
                <a:lnTo>
                  <a:pt x="175132" y="90677"/>
                </a:lnTo>
                <a:lnTo>
                  <a:pt x="174625" y="90169"/>
                </a:lnTo>
                <a:close/>
              </a:path>
              <a:path w="287655" h="295275">
                <a:moveTo>
                  <a:pt x="180319" y="73913"/>
                </a:moveTo>
                <a:lnTo>
                  <a:pt x="157099" y="73913"/>
                </a:lnTo>
                <a:lnTo>
                  <a:pt x="157733" y="74421"/>
                </a:lnTo>
                <a:lnTo>
                  <a:pt x="174808" y="90375"/>
                </a:lnTo>
                <a:lnTo>
                  <a:pt x="174625" y="90169"/>
                </a:lnTo>
                <a:lnTo>
                  <a:pt x="195809" y="90169"/>
                </a:lnTo>
                <a:lnTo>
                  <a:pt x="186181" y="79374"/>
                </a:lnTo>
                <a:lnTo>
                  <a:pt x="180319" y="73913"/>
                </a:lnTo>
                <a:close/>
              </a:path>
              <a:path w="287655" h="295275">
                <a:moveTo>
                  <a:pt x="157249" y="74053"/>
                </a:moveTo>
                <a:lnTo>
                  <a:pt x="157645" y="74421"/>
                </a:lnTo>
                <a:lnTo>
                  <a:pt x="157249" y="74053"/>
                </a:lnTo>
                <a:close/>
              </a:path>
              <a:path w="287655" h="295275">
                <a:moveTo>
                  <a:pt x="157099" y="73913"/>
                </a:moveTo>
                <a:lnTo>
                  <a:pt x="157249" y="74053"/>
                </a:lnTo>
                <a:lnTo>
                  <a:pt x="157733" y="74421"/>
                </a:lnTo>
                <a:lnTo>
                  <a:pt x="157099" y="73913"/>
                </a:lnTo>
                <a:close/>
              </a:path>
              <a:path w="287655" h="295275">
                <a:moveTo>
                  <a:pt x="138175" y="59562"/>
                </a:moveTo>
                <a:lnTo>
                  <a:pt x="157249" y="74053"/>
                </a:lnTo>
                <a:lnTo>
                  <a:pt x="157099" y="73913"/>
                </a:lnTo>
                <a:lnTo>
                  <a:pt x="180319" y="73913"/>
                </a:lnTo>
                <a:lnTo>
                  <a:pt x="167639" y="62102"/>
                </a:lnTo>
                <a:lnTo>
                  <a:pt x="164843" y="59943"/>
                </a:lnTo>
                <a:lnTo>
                  <a:pt x="138811" y="59943"/>
                </a:lnTo>
                <a:lnTo>
                  <a:pt x="138175" y="59562"/>
                </a:lnTo>
                <a:close/>
              </a:path>
              <a:path w="287655" h="295275">
                <a:moveTo>
                  <a:pt x="147902" y="46862"/>
                </a:moveTo>
                <a:lnTo>
                  <a:pt x="117729" y="46862"/>
                </a:lnTo>
                <a:lnTo>
                  <a:pt x="118363" y="47243"/>
                </a:lnTo>
                <a:lnTo>
                  <a:pt x="138811" y="59943"/>
                </a:lnTo>
                <a:lnTo>
                  <a:pt x="164843" y="59943"/>
                </a:lnTo>
                <a:lnTo>
                  <a:pt x="147902" y="46862"/>
                </a:lnTo>
                <a:close/>
              </a:path>
              <a:path w="287655" h="295275">
                <a:moveTo>
                  <a:pt x="118256" y="47190"/>
                </a:moveTo>
                <a:close/>
              </a:path>
              <a:path w="287655" h="295275">
                <a:moveTo>
                  <a:pt x="130614" y="36194"/>
                </a:moveTo>
                <a:lnTo>
                  <a:pt x="96265" y="36194"/>
                </a:lnTo>
                <a:lnTo>
                  <a:pt x="118256" y="47190"/>
                </a:lnTo>
                <a:lnTo>
                  <a:pt x="117729" y="46862"/>
                </a:lnTo>
                <a:lnTo>
                  <a:pt x="147902" y="46862"/>
                </a:lnTo>
                <a:lnTo>
                  <a:pt x="147574" y="46608"/>
                </a:lnTo>
                <a:lnTo>
                  <a:pt x="130614" y="36194"/>
                </a:lnTo>
                <a:close/>
              </a:path>
              <a:path w="287655" h="295275">
                <a:moveTo>
                  <a:pt x="122809" y="31749"/>
                </a:moveTo>
                <a:lnTo>
                  <a:pt x="85217" y="31749"/>
                </a:lnTo>
                <a:lnTo>
                  <a:pt x="96774" y="36448"/>
                </a:lnTo>
                <a:lnTo>
                  <a:pt x="96265" y="36194"/>
                </a:lnTo>
                <a:lnTo>
                  <a:pt x="130614" y="36194"/>
                </a:lnTo>
                <a:lnTo>
                  <a:pt x="125856" y="33273"/>
                </a:lnTo>
                <a:lnTo>
                  <a:pt x="122809" y="31749"/>
                </a:lnTo>
                <a:close/>
              </a:path>
              <a:path w="287655" h="295275">
                <a:moveTo>
                  <a:pt x="73660" y="27685"/>
                </a:moveTo>
                <a:lnTo>
                  <a:pt x="85470" y="31876"/>
                </a:lnTo>
                <a:lnTo>
                  <a:pt x="85217" y="31749"/>
                </a:lnTo>
                <a:lnTo>
                  <a:pt x="122809" y="31749"/>
                </a:lnTo>
                <a:lnTo>
                  <a:pt x="114935" y="27812"/>
                </a:lnTo>
                <a:lnTo>
                  <a:pt x="74168" y="27812"/>
                </a:lnTo>
                <a:lnTo>
                  <a:pt x="73660" y="27685"/>
                </a:lnTo>
                <a:close/>
              </a:path>
              <a:path w="287655" h="295275">
                <a:moveTo>
                  <a:pt x="101726" y="21335"/>
                </a:moveTo>
                <a:lnTo>
                  <a:pt x="49911" y="21335"/>
                </a:lnTo>
                <a:lnTo>
                  <a:pt x="62356" y="24383"/>
                </a:lnTo>
                <a:lnTo>
                  <a:pt x="61975" y="24383"/>
                </a:lnTo>
                <a:lnTo>
                  <a:pt x="74168" y="27812"/>
                </a:lnTo>
                <a:lnTo>
                  <a:pt x="114935" y="27812"/>
                </a:lnTo>
                <a:lnTo>
                  <a:pt x="102996" y="21843"/>
                </a:lnTo>
                <a:lnTo>
                  <a:pt x="101726" y="21335"/>
                </a:lnTo>
                <a:close/>
              </a:path>
              <a:path w="287655" h="295275">
                <a:moveTo>
                  <a:pt x="96012" y="19049"/>
                </a:moveTo>
                <a:lnTo>
                  <a:pt x="37845" y="19049"/>
                </a:lnTo>
                <a:lnTo>
                  <a:pt x="50418" y="21462"/>
                </a:lnTo>
                <a:lnTo>
                  <a:pt x="49911" y="21335"/>
                </a:lnTo>
                <a:lnTo>
                  <a:pt x="101726" y="21335"/>
                </a:lnTo>
                <a:lnTo>
                  <a:pt x="96012" y="19049"/>
                </a:lnTo>
                <a:close/>
              </a:path>
              <a:path w="287655" h="295275">
                <a:moveTo>
                  <a:pt x="91884" y="17398"/>
                </a:moveTo>
                <a:lnTo>
                  <a:pt x="25400" y="17398"/>
                </a:lnTo>
                <a:lnTo>
                  <a:pt x="38226" y="19176"/>
                </a:lnTo>
                <a:lnTo>
                  <a:pt x="37845" y="19049"/>
                </a:lnTo>
                <a:lnTo>
                  <a:pt x="96012" y="19049"/>
                </a:lnTo>
                <a:lnTo>
                  <a:pt x="91884" y="17398"/>
                </a:lnTo>
                <a:close/>
              </a:path>
              <a:path w="287655" h="295275">
                <a:moveTo>
                  <a:pt x="635" y="0"/>
                </a:moveTo>
                <a:lnTo>
                  <a:pt x="0" y="15874"/>
                </a:lnTo>
                <a:lnTo>
                  <a:pt x="13207" y="16382"/>
                </a:lnTo>
                <a:lnTo>
                  <a:pt x="12826" y="16382"/>
                </a:lnTo>
                <a:lnTo>
                  <a:pt x="25781" y="17525"/>
                </a:lnTo>
                <a:lnTo>
                  <a:pt x="25400" y="17398"/>
                </a:lnTo>
                <a:lnTo>
                  <a:pt x="91884" y="17398"/>
                </a:lnTo>
                <a:lnTo>
                  <a:pt x="53593" y="5968"/>
                </a:lnTo>
                <a:lnTo>
                  <a:pt x="13969" y="507"/>
                </a:lnTo>
                <a:lnTo>
                  <a:pt x="63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7">
            <a:extLst>
              <a:ext uri="{FF2B5EF4-FFF2-40B4-BE49-F238E27FC236}">
                <a16:creationId xmlns:a16="http://schemas.microsoft.com/office/drawing/2014/main" id="{2C6AD75D-F498-2BA7-EF7D-E094C0372074}"/>
              </a:ext>
            </a:extLst>
          </p:cNvPr>
          <p:cNvSpPr/>
          <p:nvPr/>
        </p:nvSpPr>
        <p:spPr>
          <a:xfrm>
            <a:off x="7115565" y="3295295"/>
            <a:ext cx="171450" cy="506095"/>
          </a:xfrm>
          <a:custGeom>
            <a:avLst/>
            <a:gdLst/>
            <a:ahLst/>
            <a:cxnLst/>
            <a:rect l="l" t="t" r="r" b="b"/>
            <a:pathLst>
              <a:path w="171450" h="506095">
                <a:moveTo>
                  <a:pt x="16446" y="335101"/>
                </a:moveTo>
                <a:lnTo>
                  <a:pt x="9251" y="337566"/>
                </a:lnTo>
                <a:lnTo>
                  <a:pt x="3643" y="342616"/>
                </a:lnTo>
                <a:lnTo>
                  <a:pt x="488" y="349202"/>
                </a:lnTo>
                <a:lnTo>
                  <a:pt x="0" y="356479"/>
                </a:lnTo>
                <a:lnTo>
                  <a:pt x="2393" y="363600"/>
                </a:lnTo>
                <a:lnTo>
                  <a:pt x="85578" y="506094"/>
                </a:lnTo>
                <a:lnTo>
                  <a:pt x="107597" y="468375"/>
                </a:lnTo>
                <a:lnTo>
                  <a:pt x="66528" y="468375"/>
                </a:lnTo>
                <a:lnTo>
                  <a:pt x="66528" y="397764"/>
                </a:lnTo>
                <a:lnTo>
                  <a:pt x="35413" y="344424"/>
                </a:lnTo>
                <a:lnTo>
                  <a:pt x="30360" y="338744"/>
                </a:lnTo>
                <a:lnTo>
                  <a:pt x="23760" y="335565"/>
                </a:lnTo>
                <a:lnTo>
                  <a:pt x="16446" y="335101"/>
                </a:lnTo>
                <a:close/>
              </a:path>
              <a:path w="171450" h="506095">
                <a:moveTo>
                  <a:pt x="66528" y="397764"/>
                </a:moveTo>
                <a:lnTo>
                  <a:pt x="66528" y="468375"/>
                </a:lnTo>
                <a:lnTo>
                  <a:pt x="104628" y="468375"/>
                </a:lnTo>
                <a:lnTo>
                  <a:pt x="104628" y="458724"/>
                </a:lnTo>
                <a:lnTo>
                  <a:pt x="69068" y="458724"/>
                </a:lnTo>
                <a:lnTo>
                  <a:pt x="85578" y="430421"/>
                </a:lnTo>
                <a:lnTo>
                  <a:pt x="66528" y="397764"/>
                </a:lnTo>
                <a:close/>
              </a:path>
              <a:path w="171450" h="506095">
                <a:moveTo>
                  <a:pt x="154709" y="335101"/>
                </a:moveTo>
                <a:lnTo>
                  <a:pt x="147395" y="335565"/>
                </a:lnTo>
                <a:lnTo>
                  <a:pt x="140795" y="338744"/>
                </a:lnTo>
                <a:lnTo>
                  <a:pt x="135743" y="344424"/>
                </a:lnTo>
                <a:lnTo>
                  <a:pt x="104628" y="397764"/>
                </a:lnTo>
                <a:lnTo>
                  <a:pt x="104628" y="468375"/>
                </a:lnTo>
                <a:lnTo>
                  <a:pt x="107597" y="468375"/>
                </a:lnTo>
                <a:lnTo>
                  <a:pt x="168763" y="363600"/>
                </a:lnTo>
                <a:lnTo>
                  <a:pt x="171156" y="356479"/>
                </a:lnTo>
                <a:lnTo>
                  <a:pt x="170668" y="349202"/>
                </a:lnTo>
                <a:lnTo>
                  <a:pt x="167513" y="342616"/>
                </a:lnTo>
                <a:lnTo>
                  <a:pt x="161905" y="337566"/>
                </a:lnTo>
                <a:lnTo>
                  <a:pt x="154709" y="335101"/>
                </a:lnTo>
                <a:close/>
              </a:path>
              <a:path w="171450" h="506095">
                <a:moveTo>
                  <a:pt x="85578" y="430421"/>
                </a:moveTo>
                <a:lnTo>
                  <a:pt x="69068" y="458724"/>
                </a:lnTo>
                <a:lnTo>
                  <a:pt x="102088" y="458724"/>
                </a:lnTo>
                <a:lnTo>
                  <a:pt x="85578" y="430421"/>
                </a:lnTo>
                <a:close/>
              </a:path>
              <a:path w="171450" h="506095">
                <a:moveTo>
                  <a:pt x="104628" y="397764"/>
                </a:moveTo>
                <a:lnTo>
                  <a:pt x="85578" y="430421"/>
                </a:lnTo>
                <a:lnTo>
                  <a:pt x="102088" y="458724"/>
                </a:lnTo>
                <a:lnTo>
                  <a:pt x="104628" y="458724"/>
                </a:lnTo>
                <a:lnTo>
                  <a:pt x="104628" y="397764"/>
                </a:lnTo>
                <a:close/>
              </a:path>
              <a:path w="171450" h="506095">
                <a:moveTo>
                  <a:pt x="66528" y="252984"/>
                </a:moveTo>
                <a:lnTo>
                  <a:pt x="66528" y="397764"/>
                </a:lnTo>
                <a:lnTo>
                  <a:pt x="85578" y="430421"/>
                </a:lnTo>
                <a:lnTo>
                  <a:pt x="104628" y="397764"/>
                </a:lnTo>
                <a:lnTo>
                  <a:pt x="104628" y="272034"/>
                </a:lnTo>
                <a:lnTo>
                  <a:pt x="85578" y="272034"/>
                </a:lnTo>
                <a:lnTo>
                  <a:pt x="66528" y="252984"/>
                </a:lnTo>
                <a:close/>
              </a:path>
              <a:path w="171450" h="506095">
                <a:moveTo>
                  <a:pt x="99802" y="0"/>
                </a:moveTo>
                <a:lnTo>
                  <a:pt x="61702" y="0"/>
                </a:lnTo>
                <a:lnTo>
                  <a:pt x="61702" y="272034"/>
                </a:lnTo>
                <a:lnTo>
                  <a:pt x="66528" y="272034"/>
                </a:lnTo>
                <a:lnTo>
                  <a:pt x="66528" y="252984"/>
                </a:lnTo>
                <a:lnTo>
                  <a:pt x="99802" y="252984"/>
                </a:lnTo>
                <a:lnTo>
                  <a:pt x="80752" y="233934"/>
                </a:lnTo>
                <a:lnTo>
                  <a:pt x="99802" y="233934"/>
                </a:lnTo>
                <a:lnTo>
                  <a:pt x="99802" y="0"/>
                </a:lnTo>
                <a:close/>
              </a:path>
              <a:path w="171450" h="506095">
                <a:moveTo>
                  <a:pt x="104628" y="233934"/>
                </a:moveTo>
                <a:lnTo>
                  <a:pt x="99802" y="233934"/>
                </a:lnTo>
                <a:lnTo>
                  <a:pt x="99802" y="252984"/>
                </a:lnTo>
                <a:lnTo>
                  <a:pt x="66528" y="252984"/>
                </a:lnTo>
                <a:lnTo>
                  <a:pt x="85578" y="272034"/>
                </a:lnTo>
                <a:lnTo>
                  <a:pt x="104628" y="272034"/>
                </a:lnTo>
                <a:lnTo>
                  <a:pt x="104628" y="233934"/>
                </a:lnTo>
                <a:close/>
              </a:path>
              <a:path w="171450" h="506095">
                <a:moveTo>
                  <a:pt x="99802" y="233934"/>
                </a:moveTo>
                <a:lnTo>
                  <a:pt x="80752" y="233934"/>
                </a:lnTo>
                <a:lnTo>
                  <a:pt x="99802" y="252984"/>
                </a:lnTo>
                <a:lnTo>
                  <a:pt x="99802" y="233934"/>
                </a:lnTo>
                <a:close/>
              </a:path>
            </a:pathLst>
          </a:custGeom>
          <a:solidFill>
            <a:srgbClr val="222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7">
            <a:extLst>
              <a:ext uri="{FF2B5EF4-FFF2-40B4-BE49-F238E27FC236}">
                <a16:creationId xmlns:a16="http://schemas.microsoft.com/office/drawing/2014/main" id="{FCA4D02F-1B1D-7C92-608B-C83F56864B4A}"/>
              </a:ext>
            </a:extLst>
          </p:cNvPr>
          <p:cNvSpPr/>
          <p:nvPr/>
        </p:nvSpPr>
        <p:spPr>
          <a:xfrm>
            <a:off x="7113059" y="2231307"/>
            <a:ext cx="173956" cy="334729"/>
          </a:xfrm>
          <a:custGeom>
            <a:avLst/>
            <a:gdLst/>
            <a:ahLst/>
            <a:cxnLst/>
            <a:rect l="l" t="t" r="r" b="b"/>
            <a:pathLst>
              <a:path w="171450" h="506095">
                <a:moveTo>
                  <a:pt x="16446" y="335101"/>
                </a:moveTo>
                <a:lnTo>
                  <a:pt x="9251" y="337566"/>
                </a:lnTo>
                <a:lnTo>
                  <a:pt x="3643" y="342616"/>
                </a:lnTo>
                <a:lnTo>
                  <a:pt x="488" y="349202"/>
                </a:lnTo>
                <a:lnTo>
                  <a:pt x="0" y="356479"/>
                </a:lnTo>
                <a:lnTo>
                  <a:pt x="2393" y="363600"/>
                </a:lnTo>
                <a:lnTo>
                  <a:pt x="85578" y="506094"/>
                </a:lnTo>
                <a:lnTo>
                  <a:pt x="107597" y="468375"/>
                </a:lnTo>
                <a:lnTo>
                  <a:pt x="66528" y="468375"/>
                </a:lnTo>
                <a:lnTo>
                  <a:pt x="66528" y="397764"/>
                </a:lnTo>
                <a:lnTo>
                  <a:pt x="35413" y="344424"/>
                </a:lnTo>
                <a:lnTo>
                  <a:pt x="30360" y="338744"/>
                </a:lnTo>
                <a:lnTo>
                  <a:pt x="23760" y="335565"/>
                </a:lnTo>
                <a:lnTo>
                  <a:pt x="16446" y="335101"/>
                </a:lnTo>
                <a:close/>
              </a:path>
              <a:path w="171450" h="506095">
                <a:moveTo>
                  <a:pt x="66528" y="397764"/>
                </a:moveTo>
                <a:lnTo>
                  <a:pt x="66528" y="468375"/>
                </a:lnTo>
                <a:lnTo>
                  <a:pt x="104628" y="468375"/>
                </a:lnTo>
                <a:lnTo>
                  <a:pt x="104628" y="458724"/>
                </a:lnTo>
                <a:lnTo>
                  <a:pt x="69068" y="458724"/>
                </a:lnTo>
                <a:lnTo>
                  <a:pt x="85578" y="430421"/>
                </a:lnTo>
                <a:lnTo>
                  <a:pt x="66528" y="397764"/>
                </a:lnTo>
                <a:close/>
              </a:path>
              <a:path w="171450" h="506095">
                <a:moveTo>
                  <a:pt x="154709" y="335101"/>
                </a:moveTo>
                <a:lnTo>
                  <a:pt x="147395" y="335565"/>
                </a:lnTo>
                <a:lnTo>
                  <a:pt x="140795" y="338744"/>
                </a:lnTo>
                <a:lnTo>
                  <a:pt x="135743" y="344424"/>
                </a:lnTo>
                <a:lnTo>
                  <a:pt x="104628" y="397764"/>
                </a:lnTo>
                <a:lnTo>
                  <a:pt x="104628" y="468375"/>
                </a:lnTo>
                <a:lnTo>
                  <a:pt x="107597" y="468375"/>
                </a:lnTo>
                <a:lnTo>
                  <a:pt x="168763" y="363600"/>
                </a:lnTo>
                <a:lnTo>
                  <a:pt x="171156" y="356479"/>
                </a:lnTo>
                <a:lnTo>
                  <a:pt x="170668" y="349202"/>
                </a:lnTo>
                <a:lnTo>
                  <a:pt x="167513" y="342616"/>
                </a:lnTo>
                <a:lnTo>
                  <a:pt x="161905" y="337566"/>
                </a:lnTo>
                <a:lnTo>
                  <a:pt x="154709" y="335101"/>
                </a:lnTo>
                <a:close/>
              </a:path>
              <a:path w="171450" h="506095">
                <a:moveTo>
                  <a:pt x="85578" y="430421"/>
                </a:moveTo>
                <a:lnTo>
                  <a:pt x="69068" y="458724"/>
                </a:lnTo>
                <a:lnTo>
                  <a:pt x="102088" y="458724"/>
                </a:lnTo>
                <a:lnTo>
                  <a:pt x="85578" y="430421"/>
                </a:lnTo>
                <a:close/>
              </a:path>
              <a:path w="171450" h="506095">
                <a:moveTo>
                  <a:pt x="104628" y="397764"/>
                </a:moveTo>
                <a:lnTo>
                  <a:pt x="85578" y="430421"/>
                </a:lnTo>
                <a:lnTo>
                  <a:pt x="102088" y="458724"/>
                </a:lnTo>
                <a:lnTo>
                  <a:pt x="104628" y="458724"/>
                </a:lnTo>
                <a:lnTo>
                  <a:pt x="104628" y="397764"/>
                </a:lnTo>
                <a:close/>
              </a:path>
              <a:path w="171450" h="506095">
                <a:moveTo>
                  <a:pt x="66528" y="252984"/>
                </a:moveTo>
                <a:lnTo>
                  <a:pt x="66528" y="397764"/>
                </a:lnTo>
                <a:lnTo>
                  <a:pt x="85578" y="430421"/>
                </a:lnTo>
                <a:lnTo>
                  <a:pt x="104628" y="397764"/>
                </a:lnTo>
                <a:lnTo>
                  <a:pt x="104628" y="272034"/>
                </a:lnTo>
                <a:lnTo>
                  <a:pt x="85578" y="272034"/>
                </a:lnTo>
                <a:lnTo>
                  <a:pt x="66528" y="252984"/>
                </a:lnTo>
                <a:close/>
              </a:path>
              <a:path w="171450" h="506095">
                <a:moveTo>
                  <a:pt x="99802" y="0"/>
                </a:moveTo>
                <a:lnTo>
                  <a:pt x="61702" y="0"/>
                </a:lnTo>
                <a:lnTo>
                  <a:pt x="61702" y="272034"/>
                </a:lnTo>
                <a:lnTo>
                  <a:pt x="66528" y="272034"/>
                </a:lnTo>
                <a:lnTo>
                  <a:pt x="66528" y="252984"/>
                </a:lnTo>
                <a:lnTo>
                  <a:pt x="99802" y="252984"/>
                </a:lnTo>
                <a:lnTo>
                  <a:pt x="80752" y="233934"/>
                </a:lnTo>
                <a:lnTo>
                  <a:pt x="99802" y="233934"/>
                </a:lnTo>
                <a:lnTo>
                  <a:pt x="99802" y="0"/>
                </a:lnTo>
                <a:close/>
              </a:path>
              <a:path w="171450" h="506095">
                <a:moveTo>
                  <a:pt x="104628" y="233934"/>
                </a:moveTo>
                <a:lnTo>
                  <a:pt x="99802" y="233934"/>
                </a:lnTo>
                <a:lnTo>
                  <a:pt x="99802" y="252984"/>
                </a:lnTo>
                <a:lnTo>
                  <a:pt x="66528" y="252984"/>
                </a:lnTo>
                <a:lnTo>
                  <a:pt x="85578" y="272034"/>
                </a:lnTo>
                <a:lnTo>
                  <a:pt x="104628" y="272034"/>
                </a:lnTo>
                <a:lnTo>
                  <a:pt x="104628" y="233934"/>
                </a:lnTo>
                <a:close/>
              </a:path>
              <a:path w="171450" h="506095">
                <a:moveTo>
                  <a:pt x="99802" y="233934"/>
                </a:moveTo>
                <a:lnTo>
                  <a:pt x="80752" y="233934"/>
                </a:lnTo>
                <a:lnTo>
                  <a:pt x="99802" y="252984"/>
                </a:lnTo>
                <a:lnTo>
                  <a:pt x="99802" y="233934"/>
                </a:lnTo>
                <a:close/>
              </a:path>
            </a:pathLst>
          </a:custGeom>
          <a:solidFill>
            <a:srgbClr val="222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21">
            <a:extLst>
              <a:ext uri="{FF2B5EF4-FFF2-40B4-BE49-F238E27FC236}">
                <a16:creationId xmlns:a16="http://schemas.microsoft.com/office/drawing/2014/main" id="{80498CB2-3827-5D75-1DA0-EB1DDD390388}"/>
              </a:ext>
            </a:extLst>
          </p:cNvPr>
          <p:cNvSpPr/>
          <p:nvPr/>
        </p:nvSpPr>
        <p:spPr>
          <a:xfrm>
            <a:off x="5297225" y="4734247"/>
            <a:ext cx="3677341" cy="542245"/>
          </a:xfrm>
          <a:custGeom>
            <a:avLst/>
            <a:gdLst/>
            <a:ahLst/>
            <a:cxnLst/>
            <a:rect l="l" t="t" r="r" b="b"/>
            <a:pathLst>
              <a:path w="3977640" h="452754">
                <a:moveTo>
                  <a:pt x="3902202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8" y="22098"/>
                </a:lnTo>
                <a:lnTo>
                  <a:pt x="5929" y="46077"/>
                </a:lnTo>
                <a:lnTo>
                  <a:pt x="0" y="75437"/>
                </a:lnTo>
                <a:lnTo>
                  <a:pt x="0" y="377189"/>
                </a:lnTo>
                <a:lnTo>
                  <a:pt x="5929" y="406550"/>
                </a:lnTo>
                <a:lnTo>
                  <a:pt x="22098" y="430529"/>
                </a:lnTo>
                <a:lnTo>
                  <a:pt x="46077" y="446698"/>
                </a:lnTo>
                <a:lnTo>
                  <a:pt x="75437" y="452627"/>
                </a:lnTo>
                <a:lnTo>
                  <a:pt x="3902202" y="452627"/>
                </a:lnTo>
                <a:lnTo>
                  <a:pt x="3931562" y="446698"/>
                </a:lnTo>
                <a:lnTo>
                  <a:pt x="3955542" y="430529"/>
                </a:lnTo>
                <a:lnTo>
                  <a:pt x="3971710" y="406550"/>
                </a:lnTo>
                <a:lnTo>
                  <a:pt x="3977639" y="377189"/>
                </a:lnTo>
                <a:lnTo>
                  <a:pt x="3977639" y="75437"/>
                </a:lnTo>
                <a:lnTo>
                  <a:pt x="3971710" y="46077"/>
                </a:lnTo>
                <a:lnTo>
                  <a:pt x="3955541" y="22098"/>
                </a:lnTo>
                <a:lnTo>
                  <a:pt x="3931562" y="5929"/>
                </a:lnTo>
                <a:lnTo>
                  <a:pt x="3902202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r>
              <a:rPr lang="en-US" sz="1400" b="1" spc="-30" dirty="0">
                <a:solidFill>
                  <a:srgbClr val="FFFFFF"/>
                </a:solidFill>
                <a:latin typeface="Tahoma"/>
                <a:cs typeface="Tahoma"/>
              </a:rPr>
              <a:t>The MCU releases control of the actuators</a:t>
            </a:r>
            <a:endParaRPr sz="1400" b="1" spc="-3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grpSp>
        <p:nvGrpSpPr>
          <p:cNvPr id="114" name="object 24">
            <a:extLst>
              <a:ext uri="{FF2B5EF4-FFF2-40B4-BE49-F238E27FC236}">
                <a16:creationId xmlns:a16="http://schemas.microsoft.com/office/drawing/2014/main" id="{50B27ED8-4607-AFC6-3EF5-793E868F8F38}"/>
              </a:ext>
            </a:extLst>
          </p:cNvPr>
          <p:cNvGrpSpPr/>
          <p:nvPr/>
        </p:nvGrpSpPr>
        <p:grpSpPr>
          <a:xfrm>
            <a:off x="1741113" y="4657764"/>
            <a:ext cx="1160780" cy="464184"/>
            <a:chOff x="1673732" y="2563748"/>
            <a:chExt cx="1160780" cy="464184"/>
          </a:xfrm>
        </p:grpSpPr>
        <p:sp>
          <p:nvSpPr>
            <p:cNvPr id="115" name="object 25">
              <a:extLst>
                <a:ext uri="{FF2B5EF4-FFF2-40B4-BE49-F238E27FC236}">
                  <a16:creationId xmlns:a16="http://schemas.microsoft.com/office/drawing/2014/main" id="{93CB7D72-B2DD-68D8-2216-EA0127FAA1B0}"/>
                </a:ext>
              </a:extLst>
            </p:cNvPr>
            <p:cNvSpPr/>
            <p:nvPr/>
          </p:nvSpPr>
          <p:spPr>
            <a:xfrm>
              <a:off x="1683257" y="2573273"/>
              <a:ext cx="1141730" cy="445134"/>
            </a:xfrm>
            <a:custGeom>
              <a:avLst/>
              <a:gdLst/>
              <a:ahLst/>
              <a:cxnLst/>
              <a:rect l="l" t="t" r="r" b="b"/>
              <a:pathLst>
                <a:path w="1141730" h="445135">
                  <a:moveTo>
                    <a:pt x="11414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1141476" y="445008"/>
                  </a:lnTo>
                  <a:lnTo>
                    <a:pt x="1141476" y="0"/>
                  </a:lnTo>
                  <a:close/>
                </a:path>
              </a:pathLst>
            </a:custGeom>
            <a:solidFill>
              <a:srgbClr val="F4D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6">
              <a:extLst>
                <a:ext uri="{FF2B5EF4-FFF2-40B4-BE49-F238E27FC236}">
                  <a16:creationId xmlns:a16="http://schemas.microsoft.com/office/drawing/2014/main" id="{CB652AD5-536C-0808-1CF9-9051AE0FBBDB}"/>
                </a:ext>
              </a:extLst>
            </p:cNvPr>
            <p:cNvSpPr/>
            <p:nvPr/>
          </p:nvSpPr>
          <p:spPr>
            <a:xfrm>
              <a:off x="1683257" y="2573273"/>
              <a:ext cx="1141730" cy="445134"/>
            </a:xfrm>
            <a:custGeom>
              <a:avLst/>
              <a:gdLst/>
              <a:ahLst/>
              <a:cxnLst/>
              <a:rect l="l" t="t" r="r" b="b"/>
              <a:pathLst>
                <a:path w="1141730" h="445135">
                  <a:moveTo>
                    <a:pt x="0" y="445008"/>
                  </a:moveTo>
                  <a:lnTo>
                    <a:pt x="1141476" y="445008"/>
                  </a:lnTo>
                  <a:lnTo>
                    <a:pt x="1141476" y="0"/>
                  </a:lnTo>
                  <a:lnTo>
                    <a:pt x="0" y="0"/>
                  </a:lnTo>
                  <a:lnTo>
                    <a:pt x="0" y="445008"/>
                  </a:lnTo>
                  <a:close/>
                </a:path>
              </a:pathLst>
            </a:custGeom>
            <a:ln w="190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28">
            <a:extLst>
              <a:ext uri="{FF2B5EF4-FFF2-40B4-BE49-F238E27FC236}">
                <a16:creationId xmlns:a16="http://schemas.microsoft.com/office/drawing/2014/main" id="{8F97996A-180C-37B8-09BF-813DDB3F4CA5}"/>
              </a:ext>
            </a:extLst>
          </p:cNvPr>
          <p:cNvGrpSpPr/>
          <p:nvPr/>
        </p:nvGrpSpPr>
        <p:grpSpPr>
          <a:xfrm>
            <a:off x="2313503" y="4981805"/>
            <a:ext cx="2180590" cy="480059"/>
            <a:chOff x="2246122" y="2887789"/>
            <a:chExt cx="2180590" cy="480059"/>
          </a:xfrm>
        </p:grpSpPr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60C19101-9809-BD4A-A29D-0ED24031E39C}"/>
                </a:ext>
              </a:extLst>
            </p:cNvPr>
            <p:cNvSpPr/>
            <p:nvPr/>
          </p:nvSpPr>
          <p:spPr>
            <a:xfrm>
              <a:off x="2246122" y="3017519"/>
              <a:ext cx="2180590" cy="349885"/>
            </a:xfrm>
            <a:custGeom>
              <a:avLst/>
              <a:gdLst/>
              <a:ahLst/>
              <a:cxnLst/>
              <a:rect l="l" t="t" r="r" b="b"/>
              <a:pathLst>
                <a:path w="2180590" h="349885">
                  <a:moveTo>
                    <a:pt x="127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12700" y="50800"/>
                  </a:lnTo>
                  <a:lnTo>
                    <a:pt x="12700" y="0"/>
                  </a:lnTo>
                  <a:close/>
                </a:path>
                <a:path w="2180590" h="349885">
                  <a:moveTo>
                    <a:pt x="12700" y="88900"/>
                  </a:moveTo>
                  <a:lnTo>
                    <a:pt x="0" y="88900"/>
                  </a:lnTo>
                  <a:lnTo>
                    <a:pt x="0" y="139700"/>
                  </a:lnTo>
                  <a:lnTo>
                    <a:pt x="12700" y="139700"/>
                  </a:lnTo>
                  <a:lnTo>
                    <a:pt x="12700" y="88900"/>
                  </a:lnTo>
                  <a:close/>
                </a:path>
                <a:path w="2180590" h="349885">
                  <a:moveTo>
                    <a:pt x="12700" y="177800"/>
                  </a:moveTo>
                  <a:lnTo>
                    <a:pt x="0" y="177800"/>
                  </a:lnTo>
                  <a:lnTo>
                    <a:pt x="0" y="228600"/>
                  </a:lnTo>
                  <a:lnTo>
                    <a:pt x="12700" y="228600"/>
                  </a:lnTo>
                  <a:lnTo>
                    <a:pt x="12700" y="177800"/>
                  </a:lnTo>
                  <a:close/>
                </a:path>
                <a:path w="2180590" h="349885">
                  <a:moveTo>
                    <a:pt x="12700" y="266700"/>
                  </a:moveTo>
                  <a:lnTo>
                    <a:pt x="0" y="266700"/>
                  </a:lnTo>
                  <a:lnTo>
                    <a:pt x="0" y="304545"/>
                  </a:lnTo>
                  <a:lnTo>
                    <a:pt x="25653" y="304545"/>
                  </a:lnTo>
                  <a:lnTo>
                    <a:pt x="25653" y="298195"/>
                  </a:lnTo>
                  <a:lnTo>
                    <a:pt x="12700" y="298195"/>
                  </a:lnTo>
                  <a:lnTo>
                    <a:pt x="6350" y="291845"/>
                  </a:lnTo>
                  <a:lnTo>
                    <a:pt x="12700" y="291845"/>
                  </a:lnTo>
                  <a:lnTo>
                    <a:pt x="12700" y="266700"/>
                  </a:lnTo>
                  <a:close/>
                </a:path>
                <a:path w="2180590" h="349885">
                  <a:moveTo>
                    <a:pt x="12700" y="291845"/>
                  </a:moveTo>
                  <a:lnTo>
                    <a:pt x="6350" y="291845"/>
                  </a:lnTo>
                  <a:lnTo>
                    <a:pt x="12700" y="298195"/>
                  </a:lnTo>
                  <a:lnTo>
                    <a:pt x="12700" y="291845"/>
                  </a:lnTo>
                  <a:close/>
                </a:path>
                <a:path w="2180590" h="349885">
                  <a:moveTo>
                    <a:pt x="25653" y="291845"/>
                  </a:moveTo>
                  <a:lnTo>
                    <a:pt x="12700" y="291845"/>
                  </a:lnTo>
                  <a:lnTo>
                    <a:pt x="12700" y="298195"/>
                  </a:lnTo>
                  <a:lnTo>
                    <a:pt x="25653" y="298195"/>
                  </a:lnTo>
                  <a:lnTo>
                    <a:pt x="25653" y="291845"/>
                  </a:lnTo>
                  <a:close/>
                </a:path>
                <a:path w="2180590" h="349885">
                  <a:moveTo>
                    <a:pt x="114553" y="291845"/>
                  </a:moveTo>
                  <a:lnTo>
                    <a:pt x="63753" y="291845"/>
                  </a:lnTo>
                  <a:lnTo>
                    <a:pt x="63753" y="304545"/>
                  </a:lnTo>
                  <a:lnTo>
                    <a:pt x="114553" y="304545"/>
                  </a:lnTo>
                  <a:lnTo>
                    <a:pt x="114553" y="291845"/>
                  </a:lnTo>
                  <a:close/>
                </a:path>
                <a:path w="2180590" h="349885">
                  <a:moveTo>
                    <a:pt x="203453" y="291845"/>
                  </a:moveTo>
                  <a:lnTo>
                    <a:pt x="152653" y="291845"/>
                  </a:lnTo>
                  <a:lnTo>
                    <a:pt x="152653" y="304545"/>
                  </a:lnTo>
                  <a:lnTo>
                    <a:pt x="203453" y="304545"/>
                  </a:lnTo>
                  <a:lnTo>
                    <a:pt x="203453" y="291845"/>
                  </a:lnTo>
                  <a:close/>
                </a:path>
                <a:path w="2180590" h="349885">
                  <a:moveTo>
                    <a:pt x="292353" y="291845"/>
                  </a:moveTo>
                  <a:lnTo>
                    <a:pt x="241553" y="291845"/>
                  </a:lnTo>
                  <a:lnTo>
                    <a:pt x="241553" y="304545"/>
                  </a:lnTo>
                  <a:lnTo>
                    <a:pt x="292353" y="304545"/>
                  </a:lnTo>
                  <a:lnTo>
                    <a:pt x="292353" y="291845"/>
                  </a:lnTo>
                  <a:close/>
                </a:path>
                <a:path w="2180590" h="349885">
                  <a:moveTo>
                    <a:pt x="381253" y="291845"/>
                  </a:moveTo>
                  <a:lnTo>
                    <a:pt x="330453" y="291845"/>
                  </a:lnTo>
                  <a:lnTo>
                    <a:pt x="330453" y="304545"/>
                  </a:lnTo>
                  <a:lnTo>
                    <a:pt x="381253" y="304545"/>
                  </a:lnTo>
                  <a:lnTo>
                    <a:pt x="381253" y="291845"/>
                  </a:lnTo>
                  <a:close/>
                </a:path>
                <a:path w="2180590" h="349885">
                  <a:moveTo>
                    <a:pt x="470153" y="291845"/>
                  </a:moveTo>
                  <a:lnTo>
                    <a:pt x="419353" y="291845"/>
                  </a:lnTo>
                  <a:lnTo>
                    <a:pt x="419353" y="304545"/>
                  </a:lnTo>
                  <a:lnTo>
                    <a:pt x="470153" y="304545"/>
                  </a:lnTo>
                  <a:lnTo>
                    <a:pt x="470153" y="291845"/>
                  </a:lnTo>
                  <a:close/>
                </a:path>
                <a:path w="2180590" h="349885">
                  <a:moveTo>
                    <a:pt x="559053" y="291845"/>
                  </a:moveTo>
                  <a:lnTo>
                    <a:pt x="508253" y="291845"/>
                  </a:lnTo>
                  <a:lnTo>
                    <a:pt x="508253" y="304545"/>
                  </a:lnTo>
                  <a:lnTo>
                    <a:pt x="559053" y="304545"/>
                  </a:lnTo>
                  <a:lnTo>
                    <a:pt x="559053" y="291845"/>
                  </a:lnTo>
                  <a:close/>
                </a:path>
                <a:path w="2180590" h="349885">
                  <a:moveTo>
                    <a:pt x="647953" y="291845"/>
                  </a:moveTo>
                  <a:lnTo>
                    <a:pt x="597153" y="291845"/>
                  </a:lnTo>
                  <a:lnTo>
                    <a:pt x="597153" y="304545"/>
                  </a:lnTo>
                  <a:lnTo>
                    <a:pt x="647953" y="304545"/>
                  </a:lnTo>
                  <a:lnTo>
                    <a:pt x="647953" y="291845"/>
                  </a:lnTo>
                  <a:close/>
                </a:path>
                <a:path w="2180590" h="349885">
                  <a:moveTo>
                    <a:pt x="736853" y="291845"/>
                  </a:moveTo>
                  <a:lnTo>
                    <a:pt x="686053" y="291845"/>
                  </a:lnTo>
                  <a:lnTo>
                    <a:pt x="686053" y="304545"/>
                  </a:lnTo>
                  <a:lnTo>
                    <a:pt x="736853" y="304545"/>
                  </a:lnTo>
                  <a:lnTo>
                    <a:pt x="736853" y="291845"/>
                  </a:lnTo>
                  <a:close/>
                </a:path>
                <a:path w="2180590" h="349885">
                  <a:moveTo>
                    <a:pt x="825753" y="291845"/>
                  </a:moveTo>
                  <a:lnTo>
                    <a:pt x="774953" y="291845"/>
                  </a:lnTo>
                  <a:lnTo>
                    <a:pt x="774953" y="304545"/>
                  </a:lnTo>
                  <a:lnTo>
                    <a:pt x="825753" y="304545"/>
                  </a:lnTo>
                  <a:lnTo>
                    <a:pt x="825753" y="291845"/>
                  </a:lnTo>
                  <a:close/>
                </a:path>
                <a:path w="2180590" h="349885">
                  <a:moveTo>
                    <a:pt x="914653" y="291845"/>
                  </a:moveTo>
                  <a:lnTo>
                    <a:pt x="863853" y="291845"/>
                  </a:lnTo>
                  <a:lnTo>
                    <a:pt x="863853" y="304545"/>
                  </a:lnTo>
                  <a:lnTo>
                    <a:pt x="914653" y="304545"/>
                  </a:lnTo>
                  <a:lnTo>
                    <a:pt x="914653" y="291845"/>
                  </a:lnTo>
                  <a:close/>
                </a:path>
                <a:path w="2180590" h="349885">
                  <a:moveTo>
                    <a:pt x="1003553" y="291845"/>
                  </a:moveTo>
                  <a:lnTo>
                    <a:pt x="952753" y="291845"/>
                  </a:lnTo>
                  <a:lnTo>
                    <a:pt x="952753" y="304545"/>
                  </a:lnTo>
                  <a:lnTo>
                    <a:pt x="1003553" y="304545"/>
                  </a:lnTo>
                  <a:lnTo>
                    <a:pt x="1003553" y="291845"/>
                  </a:lnTo>
                  <a:close/>
                </a:path>
                <a:path w="2180590" h="349885">
                  <a:moveTo>
                    <a:pt x="1092453" y="291845"/>
                  </a:moveTo>
                  <a:lnTo>
                    <a:pt x="1041653" y="291845"/>
                  </a:lnTo>
                  <a:lnTo>
                    <a:pt x="1041653" y="304545"/>
                  </a:lnTo>
                  <a:lnTo>
                    <a:pt x="1092453" y="304545"/>
                  </a:lnTo>
                  <a:lnTo>
                    <a:pt x="1092453" y="291845"/>
                  </a:lnTo>
                  <a:close/>
                </a:path>
                <a:path w="2180590" h="349885">
                  <a:moveTo>
                    <a:pt x="1181353" y="291845"/>
                  </a:moveTo>
                  <a:lnTo>
                    <a:pt x="1130553" y="291845"/>
                  </a:lnTo>
                  <a:lnTo>
                    <a:pt x="1130553" y="304545"/>
                  </a:lnTo>
                  <a:lnTo>
                    <a:pt x="1181353" y="304545"/>
                  </a:lnTo>
                  <a:lnTo>
                    <a:pt x="1181353" y="291845"/>
                  </a:lnTo>
                  <a:close/>
                </a:path>
                <a:path w="2180590" h="349885">
                  <a:moveTo>
                    <a:pt x="1270253" y="291845"/>
                  </a:moveTo>
                  <a:lnTo>
                    <a:pt x="1219453" y="291845"/>
                  </a:lnTo>
                  <a:lnTo>
                    <a:pt x="1219453" y="304545"/>
                  </a:lnTo>
                  <a:lnTo>
                    <a:pt x="1270253" y="304545"/>
                  </a:lnTo>
                  <a:lnTo>
                    <a:pt x="1270253" y="291845"/>
                  </a:lnTo>
                  <a:close/>
                </a:path>
                <a:path w="2180590" h="349885">
                  <a:moveTo>
                    <a:pt x="1359153" y="291845"/>
                  </a:moveTo>
                  <a:lnTo>
                    <a:pt x="1308353" y="291845"/>
                  </a:lnTo>
                  <a:lnTo>
                    <a:pt x="1308353" y="304545"/>
                  </a:lnTo>
                  <a:lnTo>
                    <a:pt x="1359153" y="304545"/>
                  </a:lnTo>
                  <a:lnTo>
                    <a:pt x="1359153" y="291845"/>
                  </a:lnTo>
                  <a:close/>
                </a:path>
                <a:path w="2180590" h="349885">
                  <a:moveTo>
                    <a:pt x="1448053" y="291845"/>
                  </a:moveTo>
                  <a:lnTo>
                    <a:pt x="1397253" y="291845"/>
                  </a:lnTo>
                  <a:lnTo>
                    <a:pt x="1397253" y="304545"/>
                  </a:lnTo>
                  <a:lnTo>
                    <a:pt x="1448053" y="304545"/>
                  </a:lnTo>
                  <a:lnTo>
                    <a:pt x="1448053" y="291845"/>
                  </a:lnTo>
                  <a:close/>
                </a:path>
                <a:path w="2180590" h="349885">
                  <a:moveTo>
                    <a:pt x="1536953" y="291845"/>
                  </a:moveTo>
                  <a:lnTo>
                    <a:pt x="1486153" y="291845"/>
                  </a:lnTo>
                  <a:lnTo>
                    <a:pt x="1486153" y="304545"/>
                  </a:lnTo>
                  <a:lnTo>
                    <a:pt x="1536953" y="304545"/>
                  </a:lnTo>
                  <a:lnTo>
                    <a:pt x="1536953" y="291845"/>
                  </a:lnTo>
                  <a:close/>
                </a:path>
                <a:path w="2180590" h="349885">
                  <a:moveTo>
                    <a:pt x="1625853" y="291845"/>
                  </a:moveTo>
                  <a:lnTo>
                    <a:pt x="1575053" y="291845"/>
                  </a:lnTo>
                  <a:lnTo>
                    <a:pt x="1575053" y="304545"/>
                  </a:lnTo>
                  <a:lnTo>
                    <a:pt x="1625853" y="304545"/>
                  </a:lnTo>
                  <a:lnTo>
                    <a:pt x="1625853" y="291845"/>
                  </a:lnTo>
                  <a:close/>
                </a:path>
                <a:path w="2180590" h="349885">
                  <a:moveTo>
                    <a:pt x="1714753" y="291845"/>
                  </a:moveTo>
                  <a:lnTo>
                    <a:pt x="1663953" y="291845"/>
                  </a:lnTo>
                  <a:lnTo>
                    <a:pt x="1663953" y="304545"/>
                  </a:lnTo>
                  <a:lnTo>
                    <a:pt x="1714753" y="304545"/>
                  </a:lnTo>
                  <a:lnTo>
                    <a:pt x="1714753" y="291845"/>
                  </a:lnTo>
                  <a:close/>
                </a:path>
                <a:path w="2180590" h="349885">
                  <a:moveTo>
                    <a:pt x="1803653" y="291845"/>
                  </a:moveTo>
                  <a:lnTo>
                    <a:pt x="1752853" y="291845"/>
                  </a:lnTo>
                  <a:lnTo>
                    <a:pt x="1752853" y="304545"/>
                  </a:lnTo>
                  <a:lnTo>
                    <a:pt x="1803653" y="304545"/>
                  </a:lnTo>
                  <a:lnTo>
                    <a:pt x="1803653" y="291845"/>
                  </a:lnTo>
                  <a:close/>
                </a:path>
                <a:path w="2180590" h="349885">
                  <a:moveTo>
                    <a:pt x="1892553" y="291845"/>
                  </a:moveTo>
                  <a:lnTo>
                    <a:pt x="1841753" y="291845"/>
                  </a:lnTo>
                  <a:lnTo>
                    <a:pt x="1841753" y="304545"/>
                  </a:lnTo>
                  <a:lnTo>
                    <a:pt x="1892553" y="304545"/>
                  </a:lnTo>
                  <a:lnTo>
                    <a:pt x="1892553" y="291845"/>
                  </a:lnTo>
                  <a:close/>
                </a:path>
                <a:path w="2180590" h="349885">
                  <a:moveTo>
                    <a:pt x="1981453" y="291845"/>
                  </a:moveTo>
                  <a:lnTo>
                    <a:pt x="1930653" y="291845"/>
                  </a:lnTo>
                  <a:lnTo>
                    <a:pt x="1930653" y="304545"/>
                  </a:lnTo>
                  <a:lnTo>
                    <a:pt x="1981453" y="304545"/>
                  </a:lnTo>
                  <a:lnTo>
                    <a:pt x="1981453" y="291845"/>
                  </a:lnTo>
                  <a:close/>
                </a:path>
                <a:path w="2180590" h="349885">
                  <a:moveTo>
                    <a:pt x="2070353" y="291845"/>
                  </a:moveTo>
                  <a:lnTo>
                    <a:pt x="2019553" y="291845"/>
                  </a:lnTo>
                  <a:lnTo>
                    <a:pt x="2019553" y="304545"/>
                  </a:lnTo>
                  <a:lnTo>
                    <a:pt x="2070353" y="304545"/>
                  </a:lnTo>
                  <a:lnTo>
                    <a:pt x="2070353" y="291845"/>
                  </a:lnTo>
                  <a:close/>
                </a:path>
                <a:path w="2180590" h="349885">
                  <a:moveTo>
                    <a:pt x="2154845" y="298195"/>
                  </a:moveTo>
                  <a:lnTo>
                    <a:pt x="2088006" y="337184"/>
                  </a:lnTo>
                  <a:lnTo>
                    <a:pt x="2084958" y="338835"/>
                  </a:lnTo>
                  <a:lnTo>
                    <a:pt x="2083942" y="342772"/>
                  </a:lnTo>
                  <a:lnTo>
                    <a:pt x="2087499" y="348868"/>
                  </a:lnTo>
                  <a:lnTo>
                    <a:pt x="2091436" y="349884"/>
                  </a:lnTo>
                  <a:lnTo>
                    <a:pt x="2169191" y="304545"/>
                  </a:lnTo>
                  <a:lnTo>
                    <a:pt x="2159254" y="304545"/>
                  </a:lnTo>
                  <a:lnTo>
                    <a:pt x="2159254" y="300767"/>
                  </a:lnTo>
                  <a:lnTo>
                    <a:pt x="2154845" y="298195"/>
                  </a:lnTo>
                  <a:close/>
                </a:path>
                <a:path w="2180590" h="349885">
                  <a:moveTo>
                    <a:pt x="2143959" y="291845"/>
                  </a:moveTo>
                  <a:lnTo>
                    <a:pt x="2108454" y="291845"/>
                  </a:lnTo>
                  <a:lnTo>
                    <a:pt x="2108454" y="304545"/>
                  </a:lnTo>
                  <a:lnTo>
                    <a:pt x="2143959" y="304545"/>
                  </a:lnTo>
                  <a:lnTo>
                    <a:pt x="2154845" y="298195"/>
                  </a:lnTo>
                  <a:lnTo>
                    <a:pt x="2143959" y="291845"/>
                  </a:lnTo>
                  <a:close/>
                </a:path>
                <a:path w="2180590" h="349885">
                  <a:moveTo>
                    <a:pt x="2159254" y="300767"/>
                  </a:moveTo>
                  <a:lnTo>
                    <a:pt x="2159254" y="304545"/>
                  </a:lnTo>
                  <a:lnTo>
                    <a:pt x="2169191" y="304545"/>
                  </a:lnTo>
                  <a:lnTo>
                    <a:pt x="2170716" y="303656"/>
                  </a:lnTo>
                  <a:lnTo>
                    <a:pt x="2164206" y="303656"/>
                  </a:lnTo>
                  <a:lnTo>
                    <a:pt x="2159254" y="300767"/>
                  </a:lnTo>
                  <a:close/>
                </a:path>
                <a:path w="2180590" h="349885">
                  <a:moveTo>
                    <a:pt x="2164206" y="292734"/>
                  </a:moveTo>
                  <a:lnTo>
                    <a:pt x="2159254" y="295624"/>
                  </a:lnTo>
                  <a:lnTo>
                    <a:pt x="2159254" y="300767"/>
                  </a:lnTo>
                  <a:lnTo>
                    <a:pt x="2164206" y="303656"/>
                  </a:lnTo>
                  <a:lnTo>
                    <a:pt x="2164206" y="292734"/>
                  </a:lnTo>
                  <a:close/>
                </a:path>
                <a:path w="2180590" h="349885">
                  <a:moveTo>
                    <a:pt x="2170716" y="292734"/>
                  </a:moveTo>
                  <a:lnTo>
                    <a:pt x="2164206" y="292734"/>
                  </a:lnTo>
                  <a:lnTo>
                    <a:pt x="2164206" y="303656"/>
                  </a:lnTo>
                  <a:lnTo>
                    <a:pt x="2170716" y="303656"/>
                  </a:lnTo>
                  <a:lnTo>
                    <a:pt x="2180081" y="298195"/>
                  </a:lnTo>
                  <a:lnTo>
                    <a:pt x="2170716" y="292734"/>
                  </a:lnTo>
                  <a:close/>
                </a:path>
                <a:path w="2180590" h="349885">
                  <a:moveTo>
                    <a:pt x="2159254" y="295624"/>
                  </a:moveTo>
                  <a:lnTo>
                    <a:pt x="2154845" y="298195"/>
                  </a:lnTo>
                  <a:lnTo>
                    <a:pt x="2159254" y="300767"/>
                  </a:lnTo>
                  <a:lnTo>
                    <a:pt x="2159254" y="295624"/>
                  </a:lnTo>
                  <a:close/>
                </a:path>
                <a:path w="2180590" h="349885">
                  <a:moveTo>
                    <a:pt x="2091436" y="246506"/>
                  </a:moveTo>
                  <a:lnTo>
                    <a:pt x="2087499" y="247522"/>
                  </a:lnTo>
                  <a:lnTo>
                    <a:pt x="2085720" y="250570"/>
                  </a:lnTo>
                  <a:lnTo>
                    <a:pt x="2083942" y="253491"/>
                  </a:lnTo>
                  <a:lnTo>
                    <a:pt x="2084958" y="257428"/>
                  </a:lnTo>
                  <a:lnTo>
                    <a:pt x="2154845" y="298195"/>
                  </a:lnTo>
                  <a:lnTo>
                    <a:pt x="2159254" y="295624"/>
                  </a:lnTo>
                  <a:lnTo>
                    <a:pt x="2159254" y="291845"/>
                  </a:lnTo>
                  <a:lnTo>
                    <a:pt x="2169191" y="291845"/>
                  </a:lnTo>
                  <a:lnTo>
                    <a:pt x="2091436" y="246506"/>
                  </a:lnTo>
                  <a:close/>
                </a:path>
                <a:path w="2180590" h="349885">
                  <a:moveTo>
                    <a:pt x="2169191" y="291845"/>
                  </a:moveTo>
                  <a:lnTo>
                    <a:pt x="2159254" y="291845"/>
                  </a:lnTo>
                  <a:lnTo>
                    <a:pt x="2159254" y="295624"/>
                  </a:lnTo>
                  <a:lnTo>
                    <a:pt x="2164206" y="292734"/>
                  </a:lnTo>
                  <a:lnTo>
                    <a:pt x="2170716" y="292734"/>
                  </a:lnTo>
                  <a:lnTo>
                    <a:pt x="2169191" y="29184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80DA6F51-3644-4445-F613-77E3D8395E7C}"/>
                </a:ext>
              </a:extLst>
            </p:cNvPr>
            <p:cNvSpPr/>
            <p:nvPr/>
          </p:nvSpPr>
          <p:spPr>
            <a:xfrm>
              <a:off x="2943605" y="2888741"/>
              <a:ext cx="1297305" cy="355600"/>
            </a:xfrm>
            <a:custGeom>
              <a:avLst/>
              <a:gdLst/>
              <a:ahLst/>
              <a:cxnLst/>
              <a:rect l="l" t="t" r="r" b="b"/>
              <a:pathLst>
                <a:path w="1297304" h="355600">
                  <a:moveTo>
                    <a:pt x="0" y="355091"/>
                  </a:moveTo>
                  <a:lnTo>
                    <a:pt x="1296923" y="355091"/>
                  </a:lnTo>
                  <a:lnTo>
                    <a:pt x="1296923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31">
            <a:extLst>
              <a:ext uri="{FF2B5EF4-FFF2-40B4-BE49-F238E27FC236}">
                <a16:creationId xmlns:a16="http://schemas.microsoft.com/office/drawing/2014/main" id="{6C6F3616-3525-F433-93BA-FFF4E68B2842}"/>
              </a:ext>
            </a:extLst>
          </p:cNvPr>
          <p:cNvSpPr txBox="1"/>
          <p:nvPr/>
        </p:nvSpPr>
        <p:spPr>
          <a:xfrm>
            <a:off x="3004130" y="4984536"/>
            <a:ext cx="1374856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spcBef>
                <a:spcPts val="105"/>
              </a:spcBef>
            </a:pPr>
            <a:r>
              <a:rPr lang="en-US" sz="1050" spc="60" dirty="0">
                <a:solidFill>
                  <a:srgbClr val="00AF50"/>
                </a:solidFill>
                <a:latin typeface="Tahoma"/>
                <a:cs typeface="Tahoma"/>
              </a:rPr>
              <a:t>Actuators On-board </a:t>
            </a:r>
            <a:r>
              <a:rPr lang="en-US" sz="1050" spc="40" dirty="0">
                <a:solidFill>
                  <a:srgbClr val="00AF50"/>
                </a:solidFill>
                <a:latin typeface="Tahoma"/>
                <a:cs typeface="Tahoma"/>
              </a:rPr>
              <a:t>D</a:t>
            </a:r>
            <a:r>
              <a:rPr lang="en-US" sz="1050" spc="25" dirty="0">
                <a:solidFill>
                  <a:srgbClr val="00AF50"/>
                </a:solidFill>
                <a:latin typeface="Tahoma"/>
                <a:cs typeface="Tahoma"/>
              </a:rPr>
              <a:t>r</a:t>
            </a:r>
            <a:r>
              <a:rPr lang="en-US" sz="1050" spc="20" dirty="0">
                <a:solidFill>
                  <a:srgbClr val="00AF50"/>
                </a:solidFill>
                <a:latin typeface="Tahoma"/>
                <a:cs typeface="Tahoma"/>
              </a:rPr>
              <a:t>i</a:t>
            </a:r>
            <a:r>
              <a:rPr lang="en-US" sz="1050" spc="35" dirty="0">
                <a:solidFill>
                  <a:srgbClr val="00AF50"/>
                </a:solidFill>
                <a:latin typeface="Tahoma"/>
                <a:cs typeface="Tahoma"/>
              </a:rPr>
              <a:t>vi</a:t>
            </a:r>
            <a:r>
              <a:rPr lang="en-US" sz="1050" spc="70" dirty="0">
                <a:solidFill>
                  <a:srgbClr val="00AF50"/>
                </a:solidFill>
                <a:latin typeface="Tahoma"/>
                <a:cs typeface="Tahoma"/>
              </a:rPr>
              <a:t>ng </a:t>
            </a:r>
            <a:r>
              <a:rPr sz="1050" spc="5" dirty="0">
                <a:solidFill>
                  <a:srgbClr val="00AF50"/>
                </a:solidFill>
                <a:latin typeface="Tahoma"/>
                <a:cs typeface="Tahoma"/>
              </a:rPr>
              <a:t>E</a:t>
            </a:r>
            <a:r>
              <a:rPr sz="1050" spc="70" dirty="0">
                <a:solidFill>
                  <a:srgbClr val="00AF50"/>
                </a:solidFill>
                <a:latin typeface="Tahoma"/>
                <a:cs typeface="Tahoma"/>
              </a:rPr>
              <a:t>nde</a:t>
            </a:r>
            <a:r>
              <a:rPr sz="1050" spc="85" dirty="0">
                <a:solidFill>
                  <a:srgbClr val="00AF50"/>
                </a:solidFill>
                <a:latin typeface="Tahoma"/>
                <a:cs typeface="Tahoma"/>
              </a:rPr>
              <a:t>d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21" name="object 27">
            <a:extLst>
              <a:ext uri="{FF2B5EF4-FFF2-40B4-BE49-F238E27FC236}">
                <a16:creationId xmlns:a16="http://schemas.microsoft.com/office/drawing/2014/main" id="{61A1C996-A438-FFFB-2107-F3CE6EF11DAE}"/>
              </a:ext>
            </a:extLst>
          </p:cNvPr>
          <p:cNvSpPr txBox="1"/>
          <p:nvPr/>
        </p:nvSpPr>
        <p:spPr>
          <a:xfrm>
            <a:off x="1766316" y="4695826"/>
            <a:ext cx="1141730" cy="22057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lang="en-US" sz="1000" spc="-10" dirty="0">
                <a:solidFill>
                  <a:srgbClr val="6F2F9F"/>
                </a:solidFill>
                <a:latin typeface="Arial MT"/>
                <a:cs typeface="Arial MT"/>
              </a:rPr>
              <a:t>MCU Supervision</a:t>
            </a:r>
            <a:endParaRPr lang="en-US" sz="1000" dirty="0">
              <a:latin typeface="Arial MT"/>
              <a:cs typeface="Arial MT"/>
            </a:endParaRPr>
          </a:p>
        </p:txBody>
      </p:sp>
      <p:sp>
        <p:nvSpPr>
          <p:cNvPr id="122" name="object 67">
            <a:extLst>
              <a:ext uri="{FF2B5EF4-FFF2-40B4-BE49-F238E27FC236}">
                <a16:creationId xmlns:a16="http://schemas.microsoft.com/office/drawing/2014/main" id="{F5DAA1CF-FF6B-7112-EAE8-40E28D55F7F2}"/>
              </a:ext>
            </a:extLst>
          </p:cNvPr>
          <p:cNvSpPr/>
          <p:nvPr/>
        </p:nvSpPr>
        <p:spPr>
          <a:xfrm>
            <a:off x="7113059" y="5296100"/>
            <a:ext cx="173956" cy="674641"/>
          </a:xfrm>
          <a:custGeom>
            <a:avLst/>
            <a:gdLst/>
            <a:ahLst/>
            <a:cxnLst/>
            <a:rect l="l" t="t" r="r" b="b"/>
            <a:pathLst>
              <a:path w="171450" h="506095">
                <a:moveTo>
                  <a:pt x="16446" y="335101"/>
                </a:moveTo>
                <a:lnTo>
                  <a:pt x="9251" y="337566"/>
                </a:lnTo>
                <a:lnTo>
                  <a:pt x="3643" y="342616"/>
                </a:lnTo>
                <a:lnTo>
                  <a:pt x="488" y="349202"/>
                </a:lnTo>
                <a:lnTo>
                  <a:pt x="0" y="356479"/>
                </a:lnTo>
                <a:lnTo>
                  <a:pt x="2393" y="363600"/>
                </a:lnTo>
                <a:lnTo>
                  <a:pt x="85578" y="506094"/>
                </a:lnTo>
                <a:lnTo>
                  <a:pt x="107597" y="468375"/>
                </a:lnTo>
                <a:lnTo>
                  <a:pt x="66528" y="468375"/>
                </a:lnTo>
                <a:lnTo>
                  <a:pt x="66528" y="397764"/>
                </a:lnTo>
                <a:lnTo>
                  <a:pt x="35413" y="344424"/>
                </a:lnTo>
                <a:lnTo>
                  <a:pt x="30360" y="338744"/>
                </a:lnTo>
                <a:lnTo>
                  <a:pt x="23760" y="335565"/>
                </a:lnTo>
                <a:lnTo>
                  <a:pt x="16446" y="335101"/>
                </a:lnTo>
                <a:close/>
              </a:path>
              <a:path w="171450" h="506095">
                <a:moveTo>
                  <a:pt x="66528" y="397764"/>
                </a:moveTo>
                <a:lnTo>
                  <a:pt x="66528" y="468375"/>
                </a:lnTo>
                <a:lnTo>
                  <a:pt x="104628" y="468375"/>
                </a:lnTo>
                <a:lnTo>
                  <a:pt x="104628" y="458724"/>
                </a:lnTo>
                <a:lnTo>
                  <a:pt x="69068" y="458724"/>
                </a:lnTo>
                <a:lnTo>
                  <a:pt x="85578" y="430421"/>
                </a:lnTo>
                <a:lnTo>
                  <a:pt x="66528" y="397764"/>
                </a:lnTo>
                <a:close/>
              </a:path>
              <a:path w="171450" h="506095">
                <a:moveTo>
                  <a:pt x="154709" y="335101"/>
                </a:moveTo>
                <a:lnTo>
                  <a:pt x="147395" y="335565"/>
                </a:lnTo>
                <a:lnTo>
                  <a:pt x="140795" y="338744"/>
                </a:lnTo>
                <a:lnTo>
                  <a:pt x="135743" y="344424"/>
                </a:lnTo>
                <a:lnTo>
                  <a:pt x="104628" y="397764"/>
                </a:lnTo>
                <a:lnTo>
                  <a:pt x="104628" y="468375"/>
                </a:lnTo>
                <a:lnTo>
                  <a:pt x="107597" y="468375"/>
                </a:lnTo>
                <a:lnTo>
                  <a:pt x="168763" y="363600"/>
                </a:lnTo>
                <a:lnTo>
                  <a:pt x="171156" y="356479"/>
                </a:lnTo>
                <a:lnTo>
                  <a:pt x="170668" y="349202"/>
                </a:lnTo>
                <a:lnTo>
                  <a:pt x="167513" y="342616"/>
                </a:lnTo>
                <a:lnTo>
                  <a:pt x="161905" y="337566"/>
                </a:lnTo>
                <a:lnTo>
                  <a:pt x="154709" y="335101"/>
                </a:lnTo>
                <a:close/>
              </a:path>
              <a:path w="171450" h="506095">
                <a:moveTo>
                  <a:pt x="85578" y="430421"/>
                </a:moveTo>
                <a:lnTo>
                  <a:pt x="69068" y="458724"/>
                </a:lnTo>
                <a:lnTo>
                  <a:pt x="102088" y="458724"/>
                </a:lnTo>
                <a:lnTo>
                  <a:pt x="85578" y="430421"/>
                </a:lnTo>
                <a:close/>
              </a:path>
              <a:path w="171450" h="506095">
                <a:moveTo>
                  <a:pt x="104628" y="397764"/>
                </a:moveTo>
                <a:lnTo>
                  <a:pt x="85578" y="430421"/>
                </a:lnTo>
                <a:lnTo>
                  <a:pt x="102088" y="458724"/>
                </a:lnTo>
                <a:lnTo>
                  <a:pt x="104628" y="458724"/>
                </a:lnTo>
                <a:lnTo>
                  <a:pt x="104628" y="397764"/>
                </a:lnTo>
                <a:close/>
              </a:path>
              <a:path w="171450" h="506095">
                <a:moveTo>
                  <a:pt x="66528" y="252984"/>
                </a:moveTo>
                <a:lnTo>
                  <a:pt x="66528" y="397764"/>
                </a:lnTo>
                <a:lnTo>
                  <a:pt x="85578" y="430421"/>
                </a:lnTo>
                <a:lnTo>
                  <a:pt x="104628" y="397764"/>
                </a:lnTo>
                <a:lnTo>
                  <a:pt x="104628" y="272034"/>
                </a:lnTo>
                <a:lnTo>
                  <a:pt x="85578" y="272034"/>
                </a:lnTo>
                <a:lnTo>
                  <a:pt x="66528" y="252984"/>
                </a:lnTo>
                <a:close/>
              </a:path>
              <a:path w="171450" h="506095">
                <a:moveTo>
                  <a:pt x="99802" y="0"/>
                </a:moveTo>
                <a:lnTo>
                  <a:pt x="61702" y="0"/>
                </a:lnTo>
                <a:lnTo>
                  <a:pt x="61702" y="272034"/>
                </a:lnTo>
                <a:lnTo>
                  <a:pt x="66528" y="272034"/>
                </a:lnTo>
                <a:lnTo>
                  <a:pt x="66528" y="252984"/>
                </a:lnTo>
                <a:lnTo>
                  <a:pt x="99802" y="252984"/>
                </a:lnTo>
                <a:lnTo>
                  <a:pt x="80752" y="233934"/>
                </a:lnTo>
                <a:lnTo>
                  <a:pt x="99802" y="233934"/>
                </a:lnTo>
                <a:lnTo>
                  <a:pt x="99802" y="0"/>
                </a:lnTo>
                <a:close/>
              </a:path>
              <a:path w="171450" h="506095">
                <a:moveTo>
                  <a:pt x="104628" y="233934"/>
                </a:moveTo>
                <a:lnTo>
                  <a:pt x="99802" y="233934"/>
                </a:lnTo>
                <a:lnTo>
                  <a:pt x="99802" y="252984"/>
                </a:lnTo>
                <a:lnTo>
                  <a:pt x="66528" y="252984"/>
                </a:lnTo>
                <a:lnTo>
                  <a:pt x="85578" y="272034"/>
                </a:lnTo>
                <a:lnTo>
                  <a:pt x="104628" y="272034"/>
                </a:lnTo>
                <a:lnTo>
                  <a:pt x="104628" y="233934"/>
                </a:lnTo>
                <a:close/>
              </a:path>
              <a:path w="171450" h="506095">
                <a:moveTo>
                  <a:pt x="99802" y="233934"/>
                </a:moveTo>
                <a:lnTo>
                  <a:pt x="80752" y="233934"/>
                </a:lnTo>
                <a:lnTo>
                  <a:pt x="99802" y="252984"/>
                </a:lnTo>
                <a:lnTo>
                  <a:pt x="99802" y="233934"/>
                </a:lnTo>
                <a:close/>
              </a:path>
            </a:pathLst>
          </a:custGeom>
          <a:solidFill>
            <a:srgbClr val="222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3" name="object 19">
            <a:extLst>
              <a:ext uri="{FF2B5EF4-FFF2-40B4-BE49-F238E27FC236}">
                <a16:creationId xmlns:a16="http://schemas.microsoft.com/office/drawing/2014/main" id="{CBA2C632-449E-76ED-7A71-0F80119F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18559"/>
              </p:ext>
            </p:extLst>
          </p:nvPr>
        </p:nvGraphicFramePr>
        <p:xfrm>
          <a:off x="10189031" y="2519913"/>
          <a:ext cx="1730356" cy="851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Confirmation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91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93565"/>
                  </a:ext>
                </a:extLst>
              </a:tr>
              <a:tr h="215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4" name="object 77">
            <a:extLst>
              <a:ext uri="{FF2B5EF4-FFF2-40B4-BE49-F238E27FC236}">
                <a16:creationId xmlns:a16="http://schemas.microsoft.com/office/drawing/2014/main" id="{D163E90C-B8DB-7816-8A05-1B558A4B0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13688"/>
              </p:ext>
            </p:extLst>
          </p:nvPr>
        </p:nvGraphicFramePr>
        <p:xfrm>
          <a:off x="10085832" y="5666408"/>
          <a:ext cx="1869945" cy="90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00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53975">
                      <a:solidFill>
                        <a:srgbClr val="FFFF00"/>
                      </a:solidFill>
                      <a:prstDash val="solid"/>
                    </a:lnT>
                    <a:lnB w="53975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650" spc="30" dirty="0">
                          <a:latin typeface="Arial MT"/>
                          <a:cs typeface="Arial MT"/>
                        </a:rPr>
                        <a:t>Vehicle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53975">
                      <a:solidFill>
                        <a:srgbClr val="FFFF00"/>
                      </a:solidFill>
                      <a:prstDash val="solid"/>
                    </a:lnT>
                    <a:lnB w="53975">
                      <a:solidFill>
                        <a:srgbClr val="FFFF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6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6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53975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T w="53975">
                      <a:solidFill>
                        <a:srgbClr val="FFFF00"/>
                      </a:solidFill>
                      <a:prstDash val="solid"/>
                    </a:lnT>
                    <a:lnB w="53975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D9D9D9"/>
                      </a:solidFill>
                      <a:prstDash val="solid"/>
                    </a:lnR>
                    <a:lnT w="53975">
                      <a:solidFill>
                        <a:srgbClr val="FF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lang="en-IN" sz="650" spc="-25" dirty="0">
                          <a:latin typeface="Arial MT"/>
                          <a:cs typeface="Arial MT"/>
                        </a:rPr>
                        <a:t>CTUATOR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spc="1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650" spc="-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50" spc="-2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50" spc="-4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53975">
                      <a:solidFill>
                        <a:srgbClr val="FFFF00"/>
                      </a:solidFill>
                      <a:prstDash val="soli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700"/>
                        </a:lnSpc>
                      </a:pP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INACTIVE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T w="53975">
                      <a:solidFill>
                        <a:srgbClr val="FFFF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36555"/>
                  </a:ext>
                </a:extLst>
              </a:tr>
              <a:tr h="2293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650" spc="35" dirty="0">
                          <a:latin typeface="Arial MT"/>
                          <a:cs typeface="Arial MT"/>
                        </a:rPr>
                        <a:t>BASE VEH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50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0CC3-B49B-AB69-9C37-FE26E9F9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3F4-FD8E-4CC0-B3EB-29C811DDF2B6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23FF-8D25-F995-5295-A9A1303C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9B90-F34E-8CC4-F663-9AFC0F04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12</a:t>
            </a:fld>
            <a:endParaRPr lang="en-IN"/>
          </a:p>
        </p:txBody>
      </p:sp>
      <p:pic>
        <p:nvPicPr>
          <p:cNvPr id="2050" name="Picture 2" descr="Image result for MCU STM32image">
            <a:extLst>
              <a:ext uri="{FF2B5EF4-FFF2-40B4-BE49-F238E27FC236}">
                <a16:creationId xmlns:a16="http://schemas.microsoft.com/office/drawing/2014/main" id="{B2583F1C-C13D-8B4A-6178-B2866BBC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257" y="2354641"/>
            <a:ext cx="1298706" cy="186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85723CE-3763-CA82-AC66-1C17A8E93F32}"/>
              </a:ext>
            </a:extLst>
          </p:cNvPr>
          <p:cNvGrpSpPr/>
          <p:nvPr/>
        </p:nvGrpSpPr>
        <p:grpSpPr>
          <a:xfrm>
            <a:off x="2442067" y="3551353"/>
            <a:ext cx="1338608" cy="489762"/>
            <a:chOff x="932027" y="1470826"/>
            <a:chExt cx="1338608" cy="489762"/>
          </a:xfrm>
        </p:grpSpPr>
        <p:pic>
          <p:nvPicPr>
            <p:cNvPr id="2" name="object 38">
              <a:extLst>
                <a:ext uri="{FF2B5EF4-FFF2-40B4-BE49-F238E27FC236}">
                  <a16:creationId xmlns:a16="http://schemas.microsoft.com/office/drawing/2014/main" id="{2AA15B68-9906-20D5-F857-299C916049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649" y="1484185"/>
              <a:ext cx="443207" cy="446719"/>
            </a:xfrm>
            <a:prstGeom prst="rect">
              <a:avLst/>
            </a:prstGeom>
          </p:spPr>
        </p:pic>
        <p:sp>
          <p:nvSpPr>
            <p:cNvPr id="3" name="object 39">
              <a:extLst>
                <a:ext uri="{FF2B5EF4-FFF2-40B4-BE49-F238E27FC236}">
                  <a16:creationId xmlns:a16="http://schemas.microsoft.com/office/drawing/2014/main" id="{271D1586-6821-839E-9977-82DD27C9EC92}"/>
                </a:ext>
              </a:extLst>
            </p:cNvPr>
            <p:cNvSpPr/>
            <p:nvPr/>
          </p:nvSpPr>
          <p:spPr>
            <a:xfrm>
              <a:off x="932027" y="1470826"/>
              <a:ext cx="1338608" cy="489762"/>
            </a:xfrm>
            <a:custGeom>
              <a:avLst/>
              <a:gdLst/>
              <a:ahLst/>
              <a:cxnLst/>
              <a:rect l="l" t="t" r="r" b="b"/>
              <a:pathLst>
                <a:path w="1254760" h="457200">
                  <a:moveTo>
                    <a:pt x="0" y="83438"/>
                  </a:moveTo>
                  <a:lnTo>
                    <a:pt x="6554" y="50952"/>
                  </a:lnTo>
                  <a:lnTo>
                    <a:pt x="24431" y="24431"/>
                  </a:lnTo>
                  <a:lnTo>
                    <a:pt x="50952" y="6554"/>
                  </a:lnTo>
                  <a:lnTo>
                    <a:pt x="83438" y="0"/>
                  </a:lnTo>
                  <a:lnTo>
                    <a:pt x="1170813" y="0"/>
                  </a:lnTo>
                  <a:lnTo>
                    <a:pt x="1203299" y="6554"/>
                  </a:lnTo>
                  <a:lnTo>
                    <a:pt x="1229820" y="24431"/>
                  </a:lnTo>
                  <a:lnTo>
                    <a:pt x="1247697" y="50952"/>
                  </a:lnTo>
                  <a:lnTo>
                    <a:pt x="1254252" y="83438"/>
                  </a:lnTo>
                  <a:lnTo>
                    <a:pt x="1254252" y="373760"/>
                  </a:lnTo>
                  <a:lnTo>
                    <a:pt x="1247697" y="406247"/>
                  </a:lnTo>
                  <a:lnTo>
                    <a:pt x="1229820" y="432768"/>
                  </a:lnTo>
                  <a:lnTo>
                    <a:pt x="1203299" y="450645"/>
                  </a:lnTo>
                  <a:lnTo>
                    <a:pt x="1170813" y="457199"/>
                  </a:lnTo>
                  <a:lnTo>
                    <a:pt x="83438" y="457199"/>
                  </a:lnTo>
                  <a:lnTo>
                    <a:pt x="50952" y="450645"/>
                  </a:lnTo>
                  <a:lnTo>
                    <a:pt x="24431" y="432768"/>
                  </a:lnTo>
                  <a:lnTo>
                    <a:pt x="6554" y="406247"/>
                  </a:lnTo>
                  <a:lnTo>
                    <a:pt x="0" y="373760"/>
                  </a:lnTo>
                  <a:lnTo>
                    <a:pt x="0" y="83438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0">
              <a:extLst>
                <a:ext uri="{FF2B5EF4-FFF2-40B4-BE49-F238E27FC236}">
                  <a16:creationId xmlns:a16="http://schemas.microsoft.com/office/drawing/2014/main" id="{F0811B80-E74B-4C80-5578-C3D492D0BED4}"/>
                </a:ext>
              </a:extLst>
            </p:cNvPr>
            <p:cNvSpPr txBox="1"/>
            <p:nvPr/>
          </p:nvSpPr>
          <p:spPr>
            <a:xfrm>
              <a:off x="1497142" y="1568779"/>
              <a:ext cx="721467" cy="28909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74295">
                <a:lnSpc>
                  <a:spcPct val="100000"/>
                </a:lnSpc>
                <a:spcBef>
                  <a:spcPts val="100"/>
                </a:spcBef>
              </a:pPr>
              <a:r>
                <a:rPr sz="800" b="1" dirty="0">
                  <a:latin typeface="Tahoma"/>
                  <a:cs typeface="Tahoma"/>
                </a:rPr>
                <a:t>P</a:t>
              </a:r>
              <a:r>
                <a:rPr sz="800" b="1" spc="45" dirty="0">
                  <a:latin typeface="Tahoma"/>
                  <a:cs typeface="Tahoma"/>
                </a:rPr>
                <a:t>a</a:t>
              </a:r>
              <a:r>
                <a:rPr sz="800" b="1" dirty="0">
                  <a:latin typeface="Tahoma"/>
                  <a:cs typeface="Tahoma"/>
                </a:rPr>
                <a:t>s</a:t>
              </a:r>
              <a:r>
                <a:rPr sz="800" b="1" spc="-10" dirty="0">
                  <a:latin typeface="Tahoma"/>
                  <a:cs typeface="Tahoma"/>
                </a:rPr>
                <a:t>se</a:t>
              </a:r>
              <a:r>
                <a:rPr sz="800" b="1" spc="-20" dirty="0">
                  <a:latin typeface="Tahoma"/>
                  <a:cs typeface="Tahoma"/>
                </a:rPr>
                <a:t>n</a:t>
              </a:r>
              <a:r>
                <a:rPr sz="800" b="1" spc="5" dirty="0">
                  <a:latin typeface="Tahoma"/>
                  <a:cs typeface="Tahoma"/>
                </a:rPr>
                <a:t>g</a:t>
              </a:r>
              <a:r>
                <a:rPr sz="800" b="1" spc="-35" dirty="0">
                  <a:latin typeface="Tahoma"/>
                  <a:cs typeface="Tahoma"/>
                </a:rPr>
                <a:t>e</a:t>
              </a:r>
              <a:r>
                <a:rPr sz="800" b="1" spc="-30" dirty="0">
                  <a:latin typeface="Tahoma"/>
                  <a:cs typeface="Tahoma"/>
                </a:rPr>
                <a:t>r</a:t>
              </a:r>
              <a:r>
                <a:rPr sz="800" b="1" spc="-5" dirty="0">
                  <a:latin typeface="Tahoma"/>
                  <a:cs typeface="Tahoma"/>
                </a:rPr>
                <a:t>s  </a:t>
              </a:r>
              <a:r>
                <a:rPr sz="800" b="1" spc="-10" dirty="0">
                  <a:latin typeface="Tahoma"/>
                  <a:cs typeface="Tahoma"/>
                </a:rPr>
                <a:t>S</a:t>
              </a:r>
              <a:r>
                <a:rPr sz="800" b="1" spc="-25" dirty="0">
                  <a:latin typeface="Tahoma"/>
                  <a:cs typeface="Tahoma"/>
                </a:rPr>
                <a:t>t</a:t>
              </a:r>
              <a:r>
                <a:rPr sz="800" b="1" spc="-5" dirty="0">
                  <a:latin typeface="Tahoma"/>
                  <a:cs typeface="Tahoma"/>
                </a:rPr>
                <a:t>o</a:t>
              </a:r>
              <a:r>
                <a:rPr sz="800" b="1" spc="5" dirty="0">
                  <a:latin typeface="Tahoma"/>
                  <a:cs typeface="Tahoma"/>
                </a:rPr>
                <a:t>p</a:t>
              </a:r>
              <a:r>
                <a:rPr sz="800" b="1" spc="-125" dirty="0">
                  <a:latin typeface="Tahoma"/>
                  <a:cs typeface="Tahoma"/>
                </a:rPr>
                <a:t> </a:t>
              </a:r>
              <a:r>
                <a:rPr sz="800" b="1" spc="-60" dirty="0">
                  <a:latin typeface="Tahoma"/>
                  <a:cs typeface="Tahoma"/>
                </a:rPr>
                <a:t>R</a:t>
              </a:r>
              <a:r>
                <a:rPr sz="800" b="1" spc="10" dirty="0">
                  <a:latin typeface="Tahoma"/>
                  <a:cs typeface="Tahoma"/>
                </a:rPr>
                <a:t>e</a:t>
              </a:r>
              <a:r>
                <a:rPr sz="800" b="1" spc="5" dirty="0">
                  <a:latin typeface="Tahoma"/>
                  <a:cs typeface="Tahoma"/>
                </a:rPr>
                <a:t>q</a:t>
              </a:r>
              <a:r>
                <a:rPr sz="800" b="1" spc="-15" dirty="0">
                  <a:latin typeface="Tahoma"/>
                  <a:cs typeface="Tahoma"/>
                </a:rPr>
                <a:t>ue</a:t>
              </a:r>
              <a:r>
                <a:rPr sz="800" b="1" spc="-20" dirty="0">
                  <a:latin typeface="Tahoma"/>
                  <a:cs typeface="Tahoma"/>
                </a:rPr>
                <a:t>s</a:t>
              </a:r>
              <a:r>
                <a:rPr sz="800" b="1" spc="-30" dirty="0">
                  <a:latin typeface="Tahoma"/>
                  <a:cs typeface="Tahoma"/>
                </a:rPr>
                <a:t>t</a:t>
              </a:r>
              <a:endParaRPr sz="8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428753-2B76-5C23-2F98-B1D3CE61D689}"/>
              </a:ext>
            </a:extLst>
          </p:cNvPr>
          <p:cNvGrpSpPr/>
          <p:nvPr/>
        </p:nvGrpSpPr>
        <p:grpSpPr>
          <a:xfrm>
            <a:off x="5290686" y="5169859"/>
            <a:ext cx="794273" cy="806747"/>
            <a:chOff x="900614" y="2345923"/>
            <a:chExt cx="794273" cy="806747"/>
          </a:xfrm>
        </p:grpSpPr>
        <p:pic>
          <p:nvPicPr>
            <p:cNvPr id="8" name="object 143">
              <a:extLst>
                <a:ext uri="{FF2B5EF4-FFF2-40B4-BE49-F238E27FC236}">
                  <a16:creationId xmlns:a16="http://schemas.microsoft.com/office/drawing/2014/main" id="{B08D80C7-5094-4134-C161-C2BEB2404ED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220" y="2376125"/>
              <a:ext cx="559129" cy="612203"/>
            </a:xfrm>
            <a:prstGeom prst="rect">
              <a:avLst/>
            </a:prstGeom>
          </p:spPr>
        </p:pic>
        <p:sp>
          <p:nvSpPr>
            <p:cNvPr id="9" name="object 144">
              <a:extLst>
                <a:ext uri="{FF2B5EF4-FFF2-40B4-BE49-F238E27FC236}">
                  <a16:creationId xmlns:a16="http://schemas.microsoft.com/office/drawing/2014/main" id="{107D981A-1BE3-069E-F539-E71E9AD94822}"/>
                </a:ext>
              </a:extLst>
            </p:cNvPr>
            <p:cNvSpPr/>
            <p:nvPr/>
          </p:nvSpPr>
          <p:spPr>
            <a:xfrm>
              <a:off x="900614" y="2345923"/>
              <a:ext cx="794273" cy="806747"/>
            </a:xfrm>
            <a:custGeom>
              <a:avLst/>
              <a:gdLst/>
              <a:ahLst/>
              <a:cxnLst/>
              <a:rect l="l" t="t" r="r" b="b"/>
              <a:pathLst>
                <a:path w="835660" h="753110">
                  <a:moveTo>
                    <a:pt x="0" y="91567"/>
                  </a:moveTo>
                  <a:lnTo>
                    <a:pt x="7199" y="55935"/>
                  </a:lnTo>
                  <a:lnTo>
                    <a:pt x="26828" y="26828"/>
                  </a:lnTo>
                  <a:lnTo>
                    <a:pt x="55935" y="7199"/>
                  </a:lnTo>
                  <a:lnTo>
                    <a:pt x="91567" y="0"/>
                  </a:lnTo>
                  <a:lnTo>
                    <a:pt x="743585" y="0"/>
                  </a:lnTo>
                  <a:lnTo>
                    <a:pt x="779216" y="7199"/>
                  </a:lnTo>
                  <a:lnTo>
                    <a:pt x="808323" y="26828"/>
                  </a:lnTo>
                  <a:lnTo>
                    <a:pt x="827952" y="55935"/>
                  </a:lnTo>
                  <a:lnTo>
                    <a:pt x="835151" y="91567"/>
                  </a:lnTo>
                  <a:lnTo>
                    <a:pt x="835151" y="661238"/>
                  </a:lnTo>
                  <a:lnTo>
                    <a:pt x="827952" y="696899"/>
                  </a:lnTo>
                  <a:lnTo>
                    <a:pt x="808323" y="726020"/>
                  </a:lnTo>
                  <a:lnTo>
                    <a:pt x="779216" y="745655"/>
                  </a:lnTo>
                  <a:lnTo>
                    <a:pt x="743585" y="752856"/>
                  </a:lnTo>
                  <a:lnTo>
                    <a:pt x="91567" y="752856"/>
                  </a:lnTo>
                  <a:lnTo>
                    <a:pt x="55935" y="745655"/>
                  </a:lnTo>
                  <a:lnTo>
                    <a:pt x="26828" y="726020"/>
                  </a:lnTo>
                  <a:lnTo>
                    <a:pt x="7199" y="696899"/>
                  </a:lnTo>
                  <a:lnTo>
                    <a:pt x="0" y="661238"/>
                  </a:lnTo>
                  <a:lnTo>
                    <a:pt x="0" y="91567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76">
            <a:extLst>
              <a:ext uri="{FF2B5EF4-FFF2-40B4-BE49-F238E27FC236}">
                <a16:creationId xmlns:a16="http://schemas.microsoft.com/office/drawing/2014/main" id="{4258108D-66DE-9009-826A-F9541A28DC8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79517" y="2205444"/>
            <a:ext cx="663709" cy="75970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58FFE-5132-A354-C2CC-E211029DEB92}"/>
              </a:ext>
            </a:extLst>
          </p:cNvPr>
          <p:cNvGrpSpPr/>
          <p:nvPr/>
        </p:nvGrpSpPr>
        <p:grpSpPr>
          <a:xfrm>
            <a:off x="8169962" y="4400830"/>
            <a:ext cx="654707" cy="769029"/>
            <a:chOff x="2518377" y="2351153"/>
            <a:chExt cx="654707" cy="769029"/>
          </a:xfrm>
        </p:grpSpPr>
        <p:pic>
          <p:nvPicPr>
            <p:cNvPr id="11" name="object 47">
              <a:extLst>
                <a:ext uri="{FF2B5EF4-FFF2-40B4-BE49-F238E27FC236}">
                  <a16:creationId xmlns:a16="http://schemas.microsoft.com/office/drawing/2014/main" id="{BB664051-850B-42D9-DEA8-3827000AA50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649" y="2380725"/>
              <a:ext cx="510897" cy="721951"/>
            </a:xfrm>
            <a:prstGeom prst="rect">
              <a:avLst/>
            </a:prstGeom>
          </p:spPr>
        </p:pic>
        <p:sp>
          <p:nvSpPr>
            <p:cNvPr id="12" name="object 48">
              <a:extLst>
                <a:ext uri="{FF2B5EF4-FFF2-40B4-BE49-F238E27FC236}">
                  <a16:creationId xmlns:a16="http://schemas.microsoft.com/office/drawing/2014/main" id="{DDE62AA1-5159-2DC5-9493-3D19B0F19AC1}"/>
                </a:ext>
              </a:extLst>
            </p:cNvPr>
            <p:cNvSpPr/>
            <p:nvPr/>
          </p:nvSpPr>
          <p:spPr>
            <a:xfrm>
              <a:off x="2518377" y="2351153"/>
              <a:ext cx="654707" cy="769029"/>
            </a:xfrm>
            <a:custGeom>
              <a:avLst/>
              <a:gdLst/>
              <a:ahLst/>
              <a:cxnLst/>
              <a:rect l="l" t="t" r="r" b="b"/>
              <a:pathLst>
                <a:path w="1125220" h="574675">
                  <a:moveTo>
                    <a:pt x="0" y="78231"/>
                  </a:moveTo>
                  <a:lnTo>
                    <a:pt x="6145" y="47791"/>
                  </a:lnTo>
                  <a:lnTo>
                    <a:pt x="22904" y="22923"/>
                  </a:lnTo>
                  <a:lnTo>
                    <a:pt x="47759" y="6151"/>
                  </a:lnTo>
                  <a:lnTo>
                    <a:pt x="78193" y="0"/>
                  </a:lnTo>
                  <a:lnTo>
                    <a:pt x="1046480" y="0"/>
                  </a:lnTo>
                  <a:lnTo>
                    <a:pt x="1076920" y="6151"/>
                  </a:lnTo>
                  <a:lnTo>
                    <a:pt x="1101788" y="22923"/>
                  </a:lnTo>
                  <a:lnTo>
                    <a:pt x="1118560" y="47791"/>
                  </a:lnTo>
                  <a:lnTo>
                    <a:pt x="1124712" y="78231"/>
                  </a:lnTo>
                  <a:lnTo>
                    <a:pt x="1124712" y="496315"/>
                  </a:lnTo>
                  <a:lnTo>
                    <a:pt x="1118560" y="526756"/>
                  </a:lnTo>
                  <a:lnTo>
                    <a:pt x="1101788" y="551624"/>
                  </a:lnTo>
                  <a:lnTo>
                    <a:pt x="1076920" y="568396"/>
                  </a:lnTo>
                  <a:lnTo>
                    <a:pt x="1046480" y="574547"/>
                  </a:lnTo>
                  <a:lnTo>
                    <a:pt x="78193" y="574547"/>
                  </a:lnTo>
                  <a:lnTo>
                    <a:pt x="47759" y="568396"/>
                  </a:lnTo>
                  <a:lnTo>
                    <a:pt x="22904" y="551624"/>
                  </a:lnTo>
                  <a:lnTo>
                    <a:pt x="6145" y="526756"/>
                  </a:lnTo>
                  <a:lnTo>
                    <a:pt x="0" y="496315"/>
                  </a:lnTo>
                  <a:lnTo>
                    <a:pt x="0" y="78231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3FA33C-EBFA-F24B-7A29-E4C2FF8A2AEA}"/>
              </a:ext>
            </a:extLst>
          </p:cNvPr>
          <p:cNvGrpSpPr/>
          <p:nvPr/>
        </p:nvGrpSpPr>
        <p:grpSpPr>
          <a:xfrm>
            <a:off x="2872417" y="4578499"/>
            <a:ext cx="654707" cy="687283"/>
            <a:chOff x="3337269" y="2412594"/>
            <a:chExt cx="654707" cy="687283"/>
          </a:xfrm>
        </p:grpSpPr>
        <p:pic>
          <p:nvPicPr>
            <p:cNvPr id="13" name="object 24">
              <a:extLst>
                <a:ext uri="{FF2B5EF4-FFF2-40B4-BE49-F238E27FC236}">
                  <a16:creationId xmlns:a16="http://schemas.microsoft.com/office/drawing/2014/main" id="{EF2DFB9D-0C93-1E54-9ABE-7130B0C2ED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8460" y="2548907"/>
              <a:ext cx="278765" cy="392928"/>
            </a:xfrm>
            <a:prstGeom prst="rect">
              <a:avLst/>
            </a:prstGeom>
          </p:spPr>
        </p:pic>
        <p:sp>
          <p:nvSpPr>
            <p:cNvPr id="14" name="object 25">
              <a:extLst>
                <a:ext uri="{FF2B5EF4-FFF2-40B4-BE49-F238E27FC236}">
                  <a16:creationId xmlns:a16="http://schemas.microsoft.com/office/drawing/2014/main" id="{4E432B23-7AC7-1AB8-00A0-F6789ECDBB12}"/>
                </a:ext>
              </a:extLst>
            </p:cNvPr>
            <p:cNvSpPr/>
            <p:nvPr/>
          </p:nvSpPr>
          <p:spPr>
            <a:xfrm>
              <a:off x="3337269" y="2412594"/>
              <a:ext cx="654707" cy="687283"/>
            </a:xfrm>
            <a:custGeom>
              <a:avLst/>
              <a:gdLst/>
              <a:ahLst/>
              <a:cxnLst/>
              <a:rect l="l" t="t" r="r" b="b"/>
              <a:pathLst>
                <a:path w="765175" h="727075">
                  <a:moveTo>
                    <a:pt x="0" y="363474"/>
                  </a:moveTo>
                  <a:lnTo>
                    <a:pt x="2981" y="317871"/>
                  </a:lnTo>
                  <a:lnTo>
                    <a:pt x="11686" y="273962"/>
                  </a:lnTo>
                  <a:lnTo>
                    <a:pt x="25755" y="232085"/>
                  </a:lnTo>
                  <a:lnTo>
                    <a:pt x="44830" y="192582"/>
                  </a:lnTo>
                  <a:lnTo>
                    <a:pt x="68552" y="155793"/>
                  </a:lnTo>
                  <a:lnTo>
                    <a:pt x="96561" y="122058"/>
                  </a:lnTo>
                  <a:lnTo>
                    <a:pt x="128499" y="91716"/>
                  </a:lnTo>
                  <a:lnTo>
                    <a:pt x="164006" y="65109"/>
                  </a:lnTo>
                  <a:lnTo>
                    <a:pt x="202724" y="42577"/>
                  </a:lnTo>
                  <a:lnTo>
                    <a:pt x="244294" y="24460"/>
                  </a:lnTo>
                  <a:lnTo>
                    <a:pt x="288356" y="11098"/>
                  </a:lnTo>
                  <a:lnTo>
                    <a:pt x="334553" y="2831"/>
                  </a:lnTo>
                  <a:lnTo>
                    <a:pt x="382524" y="0"/>
                  </a:lnTo>
                  <a:lnTo>
                    <a:pt x="430494" y="2831"/>
                  </a:lnTo>
                  <a:lnTo>
                    <a:pt x="476691" y="11098"/>
                  </a:lnTo>
                  <a:lnTo>
                    <a:pt x="520753" y="24460"/>
                  </a:lnTo>
                  <a:lnTo>
                    <a:pt x="562323" y="42577"/>
                  </a:lnTo>
                  <a:lnTo>
                    <a:pt x="601041" y="65109"/>
                  </a:lnTo>
                  <a:lnTo>
                    <a:pt x="636548" y="91716"/>
                  </a:lnTo>
                  <a:lnTo>
                    <a:pt x="668486" y="122058"/>
                  </a:lnTo>
                  <a:lnTo>
                    <a:pt x="696495" y="155793"/>
                  </a:lnTo>
                  <a:lnTo>
                    <a:pt x="720217" y="192582"/>
                  </a:lnTo>
                  <a:lnTo>
                    <a:pt x="739292" y="232085"/>
                  </a:lnTo>
                  <a:lnTo>
                    <a:pt x="753361" y="273962"/>
                  </a:lnTo>
                  <a:lnTo>
                    <a:pt x="762066" y="317871"/>
                  </a:lnTo>
                  <a:lnTo>
                    <a:pt x="765048" y="363474"/>
                  </a:lnTo>
                  <a:lnTo>
                    <a:pt x="762066" y="409076"/>
                  </a:lnTo>
                  <a:lnTo>
                    <a:pt x="753361" y="452985"/>
                  </a:lnTo>
                  <a:lnTo>
                    <a:pt x="739292" y="494862"/>
                  </a:lnTo>
                  <a:lnTo>
                    <a:pt x="720217" y="534365"/>
                  </a:lnTo>
                  <a:lnTo>
                    <a:pt x="696495" y="571154"/>
                  </a:lnTo>
                  <a:lnTo>
                    <a:pt x="668486" y="604889"/>
                  </a:lnTo>
                  <a:lnTo>
                    <a:pt x="636548" y="635231"/>
                  </a:lnTo>
                  <a:lnTo>
                    <a:pt x="601041" y="661838"/>
                  </a:lnTo>
                  <a:lnTo>
                    <a:pt x="562323" y="684370"/>
                  </a:lnTo>
                  <a:lnTo>
                    <a:pt x="520753" y="702487"/>
                  </a:lnTo>
                  <a:lnTo>
                    <a:pt x="476691" y="715849"/>
                  </a:lnTo>
                  <a:lnTo>
                    <a:pt x="430494" y="724116"/>
                  </a:lnTo>
                  <a:lnTo>
                    <a:pt x="382524" y="726948"/>
                  </a:lnTo>
                  <a:lnTo>
                    <a:pt x="334553" y="724116"/>
                  </a:lnTo>
                  <a:lnTo>
                    <a:pt x="288356" y="715849"/>
                  </a:lnTo>
                  <a:lnTo>
                    <a:pt x="244294" y="702487"/>
                  </a:lnTo>
                  <a:lnTo>
                    <a:pt x="202724" y="684370"/>
                  </a:lnTo>
                  <a:lnTo>
                    <a:pt x="164006" y="661838"/>
                  </a:lnTo>
                  <a:lnTo>
                    <a:pt x="128499" y="635231"/>
                  </a:lnTo>
                  <a:lnTo>
                    <a:pt x="96561" y="604889"/>
                  </a:lnTo>
                  <a:lnTo>
                    <a:pt x="68552" y="571154"/>
                  </a:lnTo>
                  <a:lnTo>
                    <a:pt x="44830" y="534365"/>
                  </a:lnTo>
                  <a:lnTo>
                    <a:pt x="25755" y="494862"/>
                  </a:lnTo>
                  <a:lnTo>
                    <a:pt x="11686" y="452985"/>
                  </a:lnTo>
                  <a:lnTo>
                    <a:pt x="2981" y="409076"/>
                  </a:lnTo>
                  <a:lnTo>
                    <a:pt x="0" y="363474"/>
                  </a:lnTo>
                  <a:close/>
                </a:path>
              </a:pathLst>
            </a:custGeom>
            <a:ln w="1238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F12F75-235A-A5CB-5594-8776BA13EF92}"/>
              </a:ext>
            </a:extLst>
          </p:cNvPr>
          <p:cNvGrpSpPr/>
          <p:nvPr/>
        </p:nvGrpSpPr>
        <p:grpSpPr>
          <a:xfrm>
            <a:off x="3727585" y="909057"/>
            <a:ext cx="1140802" cy="549500"/>
            <a:chOff x="2356256" y="1483061"/>
            <a:chExt cx="1140802" cy="549500"/>
          </a:xfrm>
        </p:grpSpPr>
        <p:pic>
          <p:nvPicPr>
            <p:cNvPr id="15" name="object 51">
              <a:extLst>
                <a:ext uri="{FF2B5EF4-FFF2-40B4-BE49-F238E27FC236}">
                  <a16:creationId xmlns:a16="http://schemas.microsoft.com/office/drawing/2014/main" id="{E414C36C-387E-1E92-E0C2-837693968B2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4843" y="1509072"/>
              <a:ext cx="488437" cy="512668"/>
            </a:xfrm>
            <a:prstGeom prst="rect">
              <a:avLst/>
            </a:prstGeom>
          </p:spPr>
        </p:pic>
        <p:sp>
          <p:nvSpPr>
            <p:cNvPr id="16" name="object 52">
              <a:extLst>
                <a:ext uri="{FF2B5EF4-FFF2-40B4-BE49-F238E27FC236}">
                  <a16:creationId xmlns:a16="http://schemas.microsoft.com/office/drawing/2014/main" id="{F54C74CD-FA6C-D92F-45C5-7ECBD4051C0A}"/>
                </a:ext>
              </a:extLst>
            </p:cNvPr>
            <p:cNvSpPr/>
            <p:nvPr/>
          </p:nvSpPr>
          <p:spPr>
            <a:xfrm>
              <a:off x="2356256" y="1483061"/>
              <a:ext cx="1140802" cy="549500"/>
            </a:xfrm>
            <a:custGeom>
              <a:avLst/>
              <a:gdLst/>
              <a:ahLst/>
              <a:cxnLst/>
              <a:rect l="l" t="t" r="r" b="b"/>
              <a:pathLst>
                <a:path w="1004569" h="459104">
                  <a:moveTo>
                    <a:pt x="0" y="85343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918972" y="0"/>
                  </a:lnTo>
                  <a:lnTo>
                    <a:pt x="952184" y="6709"/>
                  </a:lnTo>
                  <a:lnTo>
                    <a:pt x="979312" y="25003"/>
                  </a:lnTo>
                  <a:lnTo>
                    <a:pt x="997606" y="52131"/>
                  </a:lnTo>
                  <a:lnTo>
                    <a:pt x="1004316" y="85343"/>
                  </a:lnTo>
                  <a:lnTo>
                    <a:pt x="1004316" y="373380"/>
                  </a:lnTo>
                  <a:lnTo>
                    <a:pt x="997606" y="406592"/>
                  </a:lnTo>
                  <a:lnTo>
                    <a:pt x="979312" y="433720"/>
                  </a:lnTo>
                  <a:lnTo>
                    <a:pt x="952184" y="452014"/>
                  </a:lnTo>
                  <a:lnTo>
                    <a:pt x="918972" y="458724"/>
                  </a:lnTo>
                  <a:lnTo>
                    <a:pt x="85343" y="458724"/>
                  </a:lnTo>
                  <a:lnTo>
                    <a:pt x="52126" y="452014"/>
                  </a:lnTo>
                  <a:lnTo>
                    <a:pt x="24998" y="433720"/>
                  </a:lnTo>
                  <a:lnTo>
                    <a:pt x="6707" y="406592"/>
                  </a:lnTo>
                  <a:lnTo>
                    <a:pt x="0" y="373380"/>
                  </a:lnTo>
                  <a:lnTo>
                    <a:pt x="0" y="85343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0">
              <a:extLst>
                <a:ext uri="{FF2B5EF4-FFF2-40B4-BE49-F238E27FC236}">
                  <a16:creationId xmlns:a16="http://schemas.microsoft.com/office/drawing/2014/main" id="{A87279F9-D0E4-B4C2-B81C-7A1E9F1E7A10}"/>
                </a:ext>
              </a:extLst>
            </p:cNvPr>
            <p:cNvSpPr txBox="1"/>
            <p:nvPr/>
          </p:nvSpPr>
          <p:spPr>
            <a:xfrm>
              <a:off x="2854562" y="1535274"/>
              <a:ext cx="599409" cy="40937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8905" indent="-128905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latin typeface="Tahoma"/>
                  <a:cs typeface="Tahoma"/>
                </a:rPr>
                <a:t>S</a:t>
              </a:r>
              <a:r>
                <a:rPr sz="800" b="1" dirty="0">
                  <a:latin typeface="Tahoma"/>
                  <a:cs typeface="Tahoma"/>
                </a:rPr>
                <a:t>m</a:t>
              </a:r>
              <a:r>
                <a:rPr sz="800" b="1" spc="-5" dirty="0">
                  <a:latin typeface="Tahoma"/>
                  <a:cs typeface="Tahoma"/>
                </a:rPr>
                <a:t>o</a:t>
              </a:r>
              <a:r>
                <a:rPr sz="800" b="1" spc="-60" dirty="0">
                  <a:latin typeface="Tahoma"/>
                  <a:cs typeface="Tahoma"/>
                </a:rPr>
                <a:t>k</a:t>
              </a:r>
              <a:r>
                <a:rPr sz="800" b="1" dirty="0">
                  <a:latin typeface="Tahoma"/>
                  <a:cs typeface="Tahoma"/>
                </a:rPr>
                <a:t>e</a:t>
              </a:r>
              <a:r>
                <a:rPr sz="800" b="1" spc="-125" dirty="0">
                  <a:latin typeface="Tahoma"/>
                  <a:cs typeface="Tahoma"/>
                </a:rPr>
                <a:t> </a:t>
              </a:r>
              <a:r>
                <a:rPr sz="800" b="1" spc="-60" dirty="0">
                  <a:latin typeface="Tahoma"/>
                  <a:cs typeface="Tahoma"/>
                </a:rPr>
                <a:t>&amp;</a:t>
              </a:r>
              <a:r>
                <a:rPr sz="800" b="1" spc="-85" dirty="0">
                  <a:latin typeface="Tahoma"/>
                  <a:cs typeface="Tahoma"/>
                </a:rPr>
                <a:t> </a:t>
              </a:r>
              <a:r>
                <a:rPr sz="800" b="1" spc="-10" dirty="0">
                  <a:latin typeface="Tahoma"/>
                  <a:cs typeface="Tahoma"/>
                </a:rPr>
                <a:t>H</a:t>
              </a:r>
              <a:r>
                <a:rPr sz="800" b="1" spc="15" dirty="0">
                  <a:latin typeface="Tahoma"/>
                  <a:cs typeface="Tahoma"/>
                </a:rPr>
                <a:t>ea</a:t>
              </a:r>
              <a:r>
                <a:rPr sz="800" b="1" spc="-25" dirty="0">
                  <a:latin typeface="Tahoma"/>
                  <a:cs typeface="Tahoma"/>
                </a:rPr>
                <a:t>t  </a:t>
              </a:r>
              <a:r>
                <a:rPr sz="800" b="1" spc="-15" dirty="0">
                  <a:latin typeface="Tahoma"/>
                  <a:cs typeface="Tahoma"/>
                </a:rPr>
                <a:t>Detector</a:t>
              </a:r>
              <a:endParaRPr sz="800" dirty="0">
                <a:latin typeface="Tahoma"/>
                <a:cs typeface="Tahoma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6B5633-C832-741F-6BCE-C5B5F960E753}"/>
              </a:ext>
            </a:extLst>
          </p:cNvPr>
          <p:cNvGrpSpPr/>
          <p:nvPr/>
        </p:nvGrpSpPr>
        <p:grpSpPr>
          <a:xfrm>
            <a:off x="6614434" y="859331"/>
            <a:ext cx="791884" cy="720112"/>
            <a:chOff x="3506102" y="1422402"/>
            <a:chExt cx="791884" cy="720112"/>
          </a:xfrm>
        </p:grpSpPr>
        <p:pic>
          <p:nvPicPr>
            <p:cNvPr id="18" name="Picture 17" descr="A close-up of a tire pressure sensor&#10;&#10;Description automatically generated">
              <a:extLst>
                <a:ext uri="{FF2B5EF4-FFF2-40B4-BE49-F238E27FC236}">
                  <a16:creationId xmlns:a16="http://schemas.microsoft.com/office/drawing/2014/main" id="{4132082C-1993-C8E1-6CB9-8715CAF02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9677" y="1422402"/>
              <a:ext cx="478514" cy="45726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4522EA-EA65-871B-C755-936DECB03216}"/>
                </a:ext>
              </a:extLst>
            </p:cNvPr>
            <p:cNvSpPr txBox="1"/>
            <p:nvPr/>
          </p:nvSpPr>
          <p:spPr>
            <a:xfrm>
              <a:off x="3506102" y="1746878"/>
              <a:ext cx="791884" cy="39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TPMS</a:t>
              </a:r>
              <a:endParaRPr lang="en-IN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C3A0FC-B776-E587-F781-F8B5DB35B865}"/>
              </a:ext>
            </a:extLst>
          </p:cNvPr>
          <p:cNvGrpSpPr/>
          <p:nvPr/>
        </p:nvGrpSpPr>
        <p:grpSpPr>
          <a:xfrm>
            <a:off x="7245568" y="1716327"/>
            <a:ext cx="949666" cy="786722"/>
            <a:chOff x="4255526" y="1422402"/>
            <a:chExt cx="949666" cy="786722"/>
          </a:xfrm>
        </p:grpSpPr>
        <p:pic>
          <p:nvPicPr>
            <p:cNvPr id="20" name="object 139">
              <a:extLst>
                <a:ext uri="{FF2B5EF4-FFF2-40B4-BE49-F238E27FC236}">
                  <a16:creationId xmlns:a16="http://schemas.microsoft.com/office/drawing/2014/main" id="{60D50DA0-F95C-E84D-4FB0-259FD5449B6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8727" y="1422402"/>
              <a:ext cx="472538" cy="424660"/>
            </a:xfrm>
            <a:prstGeom prst="rect">
              <a:avLst/>
            </a:prstGeom>
          </p:spPr>
        </p:pic>
        <p:sp>
          <p:nvSpPr>
            <p:cNvPr id="21" name="object 140">
              <a:extLst>
                <a:ext uri="{FF2B5EF4-FFF2-40B4-BE49-F238E27FC236}">
                  <a16:creationId xmlns:a16="http://schemas.microsoft.com/office/drawing/2014/main" id="{BF8FE5D5-1F4F-8D4A-8D2E-BEFFF6C39FDB}"/>
                </a:ext>
              </a:extLst>
            </p:cNvPr>
            <p:cNvSpPr txBox="1"/>
            <p:nvPr/>
          </p:nvSpPr>
          <p:spPr>
            <a:xfrm>
              <a:off x="4255526" y="1908962"/>
              <a:ext cx="949666" cy="30016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txBody>
            <a:bodyPr vert="horz" wrap="square" lIns="0" tIns="3175" rIns="0" bIns="0" rtlCol="0">
              <a:spAutoFit/>
            </a:bodyPr>
            <a:lstStyle/>
            <a:p>
              <a:pPr marL="108585" marR="102235" indent="101600">
                <a:lnSpc>
                  <a:spcPct val="100000"/>
                </a:lnSpc>
                <a:spcBef>
                  <a:spcPts val="25"/>
                </a:spcBef>
              </a:pPr>
              <a:r>
                <a:rPr sz="900" spc="55" dirty="0">
                  <a:solidFill>
                    <a:srgbClr val="00AF50"/>
                  </a:solidFill>
                  <a:latin typeface="Tahoma"/>
                  <a:cs typeface="Tahoma"/>
                </a:rPr>
                <a:t>Warning </a:t>
              </a:r>
              <a:r>
                <a:rPr sz="900" spc="60" dirty="0">
                  <a:solidFill>
                    <a:srgbClr val="00AF50"/>
                  </a:solidFill>
                  <a:latin typeface="Tahoma"/>
                  <a:cs typeface="Tahoma"/>
                </a:rPr>
                <a:t> </a:t>
              </a:r>
              <a:r>
                <a:rPr sz="900" spc="20" dirty="0">
                  <a:solidFill>
                    <a:srgbClr val="00AF50"/>
                  </a:solidFill>
                  <a:latin typeface="Tahoma"/>
                  <a:cs typeface="Tahoma"/>
                </a:rPr>
                <a:t>li</a:t>
              </a:r>
              <a:r>
                <a:rPr sz="900" spc="60" dirty="0">
                  <a:solidFill>
                    <a:srgbClr val="00AF50"/>
                  </a:solidFill>
                  <a:latin typeface="Tahoma"/>
                  <a:cs typeface="Tahoma"/>
                </a:rPr>
                <a:t>ght</a:t>
              </a:r>
              <a:r>
                <a:rPr sz="900" spc="65" dirty="0">
                  <a:solidFill>
                    <a:srgbClr val="00AF50"/>
                  </a:solidFill>
                  <a:latin typeface="Tahoma"/>
                  <a:cs typeface="Tahoma"/>
                </a:rPr>
                <a:t>s</a:t>
              </a:r>
              <a:r>
                <a:rPr sz="900" spc="-170" dirty="0">
                  <a:solidFill>
                    <a:srgbClr val="00AF50"/>
                  </a:solidFill>
                  <a:latin typeface="Tahoma"/>
                  <a:cs typeface="Tahoma"/>
                </a:rPr>
                <a:t> </a:t>
              </a:r>
              <a:r>
                <a:rPr sz="900" spc="85" dirty="0">
                  <a:solidFill>
                    <a:srgbClr val="00AF50"/>
                  </a:solidFill>
                  <a:latin typeface="Tahoma"/>
                  <a:cs typeface="Tahoma"/>
                </a:rPr>
                <a:t>b</a:t>
              </a:r>
              <a:r>
                <a:rPr sz="900" spc="20" dirty="0">
                  <a:solidFill>
                    <a:srgbClr val="00AF50"/>
                  </a:solidFill>
                  <a:latin typeface="Tahoma"/>
                  <a:cs typeface="Tahoma"/>
                </a:rPr>
                <a:t>li</a:t>
              </a:r>
              <a:r>
                <a:rPr sz="900" spc="60" dirty="0">
                  <a:solidFill>
                    <a:srgbClr val="00AF50"/>
                  </a:solidFill>
                  <a:latin typeface="Tahoma"/>
                  <a:cs typeface="Tahoma"/>
                </a:rPr>
                <a:t>nks</a:t>
              </a:r>
              <a:endParaRPr sz="900" dirty="0">
                <a:latin typeface="Tahoma"/>
                <a:cs typeface="Tahom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3B551-2408-021E-82A9-D31812DC2AEA}"/>
              </a:ext>
            </a:extLst>
          </p:cNvPr>
          <p:cNvGrpSpPr/>
          <p:nvPr/>
        </p:nvGrpSpPr>
        <p:grpSpPr>
          <a:xfrm>
            <a:off x="8043480" y="3240235"/>
            <a:ext cx="768997" cy="596921"/>
            <a:chOff x="3414076" y="4393837"/>
            <a:chExt cx="768997" cy="5969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2C9B89-F87C-DE66-AA56-F165DCBCB8DF}"/>
                </a:ext>
              </a:extLst>
            </p:cNvPr>
            <p:cNvGrpSpPr/>
            <p:nvPr/>
          </p:nvGrpSpPr>
          <p:grpSpPr>
            <a:xfrm>
              <a:off x="3500842" y="4413139"/>
              <a:ext cx="682231" cy="453643"/>
              <a:chOff x="3453971" y="4429653"/>
              <a:chExt cx="682231" cy="453643"/>
            </a:xfrm>
          </p:grpSpPr>
          <p:pic>
            <p:nvPicPr>
              <p:cNvPr id="22" name="object 66">
                <a:extLst>
                  <a:ext uri="{FF2B5EF4-FFF2-40B4-BE49-F238E27FC236}">
                    <a16:creationId xmlns:a16="http://schemas.microsoft.com/office/drawing/2014/main" id="{F141FB70-8981-C88A-FDC9-88B450579DB8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781720" y="4457087"/>
                <a:ext cx="354482" cy="426209"/>
              </a:xfrm>
              <a:prstGeom prst="rect">
                <a:avLst/>
              </a:prstGeom>
            </p:spPr>
          </p:pic>
          <p:pic>
            <p:nvPicPr>
              <p:cNvPr id="23" name="object 67">
                <a:extLst>
                  <a:ext uri="{FF2B5EF4-FFF2-40B4-BE49-F238E27FC236}">
                    <a16:creationId xmlns:a16="http://schemas.microsoft.com/office/drawing/2014/main" id="{50C502CB-BDED-13A1-14D0-A223AF978F71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53971" y="4429653"/>
                <a:ext cx="346916" cy="397623"/>
              </a:xfrm>
              <a:prstGeom prst="rect">
                <a:avLst/>
              </a:prstGeom>
            </p:spPr>
          </p:pic>
        </p:grpSp>
        <p:sp>
          <p:nvSpPr>
            <p:cNvPr id="24" name="object 68">
              <a:extLst>
                <a:ext uri="{FF2B5EF4-FFF2-40B4-BE49-F238E27FC236}">
                  <a16:creationId xmlns:a16="http://schemas.microsoft.com/office/drawing/2014/main" id="{94D53266-3D1A-9B1A-66D7-6C82CD2119C2}"/>
                </a:ext>
              </a:extLst>
            </p:cNvPr>
            <p:cNvSpPr/>
            <p:nvPr/>
          </p:nvSpPr>
          <p:spPr>
            <a:xfrm>
              <a:off x="3414076" y="4393837"/>
              <a:ext cx="768997" cy="596921"/>
            </a:xfrm>
            <a:custGeom>
              <a:avLst/>
              <a:gdLst/>
              <a:ahLst/>
              <a:cxnLst/>
              <a:rect l="l" t="t" r="r" b="b"/>
              <a:pathLst>
                <a:path w="1013460" h="622300">
                  <a:moveTo>
                    <a:pt x="0" y="57022"/>
                  </a:moveTo>
                  <a:lnTo>
                    <a:pt x="4480" y="34825"/>
                  </a:lnTo>
                  <a:lnTo>
                    <a:pt x="16700" y="16700"/>
                  </a:lnTo>
                  <a:lnTo>
                    <a:pt x="34825" y="4480"/>
                  </a:lnTo>
                  <a:lnTo>
                    <a:pt x="57023" y="0"/>
                  </a:lnTo>
                  <a:lnTo>
                    <a:pt x="956437" y="0"/>
                  </a:lnTo>
                  <a:lnTo>
                    <a:pt x="978634" y="4480"/>
                  </a:lnTo>
                  <a:lnTo>
                    <a:pt x="996759" y="16700"/>
                  </a:lnTo>
                  <a:lnTo>
                    <a:pt x="1008979" y="34825"/>
                  </a:lnTo>
                  <a:lnTo>
                    <a:pt x="1013460" y="57022"/>
                  </a:lnTo>
                  <a:lnTo>
                    <a:pt x="1013460" y="564718"/>
                  </a:lnTo>
                  <a:lnTo>
                    <a:pt x="1008979" y="586934"/>
                  </a:lnTo>
                  <a:lnTo>
                    <a:pt x="996759" y="605075"/>
                  </a:lnTo>
                  <a:lnTo>
                    <a:pt x="978634" y="617306"/>
                  </a:lnTo>
                  <a:lnTo>
                    <a:pt x="956437" y="621791"/>
                  </a:lnTo>
                  <a:lnTo>
                    <a:pt x="57023" y="621791"/>
                  </a:lnTo>
                  <a:lnTo>
                    <a:pt x="34825" y="617306"/>
                  </a:lnTo>
                  <a:lnTo>
                    <a:pt x="16700" y="605075"/>
                  </a:lnTo>
                  <a:lnTo>
                    <a:pt x="4480" y="586934"/>
                  </a:lnTo>
                  <a:lnTo>
                    <a:pt x="0" y="564718"/>
                  </a:lnTo>
                  <a:lnTo>
                    <a:pt x="0" y="57022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68613F-C414-DC10-03BA-13CDB622FC3C}"/>
              </a:ext>
            </a:extLst>
          </p:cNvPr>
          <p:cNvCxnSpPr>
            <a:cxnSpLocks/>
          </p:cNvCxnSpPr>
          <p:nvPr/>
        </p:nvCxnSpPr>
        <p:spPr>
          <a:xfrm flipV="1">
            <a:off x="3634557" y="4217132"/>
            <a:ext cx="1384078" cy="785184"/>
          </a:xfrm>
          <a:prstGeom prst="bentConnector3">
            <a:avLst>
              <a:gd name="adj1" fmla="val 10021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091BFF7-1F13-BB97-63AD-7A7E969F4E6F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6056085" y="1717486"/>
            <a:ext cx="1092334" cy="816248"/>
          </a:xfrm>
          <a:prstGeom prst="bentConnector3">
            <a:avLst>
              <a:gd name="adj1" fmla="val -22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1DCE6A7-928D-5167-6EEC-FDFA2E779F9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187232" y="2503049"/>
            <a:ext cx="1533169" cy="586998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B53027E-38BC-7E61-5EB1-3DD06890F557}"/>
              </a:ext>
            </a:extLst>
          </p:cNvPr>
          <p:cNvCxnSpPr>
            <a:cxnSpLocks/>
          </p:cNvCxnSpPr>
          <p:nvPr/>
        </p:nvCxnSpPr>
        <p:spPr>
          <a:xfrm>
            <a:off x="6206963" y="3360090"/>
            <a:ext cx="1946437" cy="148565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5D2296B-B274-86CB-386E-F907ACC532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95442" y="1901407"/>
            <a:ext cx="1422693" cy="536989"/>
          </a:xfrm>
          <a:prstGeom prst="bentConnector3">
            <a:avLst>
              <a:gd name="adj1" fmla="val 51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1C831BD1-4894-6AC7-0E0F-DB79017AEAC3}"/>
              </a:ext>
            </a:extLst>
          </p:cNvPr>
          <p:cNvCxnSpPr>
            <a:cxnSpLocks/>
          </p:cNvCxnSpPr>
          <p:nvPr/>
        </p:nvCxnSpPr>
        <p:spPr>
          <a:xfrm>
            <a:off x="5677712" y="4536820"/>
            <a:ext cx="0" cy="643823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7" name="TextBox 2056">
            <a:extLst>
              <a:ext uri="{FF2B5EF4-FFF2-40B4-BE49-F238E27FC236}">
                <a16:creationId xmlns:a16="http://schemas.microsoft.com/office/drawing/2014/main" id="{AC6C897D-9284-7A9B-A5DF-78E30F718C9A}"/>
              </a:ext>
            </a:extLst>
          </p:cNvPr>
          <p:cNvSpPr txBox="1"/>
          <p:nvPr/>
        </p:nvSpPr>
        <p:spPr>
          <a:xfrm>
            <a:off x="5107331" y="4167488"/>
            <a:ext cx="1079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SVCGS</a:t>
            </a:r>
          </a:p>
        </p:txBody>
      </p: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36EED515-344E-81C7-3CC7-0158BB2BFB7B}"/>
              </a:ext>
            </a:extLst>
          </p:cNvPr>
          <p:cNvCxnSpPr/>
          <p:nvPr/>
        </p:nvCxnSpPr>
        <p:spPr>
          <a:xfrm>
            <a:off x="3780675" y="3837156"/>
            <a:ext cx="109460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Connector: Elbow 2065">
            <a:extLst>
              <a:ext uri="{FF2B5EF4-FFF2-40B4-BE49-F238E27FC236}">
                <a16:creationId xmlns:a16="http://schemas.microsoft.com/office/drawing/2014/main" id="{185C07E0-6FD4-EFCD-90E2-16297C3DF21B}"/>
              </a:ext>
            </a:extLst>
          </p:cNvPr>
          <p:cNvCxnSpPr>
            <a:stCxn id="2050" idx="1"/>
          </p:cNvCxnSpPr>
          <p:nvPr/>
        </p:nvCxnSpPr>
        <p:spPr>
          <a:xfrm rot="10800000">
            <a:off x="3527125" y="2671777"/>
            <a:ext cx="1381133" cy="614110"/>
          </a:xfrm>
          <a:prstGeom prst="bentConnector3">
            <a:avLst>
              <a:gd name="adj1" fmla="val 63903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3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82E5-09A2-A77B-3E76-7B7980BE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3F4-FD8E-4CC0-B3EB-29C811DDF2B6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3663-45CD-3FB4-C995-6B4A4850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D6E8-519C-8B14-78C1-9CA3A4D7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5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514" y="2717368"/>
            <a:ext cx="52381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350" dirty="0">
                <a:solidFill>
                  <a:srgbClr val="FFFFFF"/>
                </a:solidFill>
              </a:rPr>
              <a:t>Definitions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2AA5A-952B-6A99-206E-D9FEEE74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1223-A832-FF07-2518-8265CD09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4A83C-C6C7-D365-F5BF-DB133E3B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0D3-B547-44B9-9846-F48434835ABF}" type="datetime1">
              <a:rPr lang="en-IN" smtClean="0"/>
              <a:t>05-06-2024</a:t>
            </a:fld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C57803-6F46-D143-A2CF-CDF93BED77BA}"/>
              </a:ext>
            </a:extLst>
          </p:cNvPr>
          <p:cNvGrpSpPr/>
          <p:nvPr/>
        </p:nvGrpSpPr>
        <p:grpSpPr>
          <a:xfrm>
            <a:off x="1497767" y="4467069"/>
            <a:ext cx="1770089" cy="1447875"/>
            <a:chOff x="1497767" y="4467069"/>
            <a:chExt cx="1770089" cy="1447875"/>
          </a:xfrm>
        </p:grpSpPr>
        <p:pic>
          <p:nvPicPr>
            <p:cNvPr id="9" name="Picture 8" descr="A yellow and grey van&#10;&#10;Description automatically generated">
              <a:extLst>
                <a:ext uri="{FF2B5EF4-FFF2-40B4-BE49-F238E27FC236}">
                  <a16:creationId xmlns:a16="http://schemas.microsoft.com/office/drawing/2014/main" id="{ADC3B1AF-E880-787A-D513-00F5E1CC9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7767" y="4467069"/>
              <a:ext cx="1770089" cy="11235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B5A2CC-CE85-B49E-4CE2-EF16C116FE09}"/>
                </a:ext>
              </a:extLst>
            </p:cNvPr>
            <p:cNvSpPr txBox="1"/>
            <p:nvPr/>
          </p:nvSpPr>
          <p:spPr>
            <a:xfrm>
              <a:off x="1767589" y="5545612"/>
              <a:ext cx="1230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Veh</a:t>
              </a:r>
              <a:endParaRPr lang="en-IN" dirty="0"/>
            </a:p>
          </p:txBody>
        </p:sp>
      </p:grpSp>
      <p:pic>
        <p:nvPicPr>
          <p:cNvPr id="17" name="Picture 16" descr="A close-up of a car key&#10;&#10;Description automatically generated">
            <a:extLst>
              <a:ext uri="{FF2B5EF4-FFF2-40B4-BE49-F238E27FC236}">
                <a16:creationId xmlns:a16="http://schemas.microsoft.com/office/drawing/2014/main" id="{0F9BE97A-6762-7356-7192-C83787EF4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7589" y="528361"/>
            <a:ext cx="1393891" cy="1342911"/>
          </a:xfrm>
          <a:prstGeom prst="rect">
            <a:avLst/>
          </a:prstGeom>
        </p:spPr>
      </p:pic>
      <p:pic>
        <p:nvPicPr>
          <p:cNvPr id="19" name="Picture 18" descr="A close up of a car key&#10;&#10;Description automatically generated">
            <a:extLst>
              <a:ext uri="{FF2B5EF4-FFF2-40B4-BE49-F238E27FC236}">
                <a16:creationId xmlns:a16="http://schemas.microsoft.com/office/drawing/2014/main" id="{48A9E166-48EB-5874-D662-40B50786D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4141" y="2370253"/>
            <a:ext cx="1557338" cy="12507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24442A-6EE4-2F0A-D669-C79E4ACDCE25}"/>
              </a:ext>
            </a:extLst>
          </p:cNvPr>
          <p:cNvSpPr txBox="1"/>
          <p:nvPr/>
        </p:nvSpPr>
        <p:spPr>
          <a:xfrm>
            <a:off x="1767589" y="3657032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Veh Key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24C84-0527-C197-0D19-166BF1670C84}"/>
              </a:ext>
            </a:extLst>
          </p:cNvPr>
          <p:cNvSpPr txBox="1"/>
          <p:nvPr/>
        </p:nvSpPr>
        <p:spPr>
          <a:xfrm>
            <a:off x="1685865" y="1752982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Key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9C58F-F942-8464-24E8-9876E265DF9E}"/>
              </a:ext>
            </a:extLst>
          </p:cNvPr>
          <p:cNvCxnSpPr>
            <a:cxnSpLocks/>
          </p:cNvCxnSpPr>
          <p:nvPr/>
        </p:nvCxnSpPr>
        <p:spPr>
          <a:xfrm>
            <a:off x="4038600" y="528361"/>
            <a:ext cx="0" cy="52019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6DDD81-0C23-AF39-8094-FDEEC174F8AF}"/>
              </a:ext>
            </a:extLst>
          </p:cNvPr>
          <p:cNvSpPr txBox="1"/>
          <p:nvPr/>
        </p:nvSpPr>
        <p:spPr>
          <a:xfrm>
            <a:off x="6690253" y="2944653"/>
            <a:ext cx="32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Ignition ON/OFF for Base Veh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31ABF-62F0-1025-F7EC-A5F0B6DE6BD3}"/>
              </a:ext>
            </a:extLst>
          </p:cNvPr>
          <p:cNvSpPr txBox="1"/>
          <p:nvPr/>
        </p:nvSpPr>
        <p:spPr>
          <a:xfrm>
            <a:off x="7380157" y="4804698"/>
            <a:ext cx="12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Veh 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3E54DB-DCEE-1165-3CB6-E006763812C1}"/>
              </a:ext>
            </a:extLst>
          </p:cNvPr>
          <p:cNvSpPr/>
          <p:nvPr/>
        </p:nvSpPr>
        <p:spPr>
          <a:xfrm>
            <a:off x="5319163" y="215072"/>
            <a:ext cx="5094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Technical Words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BF96F-FA7A-0ECD-D35E-9FED74AFBE75}"/>
              </a:ext>
            </a:extLst>
          </p:cNvPr>
          <p:cNvSpPr txBox="1"/>
          <p:nvPr/>
        </p:nvSpPr>
        <p:spPr>
          <a:xfrm>
            <a:off x="6872677" y="1199816"/>
            <a:ext cx="256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ACTUATOR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9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AECAFFE-944E-FF34-4BCA-84DE9BE21147}"/>
              </a:ext>
            </a:extLst>
          </p:cNvPr>
          <p:cNvGrpSpPr/>
          <p:nvPr/>
        </p:nvGrpSpPr>
        <p:grpSpPr>
          <a:xfrm>
            <a:off x="339776" y="1553693"/>
            <a:ext cx="11392525" cy="4510089"/>
            <a:chOff x="1381879" y="1943767"/>
            <a:chExt cx="9396957" cy="382249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618AA0-6FAE-5D3F-8584-3DBAF631AF2A}"/>
                </a:ext>
              </a:extLst>
            </p:cNvPr>
            <p:cNvGrpSpPr/>
            <p:nvPr/>
          </p:nvGrpSpPr>
          <p:grpSpPr>
            <a:xfrm>
              <a:off x="1381879" y="1943767"/>
              <a:ext cx="9396957" cy="3822492"/>
              <a:chOff x="1349115" y="1978700"/>
              <a:chExt cx="9396957" cy="382249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0E936E4-2895-808C-03C7-43A66CAB4F50}"/>
                  </a:ext>
                </a:extLst>
              </p:cNvPr>
              <p:cNvSpPr/>
              <p:nvPr/>
            </p:nvSpPr>
            <p:spPr>
              <a:xfrm>
                <a:off x="8002872" y="1978700"/>
                <a:ext cx="2743200" cy="3822491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23CD768-E6D7-25EE-5CF0-D4366D7D2587}"/>
                  </a:ext>
                </a:extLst>
              </p:cNvPr>
              <p:cNvSpPr/>
              <p:nvPr/>
            </p:nvSpPr>
            <p:spPr>
              <a:xfrm>
                <a:off x="1349115" y="1978701"/>
                <a:ext cx="2743200" cy="3822491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E287229-C060-7917-C785-6B0947BA7DCA}"/>
                  </a:ext>
                </a:extLst>
              </p:cNvPr>
              <p:cNvSpPr/>
              <p:nvPr/>
            </p:nvSpPr>
            <p:spPr>
              <a:xfrm>
                <a:off x="8197744" y="3147934"/>
                <a:ext cx="2353456" cy="2542158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63E1EB4-2DFE-5EF5-4955-A6B2EA17024B}"/>
                  </a:ext>
                </a:extLst>
              </p:cNvPr>
              <p:cNvSpPr/>
              <p:nvPr/>
            </p:nvSpPr>
            <p:spPr>
              <a:xfrm>
                <a:off x="1519626" y="3147934"/>
                <a:ext cx="2353456" cy="2542158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D2B5F9B-99E6-9053-6CA4-4C82B160AC75}"/>
                  </a:ext>
                </a:extLst>
              </p:cNvPr>
              <p:cNvGrpSpPr/>
              <p:nvPr/>
            </p:nvGrpSpPr>
            <p:grpSpPr>
              <a:xfrm>
                <a:off x="8489427" y="4138361"/>
                <a:ext cx="1770089" cy="1522287"/>
                <a:chOff x="1497765" y="4363213"/>
                <a:chExt cx="1770089" cy="1522287"/>
              </a:xfrm>
            </p:grpSpPr>
            <p:pic>
              <p:nvPicPr>
                <p:cNvPr id="12" name="Picture 11" descr="A yellow and grey van&#10;&#10;Description automatically generated">
                  <a:extLst>
                    <a:ext uri="{FF2B5EF4-FFF2-40B4-BE49-F238E27FC236}">
                      <a16:creationId xmlns:a16="http://schemas.microsoft.com/office/drawing/2014/main" id="{6DC44E25-B482-7BF7-CDA9-C3DCFEC0C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97765" y="4363213"/>
                  <a:ext cx="1770089" cy="1123513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EDCC75A-7C31-B41F-71E8-18BA7C48408D}"/>
                    </a:ext>
                  </a:extLst>
                </p:cNvPr>
                <p:cNvSpPr txBox="1"/>
                <p:nvPr/>
              </p:nvSpPr>
              <p:spPr>
                <a:xfrm>
                  <a:off x="1767588" y="5516168"/>
                  <a:ext cx="1230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Base Veh</a:t>
                  </a:r>
                  <a:endParaRPr lang="en-IN" dirty="0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268948A-7102-5ABB-E55B-E03C8F8CBB06}"/>
                  </a:ext>
                </a:extLst>
              </p:cNvPr>
              <p:cNvSpPr/>
              <p:nvPr/>
            </p:nvSpPr>
            <p:spPr>
              <a:xfrm>
                <a:off x="1349115" y="2044936"/>
                <a:ext cx="2648482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City Bus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5169FB-0212-8C2F-E204-C8AF8CB6490F}"/>
                </a:ext>
              </a:extLst>
            </p:cNvPr>
            <p:cNvGrpSpPr/>
            <p:nvPr/>
          </p:nvGrpSpPr>
          <p:grpSpPr>
            <a:xfrm>
              <a:off x="1431322" y="3147126"/>
              <a:ext cx="9273709" cy="739986"/>
              <a:chOff x="1431322" y="3147126"/>
              <a:chExt cx="9273709" cy="73998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ED813F4-C770-DD9E-FB9E-5E973249CF07}"/>
                  </a:ext>
                </a:extLst>
              </p:cNvPr>
              <p:cNvSpPr/>
              <p:nvPr/>
            </p:nvSpPr>
            <p:spPr>
              <a:xfrm>
                <a:off x="1431322" y="3147126"/>
                <a:ext cx="2595590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EV Vehicle</a:t>
                </a:r>
                <a:endPara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AB24872-C4DB-8518-DF91-65037CFA3C25}"/>
                  </a:ext>
                </a:extLst>
              </p:cNvPr>
              <p:cNvSpPr/>
              <p:nvPr/>
            </p:nvSpPr>
            <p:spPr>
              <a:xfrm>
                <a:off x="8109441" y="3179226"/>
                <a:ext cx="2595590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EV Vehicle</a:t>
                </a:r>
                <a:endPara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D17E2-2604-C61D-041C-945A7BA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F5C20-4B8A-3326-E0B1-235C9CEB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DB92F-1FF9-D4E7-1C3C-27074245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171-7F99-41D0-9D7A-10F5AB2CBA93}" type="datetime1">
              <a:rPr lang="en-IN" smtClean="0"/>
              <a:t>05-06-2024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394DAC-F07B-72A9-6545-A92016E34A0B}"/>
              </a:ext>
            </a:extLst>
          </p:cNvPr>
          <p:cNvGrpSpPr/>
          <p:nvPr/>
        </p:nvGrpSpPr>
        <p:grpSpPr>
          <a:xfrm>
            <a:off x="872241" y="4101838"/>
            <a:ext cx="2145991" cy="1708321"/>
            <a:chOff x="1497767" y="4467069"/>
            <a:chExt cx="1770089" cy="1447875"/>
          </a:xfrm>
        </p:grpSpPr>
        <p:pic>
          <p:nvPicPr>
            <p:cNvPr id="9" name="Picture 8" descr="A yellow and grey van&#10;&#10;Description automatically generated">
              <a:extLst>
                <a:ext uri="{FF2B5EF4-FFF2-40B4-BE49-F238E27FC236}">
                  <a16:creationId xmlns:a16="http://schemas.microsoft.com/office/drawing/2014/main" id="{025B895B-7670-9AB5-8EC8-CE652415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7767" y="4467069"/>
              <a:ext cx="1770089" cy="11235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2A13B-9018-5BAD-4407-0B0CBF93C040}"/>
                </a:ext>
              </a:extLst>
            </p:cNvPr>
            <p:cNvSpPr txBox="1"/>
            <p:nvPr/>
          </p:nvSpPr>
          <p:spPr>
            <a:xfrm>
              <a:off x="1767589" y="5545612"/>
              <a:ext cx="1230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Veh</a:t>
              </a:r>
              <a:endParaRPr lang="en-IN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C15BAA2-479E-BA29-C575-989E96798385}"/>
              </a:ext>
            </a:extLst>
          </p:cNvPr>
          <p:cNvSpPr/>
          <p:nvPr/>
        </p:nvSpPr>
        <p:spPr>
          <a:xfrm>
            <a:off x="8341424" y="1595387"/>
            <a:ext cx="3304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 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4D56F4-934B-FDE1-E503-82B9CD691EFB}"/>
              </a:ext>
            </a:extLst>
          </p:cNvPr>
          <p:cNvSpPr/>
          <p:nvPr/>
        </p:nvSpPr>
        <p:spPr>
          <a:xfrm>
            <a:off x="3508418" y="337795"/>
            <a:ext cx="52919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VEHICLE TYPES</a:t>
            </a:r>
          </a:p>
        </p:txBody>
      </p:sp>
      <p:sp>
        <p:nvSpPr>
          <p:cNvPr id="38" name="object 103">
            <a:extLst>
              <a:ext uri="{FF2B5EF4-FFF2-40B4-BE49-F238E27FC236}">
                <a16:creationId xmlns:a16="http://schemas.microsoft.com/office/drawing/2014/main" id="{6FA6922E-C1BC-A4C6-AFC3-AC2E6092819B}"/>
              </a:ext>
            </a:extLst>
          </p:cNvPr>
          <p:cNvSpPr txBox="1"/>
          <p:nvPr/>
        </p:nvSpPr>
        <p:spPr>
          <a:xfrm>
            <a:off x="52831" y="0"/>
            <a:ext cx="1115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A6A6A6"/>
                </a:solidFill>
                <a:latin typeface="Tahoma"/>
                <a:cs typeface="Tahoma"/>
              </a:rPr>
              <a:t>DEFINITIONS</a:t>
            </a: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932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D17E2-2604-C61D-041C-945A7BA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F5C20-4B8A-3326-E0B1-235C9CEB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DB92F-1FF9-D4E7-1C3C-27074245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171-7F99-41D0-9D7A-10F5AB2CBA93}" type="datetime1">
              <a:rPr lang="en-IN" smtClean="0"/>
              <a:t>05-06-2024</a:t>
            </a:fld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8948A-7102-5ABB-E55B-E03C8F8CBB06}"/>
              </a:ext>
            </a:extLst>
          </p:cNvPr>
          <p:cNvSpPr/>
          <p:nvPr/>
        </p:nvSpPr>
        <p:spPr>
          <a:xfrm>
            <a:off x="1268226" y="512776"/>
            <a:ext cx="27715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City Bus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15BAA2-479E-BA29-C575-989E96798385}"/>
              </a:ext>
            </a:extLst>
          </p:cNvPr>
          <p:cNvSpPr/>
          <p:nvPr/>
        </p:nvSpPr>
        <p:spPr>
          <a:xfrm>
            <a:off x="8355693" y="587863"/>
            <a:ext cx="27595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 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4D56F4-934B-FDE1-E503-82B9CD691EFB}"/>
              </a:ext>
            </a:extLst>
          </p:cNvPr>
          <p:cNvSpPr/>
          <p:nvPr/>
        </p:nvSpPr>
        <p:spPr>
          <a:xfrm>
            <a:off x="3490434" y="-9238"/>
            <a:ext cx="52919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SHUTTLE TYPES</a:t>
            </a:r>
          </a:p>
        </p:txBody>
      </p:sp>
      <p:sp>
        <p:nvSpPr>
          <p:cNvPr id="2" name="object 103">
            <a:extLst>
              <a:ext uri="{FF2B5EF4-FFF2-40B4-BE49-F238E27FC236}">
                <a16:creationId xmlns:a16="http://schemas.microsoft.com/office/drawing/2014/main" id="{4BDF9E5B-1D58-9878-3166-F063BC8FDBAE}"/>
              </a:ext>
            </a:extLst>
          </p:cNvPr>
          <p:cNvSpPr txBox="1"/>
          <p:nvPr/>
        </p:nvSpPr>
        <p:spPr>
          <a:xfrm>
            <a:off x="52831" y="0"/>
            <a:ext cx="1115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A6A6A6"/>
                </a:solidFill>
                <a:latin typeface="Tahoma"/>
                <a:cs typeface="Tahoma"/>
              </a:rPr>
              <a:t>DEFINITIONS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0A49126-7349-F47B-7A98-AF4E7032832F}"/>
              </a:ext>
            </a:extLst>
          </p:cNvPr>
          <p:cNvGrpSpPr/>
          <p:nvPr/>
        </p:nvGrpSpPr>
        <p:grpSpPr>
          <a:xfrm>
            <a:off x="7227108" y="1243414"/>
            <a:ext cx="4569857" cy="4843500"/>
            <a:chOff x="7534183" y="1243414"/>
            <a:chExt cx="4262782" cy="455777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E936E4-2895-808C-03C7-43A66CAB4F50}"/>
                </a:ext>
              </a:extLst>
            </p:cNvPr>
            <p:cNvSpPr/>
            <p:nvPr/>
          </p:nvSpPr>
          <p:spPr>
            <a:xfrm>
              <a:off x="7663543" y="1243414"/>
              <a:ext cx="4114800" cy="455777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E287229-C060-7917-C785-6B0947BA7DCA}"/>
                </a:ext>
              </a:extLst>
            </p:cNvPr>
            <p:cNvSpPr/>
            <p:nvPr/>
          </p:nvSpPr>
          <p:spPr>
            <a:xfrm>
              <a:off x="7823201" y="3147934"/>
              <a:ext cx="3019684" cy="254215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B24872-C4DB-8518-DF91-65037CFA3C25}"/>
                </a:ext>
              </a:extLst>
            </p:cNvPr>
            <p:cNvSpPr/>
            <p:nvPr/>
          </p:nvSpPr>
          <p:spPr>
            <a:xfrm>
              <a:off x="7534183" y="3188660"/>
              <a:ext cx="259559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EV Vehicle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29EEA7-931F-656F-2A4D-2365A5A44F01}"/>
                </a:ext>
              </a:extLst>
            </p:cNvPr>
            <p:cNvGrpSpPr/>
            <p:nvPr/>
          </p:nvGrpSpPr>
          <p:grpSpPr>
            <a:xfrm>
              <a:off x="7884887" y="3711880"/>
              <a:ext cx="1342620" cy="1816265"/>
              <a:chOff x="1631901" y="4646766"/>
              <a:chExt cx="1712595" cy="973629"/>
            </a:xfrm>
          </p:grpSpPr>
          <p:grpSp>
            <p:nvGrpSpPr>
              <p:cNvPr id="37" name="object 14">
                <a:extLst>
                  <a:ext uri="{FF2B5EF4-FFF2-40B4-BE49-F238E27FC236}">
                    <a16:creationId xmlns:a16="http://schemas.microsoft.com/office/drawing/2014/main" id="{07DA2FED-576D-108B-09DE-8C634F36E5BB}"/>
                  </a:ext>
                </a:extLst>
              </p:cNvPr>
              <p:cNvGrpSpPr/>
              <p:nvPr/>
            </p:nvGrpSpPr>
            <p:grpSpPr>
              <a:xfrm>
                <a:off x="1631901" y="4693036"/>
                <a:ext cx="1712595" cy="842644"/>
                <a:chOff x="1163762" y="4968461"/>
                <a:chExt cx="1712595" cy="842644"/>
              </a:xfrm>
            </p:grpSpPr>
            <p:pic>
              <p:nvPicPr>
                <p:cNvPr id="47" name="object 15">
                  <a:extLst>
                    <a:ext uri="{FF2B5EF4-FFF2-40B4-BE49-F238E27FC236}">
                      <a16:creationId xmlns:a16="http://schemas.microsoft.com/office/drawing/2014/main" id="{0CC11350-A252-4D63-A4F7-0EEB0B8CB4DB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163762" y="4968461"/>
                  <a:ext cx="449468" cy="449571"/>
                </a:xfrm>
                <a:prstGeom prst="rect">
                  <a:avLst/>
                </a:prstGeom>
              </p:spPr>
            </p:pic>
            <p:pic>
              <p:nvPicPr>
                <p:cNvPr id="48" name="object 16">
                  <a:extLst>
                    <a:ext uri="{FF2B5EF4-FFF2-40B4-BE49-F238E27FC236}">
                      <a16:creationId xmlns:a16="http://schemas.microsoft.com/office/drawing/2014/main" id="{86229E7D-0BF5-FE02-2BD4-2586CF445715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76806" y="5629503"/>
                  <a:ext cx="321318" cy="181305"/>
                </a:xfrm>
                <a:prstGeom prst="rect">
                  <a:avLst/>
                </a:prstGeom>
              </p:spPr>
            </p:pic>
            <p:pic>
              <p:nvPicPr>
                <p:cNvPr id="49" name="object 17">
                  <a:extLst>
                    <a:ext uri="{FF2B5EF4-FFF2-40B4-BE49-F238E27FC236}">
                      <a16:creationId xmlns:a16="http://schemas.microsoft.com/office/drawing/2014/main" id="{41194C4D-9BED-C949-2921-11A4D86E0EDF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232514" y="5278982"/>
                  <a:ext cx="359954" cy="312573"/>
                </a:xfrm>
                <a:prstGeom prst="rect">
                  <a:avLst/>
                </a:prstGeom>
              </p:spPr>
            </p:pic>
            <p:pic>
              <p:nvPicPr>
                <p:cNvPr id="50" name="object 18">
                  <a:extLst>
                    <a:ext uri="{FF2B5EF4-FFF2-40B4-BE49-F238E27FC236}">
                      <a16:creationId xmlns:a16="http://schemas.microsoft.com/office/drawing/2014/main" id="{9897392A-C409-179C-14C3-7367D9920AFD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95372" y="5358384"/>
                  <a:ext cx="280415" cy="440436"/>
                </a:xfrm>
                <a:prstGeom prst="rect">
                  <a:avLst/>
                </a:prstGeom>
              </p:spPr>
            </p:pic>
          </p:grpSp>
          <p:grpSp>
            <p:nvGrpSpPr>
              <p:cNvPr id="38" name="object 165">
                <a:extLst>
                  <a:ext uri="{FF2B5EF4-FFF2-40B4-BE49-F238E27FC236}">
                    <a16:creationId xmlns:a16="http://schemas.microsoft.com/office/drawing/2014/main" id="{B5D4B322-68D0-941C-8B1F-E21072462265}"/>
                  </a:ext>
                </a:extLst>
              </p:cNvPr>
              <p:cNvGrpSpPr/>
              <p:nvPr/>
            </p:nvGrpSpPr>
            <p:grpSpPr>
              <a:xfrm>
                <a:off x="1836251" y="5094136"/>
                <a:ext cx="828691" cy="526259"/>
                <a:chOff x="1411335" y="5715952"/>
                <a:chExt cx="828691" cy="526259"/>
              </a:xfrm>
            </p:grpSpPr>
            <p:pic>
              <p:nvPicPr>
                <p:cNvPr id="41" name="object 166">
                  <a:extLst>
                    <a:ext uri="{FF2B5EF4-FFF2-40B4-BE49-F238E27FC236}">
                      <a16:creationId xmlns:a16="http://schemas.microsoft.com/office/drawing/2014/main" id="{C902344F-0CAB-3976-395E-6D3D51879559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37539" y="5739449"/>
                  <a:ext cx="144511" cy="202594"/>
                </a:xfrm>
                <a:prstGeom prst="rect">
                  <a:avLst/>
                </a:prstGeom>
              </p:spPr>
            </p:pic>
            <p:sp>
              <p:nvSpPr>
                <p:cNvPr id="42" name="object 167">
                  <a:extLst>
                    <a:ext uri="{FF2B5EF4-FFF2-40B4-BE49-F238E27FC236}">
                      <a16:creationId xmlns:a16="http://schemas.microsoft.com/office/drawing/2014/main" id="{4FE73219-693E-CAC4-0AAB-C0806FABC331}"/>
                    </a:ext>
                  </a:extLst>
                </p:cNvPr>
                <p:cNvSpPr/>
                <p:nvPr/>
              </p:nvSpPr>
              <p:spPr>
                <a:xfrm>
                  <a:off x="1713865" y="5715952"/>
                  <a:ext cx="187325" cy="245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325" h="245110">
                      <a:moveTo>
                        <a:pt x="0" y="244983"/>
                      </a:moveTo>
                      <a:lnTo>
                        <a:pt x="187070" y="244983"/>
                      </a:lnTo>
                      <a:lnTo>
                        <a:pt x="187070" y="0"/>
                      </a:lnTo>
                      <a:lnTo>
                        <a:pt x="0" y="0"/>
                      </a:lnTo>
                      <a:lnTo>
                        <a:pt x="0" y="244983"/>
                      </a:lnTo>
                      <a:close/>
                    </a:path>
                  </a:pathLst>
                </a:custGeom>
                <a:ln w="28574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43" name="object 168">
                  <a:extLst>
                    <a:ext uri="{FF2B5EF4-FFF2-40B4-BE49-F238E27FC236}">
                      <a16:creationId xmlns:a16="http://schemas.microsoft.com/office/drawing/2014/main" id="{0F2245C1-0DAB-617A-6EA0-AB9F943C27EE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31082" y="5734844"/>
                  <a:ext cx="149090" cy="207199"/>
                </a:xfrm>
                <a:prstGeom prst="rect">
                  <a:avLst/>
                </a:prstGeom>
              </p:spPr>
            </p:pic>
            <p:sp>
              <p:nvSpPr>
                <p:cNvPr id="44" name="object 169">
                  <a:extLst>
                    <a:ext uri="{FF2B5EF4-FFF2-40B4-BE49-F238E27FC236}">
                      <a16:creationId xmlns:a16="http://schemas.microsoft.com/office/drawing/2014/main" id="{CD6981C7-60E6-AB2B-3D2F-C7A75199224B}"/>
                    </a:ext>
                  </a:extLst>
                </p:cNvPr>
                <p:cNvSpPr/>
                <p:nvPr/>
              </p:nvSpPr>
              <p:spPr>
                <a:xfrm>
                  <a:off x="1907413" y="5715952"/>
                  <a:ext cx="191770" cy="245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69" h="245110">
                      <a:moveTo>
                        <a:pt x="0" y="244983"/>
                      </a:moveTo>
                      <a:lnTo>
                        <a:pt x="191643" y="244983"/>
                      </a:lnTo>
                      <a:lnTo>
                        <a:pt x="191643" y="0"/>
                      </a:lnTo>
                      <a:lnTo>
                        <a:pt x="0" y="0"/>
                      </a:lnTo>
                      <a:lnTo>
                        <a:pt x="0" y="244983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170">
                  <a:extLst>
                    <a:ext uri="{FF2B5EF4-FFF2-40B4-BE49-F238E27FC236}">
                      <a16:creationId xmlns:a16="http://schemas.microsoft.com/office/drawing/2014/main" id="{CC1AF9C7-8318-E8B4-B6D3-90602061264C}"/>
                    </a:ext>
                  </a:extLst>
                </p:cNvPr>
                <p:cNvSpPr/>
                <p:nvPr/>
              </p:nvSpPr>
              <p:spPr>
                <a:xfrm>
                  <a:off x="1556766" y="5961126"/>
                  <a:ext cx="683260" cy="260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60" h="260985">
                      <a:moveTo>
                        <a:pt x="651002" y="0"/>
                      </a:moveTo>
                      <a:lnTo>
                        <a:pt x="31750" y="0"/>
                      </a:lnTo>
                      <a:lnTo>
                        <a:pt x="19395" y="2492"/>
                      </a:lnTo>
                      <a:lnTo>
                        <a:pt x="9302" y="9288"/>
                      </a:lnTo>
                      <a:lnTo>
                        <a:pt x="2496" y="19368"/>
                      </a:lnTo>
                      <a:lnTo>
                        <a:pt x="0" y="31711"/>
                      </a:lnTo>
                      <a:lnTo>
                        <a:pt x="0" y="228892"/>
                      </a:lnTo>
                      <a:lnTo>
                        <a:pt x="2496" y="241235"/>
                      </a:lnTo>
                      <a:lnTo>
                        <a:pt x="9302" y="251315"/>
                      </a:lnTo>
                      <a:lnTo>
                        <a:pt x="19395" y="258111"/>
                      </a:lnTo>
                      <a:lnTo>
                        <a:pt x="31750" y="260604"/>
                      </a:lnTo>
                      <a:lnTo>
                        <a:pt x="651002" y="260604"/>
                      </a:lnTo>
                      <a:lnTo>
                        <a:pt x="663356" y="258111"/>
                      </a:lnTo>
                      <a:lnTo>
                        <a:pt x="673449" y="251315"/>
                      </a:lnTo>
                      <a:lnTo>
                        <a:pt x="680255" y="241235"/>
                      </a:lnTo>
                      <a:lnTo>
                        <a:pt x="682752" y="228892"/>
                      </a:lnTo>
                      <a:lnTo>
                        <a:pt x="682752" y="31711"/>
                      </a:lnTo>
                      <a:lnTo>
                        <a:pt x="680255" y="19368"/>
                      </a:lnTo>
                      <a:lnTo>
                        <a:pt x="673449" y="9288"/>
                      </a:lnTo>
                      <a:lnTo>
                        <a:pt x="663356" y="2492"/>
                      </a:lnTo>
                      <a:lnTo>
                        <a:pt x="6510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171">
                  <a:extLst>
                    <a:ext uri="{FF2B5EF4-FFF2-40B4-BE49-F238E27FC236}">
                      <a16:creationId xmlns:a16="http://schemas.microsoft.com/office/drawing/2014/main" id="{17393FAD-DB49-DA63-FA2C-C8E12A357C50}"/>
                    </a:ext>
                  </a:extLst>
                </p:cNvPr>
                <p:cNvSpPr/>
                <p:nvPr/>
              </p:nvSpPr>
              <p:spPr>
                <a:xfrm>
                  <a:off x="1411335" y="5961126"/>
                  <a:ext cx="828691" cy="28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60" h="260985">
                      <a:moveTo>
                        <a:pt x="0" y="31711"/>
                      </a:moveTo>
                      <a:lnTo>
                        <a:pt x="2496" y="19368"/>
                      </a:lnTo>
                      <a:lnTo>
                        <a:pt x="9302" y="9288"/>
                      </a:lnTo>
                      <a:lnTo>
                        <a:pt x="19395" y="2492"/>
                      </a:lnTo>
                      <a:lnTo>
                        <a:pt x="31750" y="0"/>
                      </a:lnTo>
                      <a:lnTo>
                        <a:pt x="651002" y="0"/>
                      </a:lnTo>
                      <a:lnTo>
                        <a:pt x="663356" y="2492"/>
                      </a:lnTo>
                      <a:lnTo>
                        <a:pt x="673449" y="9288"/>
                      </a:lnTo>
                      <a:lnTo>
                        <a:pt x="680255" y="19368"/>
                      </a:lnTo>
                      <a:lnTo>
                        <a:pt x="682752" y="31711"/>
                      </a:lnTo>
                      <a:lnTo>
                        <a:pt x="682752" y="228892"/>
                      </a:lnTo>
                      <a:lnTo>
                        <a:pt x="680255" y="241235"/>
                      </a:lnTo>
                      <a:lnTo>
                        <a:pt x="673449" y="251315"/>
                      </a:lnTo>
                      <a:lnTo>
                        <a:pt x="663356" y="258111"/>
                      </a:lnTo>
                      <a:lnTo>
                        <a:pt x="651002" y="260604"/>
                      </a:lnTo>
                      <a:lnTo>
                        <a:pt x="31750" y="260604"/>
                      </a:lnTo>
                      <a:lnTo>
                        <a:pt x="19395" y="258111"/>
                      </a:lnTo>
                      <a:lnTo>
                        <a:pt x="9302" y="251315"/>
                      </a:lnTo>
                      <a:lnTo>
                        <a:pt x="2496" y="241235"/>
                      </a:lnTo>
                      <a:lnTo>
                        <a:pt x="0" y="228892"/>
                      </a:lnTo>
                      <a:lnTo>
                        <a:pt x="0" y="31711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9" name="object 172">
                <a:extLst>
                  <a:ext uri="{FF2B5EF4-FFF2-40B4-BE49-F238E27FC236}">
                    <a16:creationId xmlns:a16="http://schemas.microsoft.com/office/drawing/2014/main" id="{734E836D-48CD-263E-5AAB-20F9CC3A6E46}"/>
                  </a:ext>
                </a:extLst>
              </p:cNvPr>
              <p:cNvSpPr txBox="1"/>
              <p:nvPr/>
            </p:nvSpPr>
            <p:spPr>
              <a:xfrm>
                <a:off x="1836251" y="5358138"/>
                <a:ext cx="924536" cy="173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5016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spc="-25" dirty="0">
                    <a:latin typeface="Tahoma"/>
                    <a:cs typeface="Tahoma"/>
                  </a:rPr>
                  <a:t>F</a:t>
                </a:r>
                <a:r>
                  <a:rPr sz="800" b="1" spc="-55" dirty="0">
                    <a:latin typeface="Tahoma"/>
                    <a:cs typeface="Tahoma"/>
                  </a:rPr>
                  <a:t>r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15" dirty="0">
                    <a:latin typeface="Tahoma"/>
                    <a:cs typeface="Tahoma"/>
                  </a:rPr>
                  <a:t>n</a:t>
                </a:r>
                <a:r>
                  <a:rPr sz="800" b="1" spc="-30" dirty="0">
                    <a:latin typeface="Tahoma"/>
                    <a:cs typeface="Tahoma"/>
                  </a:rPr>
                  <a:t>t</a:t>
                </a:r>
                <a:r>
                  <a:rPr sz="800" b="1" spc="-135" dirty="0">
                    <a:latin typeface="Tahoma"/>
                    <a:cs typeface="Tahoma"/>
                  </a:rPr>
                  <a:t> </a:t>
                </a:r>
                <a:r>
                  <a:rPr sz="800" b="1" spc="-20" dirty="0">
                    <a:latin typeface="Tahoma"/>
                    <a:cs typeface="Tahoma"/>
                  </a:rPr>
                  <a:t>D</a:t>
                </a:r>
                <a:r>
                  <a:rPr sz="800" b="1" spc="-5" dirty="0">
                    <a:latin typeface="Tahoma"/>
                    <a:cs typeface="Tahoma"/>
                  </a:rPr>
                  <a:t>oo</a:t>
                </a:r>
                <a:r>
                  <a:rPr sz="800" b="1" spc="-45" dirty="0">
                    <a:latin typeface="Tahoma"/>
                    <a:cs typeface="Tahoma"/>
                  </a:rPr>
                  <a:t>r  </a:t>
                </a:r>
                <a:r>
                  <a:rPr sz="800" b="1" spc="60" dirty="0">
                    <a:latin typeface="Tahoma"/>
                    <a:cs typeface="Tahoma"/>
                  </a:rPr>
                  <a:t>C</a:t>
                </a:r>
                <a:r>
                  <a:rPr sz="800" b="1" spc="10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n</a:t>
                </a:r>
                <a:r>
                  <a:rPr sz="800" b="1" spc="-40" dirty="0">
                    <a:latin typeface="Tahoma"/>
                    <a:cs typeface="Tahoma"/>
                  </a:rPr>
                  <a:t>t</a:t>
                </a:r>
                <a:r>
                  <a:rPr sz="800" b="1" spc="-65" dirty="0">
                    <a:latin typeface="Tahoma"/>
                    <a:cs typeface="Tahoma"/>
                  </a:rPr>
                  <a:t>r</a:t>
                </a:r>
                <a:r>
                  <a:rPr sz="800" b="1" spc="30" dirty="0">
                    <a:latin typeface="Tahoma"/>
                    <a:cs typeface="Tahoma"/>
                  </a:rPr>
                  <a:t>a</a:t>
                </a:r>
                <a:r>
                  <a:rPr sz="800" b="1" spc="-60" dirty="0">
                    <a:latin typeface="Tahoma"/>
                    <a:cs typeface="Tahoma"/>
                  </a:rPr>
                  <a:t>l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spc="-30" dirty="0">
                    <a:latin typeface="Tahoma"/>
                    <a:cs typeface="Tahoma"/>
                  </a:rPr>
                  <a:t>L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40" dirty="0">
                    <a:latin typeface="Tahoma"/>
                    <a:cs typeface="Tahoma"/>
                  </a:rPr>
                  <a:t>c</a:t>
                </a:r>
                <a:r>
                  <a:rPr sz="800" b="1" spc="-60" dirty="0">
                    <a:latin typeface="Tahoma"/>
                    <a:cs typeface="Tahoma"/>
                  </a:rPr>
                  <a:t>k</a:t>
                </a:r>
                <a:endParaRPr sz="800" dirty="0">
                  <a:latin typeface="Tahoma"/>
                  <a:cs typeface="Tahoma"/>
                </a:endParaRPr>
              </a:p>
            </p:txBody>
          </p:sp>
          <p:pic>
            <p:nvPicPr>
              <p:cNvPr id="40" name="object 174">
                <a:extLst>
                  <a:ext uri="{FF2B5EF4-FFF2-40B4-BE49-F238E27FC236}">
                    <a16:creationId xmlns:a16="http://schemas.microsoft.com/office/drawing/2014/main" id="{093C7260-6CDB-C6B4-CB7B-240FEB306318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54111" y="4646766"/>
                <a:ext cx="460248" cy="333756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675D6B8-B652-876B-A131-CEAE1E6FC19D}"/>
                </a:ext>
              </a:extLst>
            </p:cNvPr>
            <p:cNvGrpSpPr/>
            <p:nvPr/>
          </p:nvGrpSpPr>
          <p:grpSpPr>
            <a:xfrm>
              <a:off x="7763071" y="1621291"/>
              <a:ext cx="1283335" cy="485775"/>
              <a:chOff x="2660013" y="3960050"/>
              <a:chExt cx="1283335" cy="485775"/>
            </a:xfrm>
          </p:grpSpPr>
          <p:grpSp>
            <p:nvGrpSpPr>
              <p:cNvPr id="57" name="object 37">
                <a:extLst>
                  <a:ext uri="{FF2B5EF4-FFF2-40B4-BE49-F238E27FC236}">
                    <a16:creationId xmlns:a16="http://schemas.microsoft.com/office/drawing/2014/main" id="{DFA40DA5-A7E9-1C61-7A2D-A43654D85D99}"/>
                  </a:ext>
                </a:extLst>
              </p:cNvPr>
              <p:cNvGrpSpPr/>
              <p:nvPr/>
            </p:nvGrpSpPr>
            <p:grpSpPr>
              <a:xfrm>
                <a:off x="2660013" y="3960050"/>
                <a:ext cx="1283335" cy="485775"/>
                <a:chOff x="2523934" y="3977830"/>
                <a:chExt cx="1283335" cy="485775"/>
              </a:xfrm>
            </p:grpSpPr>
            <p:pic>
              <p:nvPicPr>
                <p:cNvPr id="59" name="object 38">
                  <a:extLst>
                    <a:ext uri="{FF2B5EF4-FFF2-40B4-BE49-F238E27FC236}">
                      <a16:creationId xmlns:a16="http://schemas.microsoft.com/office/drawing/2014/main" id="{59E9CE25-AB7E-0460-37D2-A90197A9E538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626917" y="4004588"/>
                  <a:ext cx="415445" cy="417019"/>
                </a:xfrm>
                <a:prstGeom prst="rect">
                  <a:avLst/>
                </a:prstGeom>
              </p:spPr>
            </p:pic>
            <p:sp>
              <p:nvSpPr>
                <p:cNvPr id="60" name="object 39">
                  <a:extLst>
                    <a:ext uri="{FF2B5EF4-FFF2-40B4-BE49-F238E27FC236}">
                      <a16:creationId xmlns:a16="http://schemas.microsoft.com/office/drawing/2014/main" id="{8607FF57-405C-F323-ADDD-E6B1E08FB244}"/>
                    </a:ext>
                  </a:extLst>
                </p:cNvPr>
                <p:cNvSpPr/>
                <p:nvPr/>
              </p:nvSpPr>
              <p:spPr>
                <a:xfrm>
                  <a:off x="2538222" y="3992117"/>
                  <a:ext cx="125476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760" h="457200">
                      <a:moveTo>
                        <a:pt x="0" y="83438"/>
                      </a:moveTo>
                      <a:lnTo>
                        <a:pt x="6554" y="50952"/>
                      </a:lnTo>
                      <a:lnTo>
                        <a:pt x="24431" y="24431"/>
                      </a:lnTo>
                      <a:lnTo>
                        <a:pt x="50952" y="6554"/>
                      </a:lnTo>
                      <a:lnTo>
                        <a:pt x="83438" y="0"/>
                      </a:lnTo>
                      <a:lnTo>
                        <a:pt x="1170813" y="0"/>
                      </a:lnTo>
                      <a:lnTo>
                        <a:pt x="1203299" y="6554"/>
                      </a:lnTo>
                      <a:lnTo>
                        <a:pt x="1229820" y="24431"/>
                      </a:lnTo>
                      <a:lnTo>
                        <a:pt x="1247697" y="50952"/>
                      </a:lnTo>
                      <a:lnTo>
                        <a:pt x="1254252" y="83438"/>
                      </a:lnTo>
                      <a:lnTo>
                        <a:pt x="1254252" y="373760"/>
                      </a:lnTo>
                      <a:lnTo>
                        <a:pt x="1247697" y="406247"/>
                      </a:lnTo>
                      <a:lnTo>
                        <a:pt x="1229820" y="432768"/>
                      </a:lnTo>
                      <a:lnTo>
                        <a:pt x="1203299" y="450645"/>
                      </a:lnTo>
                      <a:lnTo>
                        <a:pt x="1170813" y="457199"/>
                      </a:lnTo>
                      <a:lnTo>
                        <a:pt x="83438" y="457199"/>
                      </a:lnTo>
                      <a:lnTo>
                        <a:pt x="50952" y="450645"/>
                      </a:lnTo>
                      <a:lnTo>
                        <a:pt x="24431" y="432768"/>
                      </a:lnTo>
                      <a:lnTo>
                        <a:pt x="6554" y="406247"/>
                      </a:lnTo>
                      <a:lnTo>
                        <a:pt x="0" y="373760"/>
                      </a:lnTo>
                      <a:lnTo>
                        <a:pt x="0" y="83438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8" name="object 40">
                <a:extLst>
                  <a:ext uri="{FF2B5EF4-FFF2-40B4-BE49-F238E27FC236}">
                    <a16:creationId xmlns:a16="http://schemas.microsoft.com/office/drawing/2014/main" id="{1AFA32FF-2F0F-1BD6-9868-73349883D678}"/>
                  </a:ext>
                </a:extLst>
              </p:cNvPr>
              <p:cNvSpPr txBox="1"/>
              <p:nvPr/>
            </p:nvSpPr>
            <p:spPr>
              <a:xfrm>
                <a:off x="3204018" y="4065778"/>
                <a:ext cx="676275" cy="26987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7429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dirty="0">
                    <a:latin typeface="Tahoma"/>
                    <a:cs typeface="Tahoma"/>
                  </a:rPr>
                  <a:t>P</a:t>
                </a:r>
                <a:r>
                  <a:rPr sz="800" b="1" spc="45" dirty="0">
                    <a:latin typeface="Tahoma"/>
                    <a:cs typeface="Tahoma"/>
                  </a:rPr>
                  <a:t>a</a:t>
                </a:r>
                <a:r>
                  <a:rPr sz="800" b="1" dirty="0">
                    <a:latin typeface="Tahoma"/>
                    <a:cs typeface="Tahoma"/>
                  </a:rPr>
                  <a:t>s</a:t>
                </a:r>
                <a:r>
                  <a:rPr sz="800" b="1" spc="-10" dirty="0">
                    <a:latin typeface="Tahoma"/>
                    <a:cs typeface="Tahoma"/>
                  </a:rPr>
                  <a:t>se</a:t>
                </a:r>
                <a:r>
                  <a:rPr sz="800" b="1" spc="-20" dirty="0">
                    <a:latin typeface="Tahoma"/>
                    <a:cs typeface="Tahoma"/>
                  </a:rPr>
                  <a:t>n</a:t>
                </a:r>
                <a:r>
                  <a:rPr sz="800" b="1" spc="5" dirty="0">
                    <a:latin typeface="Tahoma"/>
                    <a:cs typeface="Tahoma"/>
                  </a:rPr>
                  <a:t>g</a:t>
                </a:r>
                <a:r>
                  <a:rPr sz="800" b="1" spc="-35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r</a:t>
                </a:r>
                <a:r>
                  <a:rPr sz="800" b="1" spc="-5" dirty="0">
                    <a:latin typeface="Tahoma"/>
                    <a:cs typeface="Tahoma"/>
                  </a:rPr>
                  <a:t>s  </a:t>
                </a:r>
                <a:r>
                  <a:rPr sz="800" b="1" spc="-10" dirty="0">
                    <a:latin typeface="Tahoma"/>
                    <a:cs typeface="Tahoma"/>
                  </a:rPr>
                  <a:t>S</a:t>
                </a:r>
                <a:r>
                  <a:rPr sz="800" b="1" spc="-25" dirty="0">
                    <a:latin typeface="Tahoma"/>
                    <a:cs typeface="Tahoma"/>
                  </a:rPr>
                  <a:t>t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5" dirty="0">
                    <a:latin typeface="Tahoma"/>
                    <a:cs typeface="Tahoma"/>
                  </a:rPr>
                  <a:t>p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spc="-60" dirty="0">
                    <a:latin typeface="Tahoma"/>
                    <a:cs typeface="Tahoma"/>
                  </a:rPr>
                  <a:t>R</a:t>
                </a:r>
                <a:r>
                  <a:rPr sz="800" b="1" spc="10" dirty="0">
                    <a:latin typeface="Tahoma"/>
                    <a:cs typeface="Tahoma"/>
                  </a:rPr>
                  <a:t>e</a:t>
                </a:r>
                <a:r>
                  <a:rPr sz="800" b="1" spc="5" dirty="0">
                    <a:latin typeface="Tahoma"/>
                    <a:cs typeface="Tahoma"/>
                  </a:rPr>
                  <a:t>q</a:t>
                </a:r>
                <a:r>
                  <a:rPr sz="800" b="1" spc="-15" dirty="0">
                    <a:latin typeface="Tahoma"/>
                    <a:cs typeface="Tahoma"/>
                  </a:rPr>
                  <a:t>ue</a:t>
                </a:r>
                <a:r>
                  <a:rPr sz="800" b="1" spc="-20" dirty="0">
                    <a:latin typeface="Tahoma"/>
                    <a:cs typeface="Tahoma"/>
                  </a:rPr>
                  <a:t>s</a:t>
                </a:r>
                <a:r>
                  <a:rPr sz="800" b="1" spc="-30" dirty="0">
                    <a:latin typeface="Tahoma"/>
                    <a:cs typeface="Tahoma"/>
                  </a:rPr>
                  <a:t>t</a:t>
                </a:r>
                <a:endParaRPr sz="8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64" name="object 54">
              <a:extLst>
                <a:ext uri="{FF2B5EF4-FFF2-40B4-BE49-F238E27FC236}">
                  <a16:creationId xmlns:a16="http://schemas.microsoft.com/office/drawing/2014/main" id="{A4E4DDE0-027E-641A-18EC-8975ACDB2E42}"/>
                </a:ext>
              </a:extLst>
            </p:cNvPr>
            <p:cNvGrpSpPr/>
            <p:nvPr/>
          </p:nvGrpSpPr>
          <p:grpSpPr>
            <a:xfrm>
              <a:off x="9957463" y="3326924"/>
              <a:ext cx="744521" cy="804554"/>
              <a:chOff x="4142422" y="5259514"/>
              <a:chExt cx="818515" cy="1031875"/>
            </a:xfrm>
          </p:grpSpPr>
          <p:pic>
            <p:nvPicPr>
              <p:cNvPr id="65" name="object 55">
                <a:extLst>
                  <a:ext uri="{FF2B5EF4-FFF2-40B4-BE49-F238E27FC236}">
                    <a16:creationId xmlns:a16="http://schemas.microsoft.com/office/drawing/2014/main" id="{641D6599-6B62-37E7-B17F-A1193D157CF3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66615" y="5298948"/>
                <a:ext cx="765048" cy="713232"/>
              </a:xfrm>
              <a:prstGeom prst="rect">
                <a:avLst/>
              </a:prstGeom>
            </p:spPr>
          </p:pic>
          <p:sp>
            <p:nvSpPr>
              <p:cNvPr id="66" name="object 56">
                <a:extLst>
                  <a:ext uri="{FF2B5EF4-FFF2-40B4-BE49-F238E27FC236}">
                    <a16:creationId xmlns:a16="http://schemas.microsoft.com/office/drawing/2014/main" id="{789E6260-F08E-D6FA-797E-913B32FF107F}"/>
                  </a:ext>
                </a:extLst>
              </p:cNvPr>
              <p:cNvSpPr/>
              <p:nvPr/>
            </p:nvSpPr>
            <p:spPr>
              <a:xfrm>
                <a:off x="4156709" y="5273802"/>
                <a:ext cx="789940" cy="1003300"/>
              </a:xfrm>
              <a:custGeom>
                <a:avLst/>
                <a:gdLst/>
                <a:ahLst/>
                <a:cxnLst/>
                <a:rect l="l" t="t" r="r" b="b"/>
                <a:pathLst>
                  <a:path w="789939" h="1003300">
                    <a:moveTo>
                      <a:pt x="0" y="81407"/>
                    </a:moveTo>
                    <a:lnTo>
                      <a:pt x="6397" y="49720"/>
                    </a:lnTo>
                    <a:lnTo>
                      <a:pt x="23844" y="23844"/>
                    </a:lnTo>
                    <a:lnTo>
                      <a:pt x="49720" y="6397"/>
                    </a:lnTo>
                    <a:lnTo>
                      <a:pt x="81406" y="0"/>
                    </a:lnTo>
                    <a:lnTo>
                      <a:pt x="708025" y="0"/>
                    </a:lnTo>
                    <a:lnTo>
                      <a:pt x="739711" y="6397"/>
                    </a:lnTo>
                    <a:lnTo>
                      <a:pt x="765587" y="23844"/>
                    </a:lnTo>
                    <a:lnTo>
                      <a:pt x="783034" y="49720"/>
                    </a:lnTo>
                    <a:lnTo>
                      <a:pt x="789431" y="81407"/>
                    </a:lnTo>
                    <a:lnTo>
                      <a:pt x="789431" y="921359"/>
                    </a:lnTo>
                    <a:lnTo>
                      <a:pt x="783034" y="953055"/>
                    </a:lnTo>
                    <a:lnTo>
                      <a:pt x="765587" y="978939"/>
                    </a:lnTo>
                    <a:lnTo>
                      <a:pt x="739711" y="996392"/>
                    </a:lnTo>
                    <a:lnTo>
                      <a:pt x="708025" y="1002792"/>
                    </a:lnTo>
                    <a:lnTo>
                      <a:pt x="81406" y="1002792"/>
                    </a:lnTo>
                    <a:lnTo>
                      <a:pt x="49720" y="996392"/>
                    </a:lnTo>
                    <a:lnTo>
                      <a:pt x="23844" y="978939"/>
                    </a:lnTo>
                    <a:lnTo>
                      <a:pt x="6397" y="953055"/>
                    </a:lnTo>
                    <a:lnTo>
                      <a:pt x="0" y="921359"/>
                    </a:lnTo>
                    <a:lnTo>
                      <a:pt x="0" y="81407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7" name="object 142">
              <a:extLst>
                <a:ext uri="{FF2B5EF4-FFF2-40B4-BE49-F238E27FC236}">
                  <a16:creationId xmlns:a16="http://schemas.microsoft.com/office/drawing/2014/main" id="{196AEBD8-7BBB-9CE1-2658-06AAA1EC0DEC}"/>
                </a:ext>
              </a:extLst>
            </p:cNvPr>
            <p:cNvGrpSpPr/>
            <p:nvPr/>
          </p:nvGrpSpPr>
          <p:grpSpPr>
            <a:xfrm>
              <a:off x="7840059" y="2312054"/>
              <a:ext cx="769980" cy="781685"/>
              <a:chOff x="1527238" y="5370766"/>
              <a:chExt cx="864235" cy="781685"/>
            </a:xfrm>
          </p:grpSpPr>
          <p:pic>
            <p:nvPicPr>
              <p:cNvPr id="68" name="object 143">
                <a:extLst>
                  <a:ext uri="{FF2B5EF4-FFF2-40B4-BE49-F238E27FC236}">
                    <a16:creationId xmlns:a16="http://schemas.microsoft.com/office/drawing/2014/main" id="{9BBDF594-F6C2-800A-1BF4-1582AE033CC4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64207" y="5413247"/>
                <a:ext cx="588263" cy="571500"/>
              </a:xfrm>
              <a:prstGeom prst="rect">
                <a:avLst/>
              </a:prstGeom>
            </p:spPr>
          </p:pic>
          <p:sp>
            <p:nvSpPr>
              <p:cNvPr id="69" name="object 144">
                <a:extLst>
                  <a:ext uri="{FF2B5EF4-FFF2-40B4-BE49-F238E27FC236}">
                    <a16:creationId xmlns:a16="http://schemas.microsoft.com/office/drawing/2014/main" id="{96927286-D822-5DBF-4E58-BD6BFADFC400}"/>
                  </a:ext>
                </a:extLst>
              </p:cNvPr>
              <p:cNvSpPr/>
              <p:nvPr/>
            </p:nvSpPr>
            <p:spPr>
              <a:xfrm>
                <a:off x="1541525" y="5385053"/>
                <a:ext cx="835660" cy="753110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753110">
                    <a:moveTo>
                      <a:pt x="0" y="91567"/>
                    </a:moveTo>
                    <a:lnTo>
                      <a:pt x="7199" y="55935"/>
                    </a:lnTo>
                    <a:lnTo>
                      <a:pt x="26828" y="26828"/>
                    </a:lnTo>
                    <a:lnTo>
                      <a:pt x="55935" y="7199"/>
                    </a:lnTo>
                    <a:lnTo>
                      <a:pt x="91567" y="0"/>
                    </a:lnTo>
                    <a:lnTo>
                      <a:pt x="743585" y="0"/>
                    </a:lnTo>
                    <a:lnTo>
                      <a:pt x="779216" y="7199"/>
                    </a:lnTo>
                    <a:lnTo>
                      <a:pt x="808323" y="26828"/>
                    </a:lnTo>
                    <a:lnTo>
                      <a:pt x="827952" y="55935"/>
                    </a:lnTo>
                    <a:lnTo>
                      <a:pt x="835151" y="91567"/>
                    </a:lnTo>
                    <a:lnTo>
                      <a:pt x="835151" y="661238"/>
                    </a:lnTo>
                    <a:lnTo>
                      <a:pt x="827952" y="696899"/>
                    </a:lnTo>
                    <a:lnTo>
                      <a:pt x="808323" y="726020"/>
                    </a:lnTo>
                    <a:lnTo>
                      <a:pt x="779216" y="745655"/>
                    </a:lnTo>
                    <a:lnTo>
                      <a:pt x="743585" y="752856"/>
                    </a:lnTo>
                    <a:lnTo>
                      <a:pt x="91567" y="752856"/>
                    </a:lnTo>
                    <a:lnTo>
                      <a:pt x="55935" y="745655"/>
                    </a:lnTo>
                    <a:lnTo>
                      <a:pt x="26828" y="726020"/>
                    </a:lnTo>
                    <a:lnTo>
                      <a:pt x="7199" y="696899"/>
                    </a:lnTo>
                    <a:lnTo>
                      <a:pt x="0" y="661238"/>
                    </a:lnTo>
                    <a:lnTo>
                      <a:pt x="0" y="91567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" name="object 133">
              <a:extLst>
                <a:ext uri="{FF2B5EF4-FFF2-40B4-BE49-F238E27FC236}">
                  <a16:creationId xmlns:a16="http://schemas.microsoft.com/office/drawing/2014/main" id="{6D00737D-EB04-C62F-B5D7-48A3A6154086}"/>
                </a:ext>
              </a:extLst>
            </p:cNvPr>
            <p:cNvGrpSpPr/>
            <p:nvPr/>
          </p:nvGrpSpPr>
          <p:grpSpPr>
            <a:xfrm>
              <a:off x="8706883" y="2268476"/>
              <a:ext cx="972209" cy="803952"/>
              <a:chOff x="5879782" y="5843206"/>
              <a:chExt cx="978535" cy="480059"/>
            </a:xfrm>
          </p:grpSpPr>
          <p:pic>
            <p:nvPicPr>
              <p:cNvPr id="12" name="object 134">
                <a:extLst>
                  <a:ext uri="{FF2B5EF4-FFF2-40B4-BE49-F238E27FC236}">
                    <a16:creationId xmlns:a16="http://schemas.microsoft.com/office/drawing/2014/main" id="{CCEA768E-DE62-BE39-DA83-37A667DC8810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31479" y="5891886"/>
                <a:ext cx="569880" cy="391531"/>
              </a:xfrm>
              <a:prstGeom prst="rect">
                <a:avLst/>
              </a:prstGeom>
            </p:spPr>
          </p:pic>
          <p:sp>
            <p:nvSpPr>
              <p:cNvPr id="13" name="object 135">
                <a:extLst>
                  <a:ext uri="{FF2B5EF4-FFF2-40B4-BE49-F238E27FC236}">
                    <a16:creationId xmlns:a16="http://schemas.microsoft.com/office/drawing/2014/main" id="{1E305E13-0B94-B7A5-D817-9B61BCD75C63}"/>
                  </a:ext>
                </a:extLst>
              </p:cNvPr>
              <p:cNvSpPr/>
              <p:nvPr/>
            </p:nvSpPr>
            <p:spPr>
              <a:xfrm>
                <a:off x="5894070" y="5857494"/>
                <a:ext cx="949960" cy="451484"/>
              </a:xfrm>
              <a:custGeom>
                <a:avLst/>
                <a:gdLst/>
                <a:ahLst/>
                <a:cxnLst/>
                <a:rect l="l" t="t" r="r" b="b"/>
                <a:pathLst>
                  <a:path w="949959" h="451485">
                    <a:moveTo>
                      <a:pt x="0" y="109435"/>
                    </a:moveTo>
                    <a:lnTo>
                      <a:pt x="8604" y="66838"/>
                    </a:lnTo>
                    <a:lnTo>
                      <a:pt x="32067" y="32053"/>
                    </a:lnTo>
                    <a:lnTo>
                      <a:pt x="66865" y="8600"/>
                    </a:lnTo>
                    <a:lnTo>
                      <a:pt x="109474" y="0"/>
                    </a:lnTo>
                    <a:lnTo>
                      <a:pt x="839977" y="0"/>
                    </a:lnTo>
                    <a:lnTo>
                      <a:pt x="882586" y="8600"/>
                    </a:lnTo>
                    <a:lnTo>
                      <a:pt x="917384" y="32053"/>
                    </a:lnTo>
                    <a:lnTo>
                      <a:pt x="940847" y="66838"/>
                    </a:lnTo>
                    <a:lnTo>
                      <a:pt x="949451" y="109435"/>
                    </a:lnTo>
                    <a:lnTo>
                      <a:pt x="949451" y="341655"/>
                    </a:lnTo>
                    <a:lnTo>
                      <a:pt x="940847" y="384259"/>
                    </a:lnTo>
                    <a:lnTo>
                      <a:pt x="917384" y="419049"/>
                    </a:lnTo>
                    <a:lnTo>
                      <a:pt x="882586" y="442503"/>
                    </a:lnTo>
                    <a:lnTo>
                      <a:pt x="839977" y="451103"/>
                    </a:lnTo>
                    <a:lnTo>
                      <a:pt x="109474" y="451103"/>
                    </a:lnTo>
                    <a:lnTo>
                      <a:pt x="66865" y="442503"/>
                    </a:lnTo>
                    <a:lnTo>
                      <a:pt x="32067" y="419049"/>
                    </a:lnTo>
                    <a:lnTo>
                      <a:pt x="8604" y="384259"/>
                    </a:lnTo>
                    <a:lnTo>
                      <a:pt x="0" y="341655"/>
                    </a:lnTo>
                    <a:lnTo>
                      <a:pt x="0" y="109435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9DDACA9-11D0-42F2-0BFE-A11532BBDD79}"/>
                </a:ext>
              </a:extLst>
            </p:cNvPr>
            <p:cNvGrpSpPr/>
            <p:nvPr/>
          </p:nvGrpSpPr>
          <p:grpSpPr>
            <a:xfrm>
              <a:off x="10470677" y="1614153"/>
              <a:ext cx="1180758" cy="632768"/>
              <a:chOff x="10518521" y="2215409"/>
              <a:chExt cx="1284605" cy="678180"/>
            </a:xfrm>
          </p:grpSpPr>
          <p:grpSp>
            <p:nvGrpSpPr>
              <p:cNvPr id="70" name="object 41">
                <a:extLst>
                  <a:ext uri="{FF2B5EF4-FFF2-40B4-BE49-F238E27FC236}">
                    <a16:creationId xmlns:a16="http://schemas.microsoft.com/office/drawing/2014/main" id="{89011804-EAEB-98EB-9BC3-715515BF66EF}"/>
                  </a:ext>
                </a:extLst>
              </p:cNvPr>
              <p:cNvGrpSpPr/>
              <p:nvPr/>
            </p:nvGrpSpPr>
            <p:grpSpPr>
              <a:xfrm>
                <a:off x="10518521" y="2215409"/>
                <a:ext cx="1284605" cy="678180"/>
                <a:chOff x="2536126" y="4550854"/>
                <a:chExt cx="1284605" cy="678180"/>
              </a:xfrm>
            </p:grpSpPr>
            <p:pic>
              <p:nvPicPr>
                <p:cNvPr id="71" name="object 42">
                  <a:extLst>
                    <a:ext uri="{FF2B5EF4-FFF2-40B4-BE49-F238E27FC236}">
                      <a16:creationId xmlns:a16="http://schemas.microsoft.com/office/drawing/2014/main" id="{DEEC2C93-BF19-CE13-C94C-5BF0950E7386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598420" y="4570475"/>
                  <a:ext cx="294131" cy="289560"/>
                </a:xfrm>
                <a:prstGeom prst="rect">
                  <a:avLst/>
                </a:prstGeom>
              </p:spPr>
            </p:pic>
            <p:pic>
              <p:nvPicPr>
                <p:cNvPr id="72" name="object 43">
                  <a:extLst>
                    <a:ext uri="{FF2B5EF4-FFF2-40B4-BE49-F238E27FC236}">
                      <a16:creationId xmlns:a16="http://schemas.microsoft.com/office/drawing/2014/main" id="{748D398D-E641-F8DB-2949-DF3A6A411C01}"/>
                    </a:ext>
                  </a:extLst>
                </p:cNvPr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596896" y="4934711"/>
                  <a:ext cx="294131" cy="289560"/>
                </a:xfrm>
                <a:prstGeom prst="rect">
                  <a:avLst/>
                </a:prstGeom>
              </p:spPr>
            </p:pic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3084F17C-8FBE-2E21-587C-44E86E4E42D8}"/>
                    </a:ext>
                  </a:extLst>
                </p:cNvPr>
                <p:cNvSpPr/>
                <p:nvPr/>
              </p:nvSpPr>
              <p:spPr>
                <a:xfrm>
                  <a:off x="2550414" y="4565141"/>
                  <a:ext cx="1256030" cy="64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029" h="649604">
                      <a:moveTo>
                        <a:pt x="0" y="101345"/>
                      </a:moveTo>
                      <a:lnTo>
                        <a:pt x="7959" y="61882"/>
                      </a:lnTo>
                      <a:lnTo>
                        <a:pt x="29670" y="29670"/>
                      </a:lnTo>
                      <a:lnTo>
                        <a:pt x="61882" y="7959"/>
                      </a:lnTo>
                      <a:lnTo>
                        <a:pt x="101346" y="0"/>
                      </a:lnTo>
                      <a:lnTo>
                        <a:pt x="1154430" y="0"/>
                      </a:lnTo>
                      <a:lnTo>
                        <a:pt x="1193893" y="7959"/>
                      </a:lnTo>
                      <a:lnTo>
                        <a:pt x="1226105" y="29670"/>
                      </a:lnTo>
                      <a:lnTo>
                        <a:pt x="1247816" y="61882"/>
                      </a:lnTo>
                      <a:lnTo>
                        <a:pt x="1255776" y="101345"/>
                      </a:lnTo>
                      <a:lnTo>
                        <a:pt x="1255776" y="547877"/>
                      </a:lnTo>
                      <a:lnTo>
                        <a:pt x="1247816" y="587341"/>
                      </a:lnTo>
                      <a:lnTo>
                        <a:pt x="1226105" y="619553"/>
                      </a:lnTo>
                      <a:lnTo>
                        <a:pt x="1193893" y="641264"/>
                      </a:lnTo>
                      <a:lnTo>
                        <a:pt x="1154430" y="649223"/>
                      </a:lnTo>
                      <a:lnTo>
                        <a:pt x="101346" y="649223"/>
                      </a:lnTo>
                      <a:lnTo>
                        <a:pt x="61882" y="641264"/>
                      </a:lnTo>
                      <a:lnTo>
                        <a:pt x="29670" y="619553"/>
                      </a:lnTo>
                      <a:lnTo>
                        <a:pt x="7959" y="587341"/>
                      </a:lnTo>
                      <a:lnTo>
                        <a:pt x="0" y="547877"/>
                      </a:lnTo>
                      <a:lnTo>
                        <a:pt x="0" y="101345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4" name="object 45">
                <a:extLst>
                  <a:ext uri="{FF2B5EF4-FFF2-40B4-BE49-F238E27FC236}">
                    <a16:creationId xmlns:a16="http://schemas.microsoft.com/office/drawing/2014/main" id="{58FF9736-9D5C-B1AF-6AB8-62A4E6DA360A}"/>
                  </a:ext>
                </a:extLst>
              </p:cNvPr>
              <p:cNvSpPr txBox="1"/>
              <p:nvPr/>
            </p:nvSpPr>
            <p:spPr>
              <a:xfrm>
                <a:off x="10770171" y="2356443"/>
                <a:ext cx="96266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170180" algn="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spc="-30" dirty="0">
                    <a:latin typeface="Tahoma"/>
                    <a:cs typeface="Tahoma"/>
                  </a:rPr>
                  <a:t>E</a:t>
                </a:r>
                <a:r>
                  <a:rPr sz="800" b="1" spc="-55" dirty="0">
                    <a:latin typeface="Tahoma"/>
                    <a:cs typeface="Tahoma"/>
                  </a:rPr>
                  <a:t>x</a:t>
                </a:r>
                <a:r>
                  <a:rPr sz="800" b="1" spc="-40" dirty="0">
                    <a:latin typeface="Tahoma"/>
                    <a:cs typeface="Tahoma"/>
                  </a:rPr>
                  <a:t>t</a:t>
                </a:r>
                <a:r>
                  <a:rPr sz="800" b="1" spc="-35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r</a:t>
                </a:r>
                <a:r>
                  <a:rPr sz="800" b="1" spc="-55" dirty="0">
                    <a:latin typeface="Tahoma"/>
                    <a:cs typeface="Tahoma"/>
                  </a:rPr>
                  <a:t>i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65" dirty="0">
                    <a:latin typeface="Tahoma"/>
                    <a:cs typeface="Tahoma"/>
                  </a:rPr>
                  <a:t>r</a:t>
                </a:r>
                <a:r>
                  <a:rPr sz="800" b="1" spc="-235" dirty="0">
                    <a:latin typeface="Tahoma"/>
                    <a:cs typeface="Tahoma"/>
                  </a:rPr>
                  <a:t>/</a:t>
                </a:r>
                <a:r>
                  <a:rPr sz="800" b="1" spc="-130" dirty="0">
                    <a:latin typeface="Tahoma"/>
                    <a:cs typeface="Tahoma"/>
                  </a:rPr>
                  <a:t> </a:t>
                </a:r>
                <a:r>
                  <a:rPr sz="800" b="1" spc="-165" dirty="0">
                    <a:latin typeface="Tahoma"/>
                    <a:cs typeface="Tahoma"/>
                  </a:rPr>
                  <a:t>I</a:t>
                </a:r>
                <a:r>
                  <a:rPr sz="800" b="1" spc="-15" dirty="0">
                    <a:latin typeface="Tahoma"/>
                    <a:cs typeface="Tahoma"/>
                  </a:rPr>
                  <a:t>n</a:t>
                </a:r>
                <a:r>
                  <a:rPr sz="800" b="1" spc="-40" dirty="0">
                    <a:latin typeface="Tahoma"/>
                    <a:cs typeface="Tahoma"/>
                  </a:rPr>
                  <a:t>t</a:t>
                </a:r>
                <a:r>
                  <a:rPr sz="800" b="1" spc="-35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r</a:t>
                </a:r>
                <a:r>
                  <a:rPr sz="800" b="1" spc="-70" dirty="0">
                    <a:latin typeface="Tahoma"/>
                    <a:cs typeface="Tahoma"/>
                  </a:rPr>
                  <a:t>i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45" dirty="0">
                    <a:latin typeface="Tahoma"/>
                    <a:cs typeface="Tahoma"/>
                  </a:rPr>
                  <a:t>r  </a:t>
                </a:r>
                <a:r>
                  <a:rPr sz="800" b="1" spc="15" dirty="0">
                    <a:latin typeface="Tahoma"/>
                    <a:cs typeface="Tahoma"/>
                  </a:rPr>
                  <a:t>A</a:t>
                </a:r>
                <a:r>
                  <a:rPr sz="800" b="1" spc="40" dirty="0">
                    <a:latin typeface="Tahoma"/>
                    <a:cs typeface="Tahoma"/>
                  </a:rPr>
                  <a:t>cc</a:t>
                </a:r>
                <a:r>
                  <a:rPr sz="800" b="1" dirty="0">
                    <a:latin typeface="Tahoma"/>
                    <a:cs typeface="Tahoma"/>
                  </a:rPr>
                  <a:t>e</a:t>
                </a:r>
                <a:r>
                  <a:rPr sz="800" b="1" spc="5" dirty="0">
                    <a:latin typeface="Tahoma"/>
                    <a:cs typeface="Tahoma"/>
                  </a:rPr>
                  <a:t>s</a:t>
                </a:r>
                <a:r>
                  <a:rPr sz="800" b="1" spc="-5" dirty="0">
                    <a:latin typeface="Tahoma"/>
                    <a:cs typeface="Tahoma"/>
                  </a:rPr>
                  <a:t>s</a:t>
                </a:r>
                <a:r>
                  <a:rPr sz="800" b="1" spc="-114" dirty="0">
                    <a:latin typeface="Tahoma"/>
                    <a:cs typeface="Tahoma"/>
                  </a:rPr>
                  <a:t> </a:t>
                </a:r>
                <a:r>
                  <a:rPr sz="800" b="1" spc="-55" dirty="0">
                    <a:latin typeface="Tahoma"/>
                    <a:cs typeface="Tahoma"/>
                  </a:rPr>
                  <a:t>r</a:t>
                </a:r>
                <a:r>
                  <a:rPr sz="800" b="1" spc="10" dirty="0">
                    <a:latin typeface="Tahoma"/>
                    <a:cs typeface="Tahoma"/>
                  </a:rPr>
                  <a:t>e</a:t>
                </a:r>
                <a:r>
                  <a:rPr sz="800" b="1" spc="5" dirty="0">
                    <a:latin typeface="Tahoma"/>
                    <a:cs typeface="Tahoma"/>
                  </a:rPr>
                  <a:t>q</a:t>
                </a:r>
                <a:r>
                  <a:rPr sz="800" b="1" spc="-70" dirty="0">
                    <a:latin typeface="Tahoma"/>
                    <a:cs typeface="Tahoma"/>
                  </a:rPr>
                  <a:t>u</a:t>
                </a:r>
                <a:r>
                  <a:rPr sz="800" b="1" spc="-45" dirty="0">
                    <a:latin typeface="Tahoma"/>
                    <a:cs typeface="Tahoma"/>
                  </a:rPr>
                  <a:t>i</a:t>
                </a:r>
                <a:r>
                  <a:rPr sz="800" b="1" spc="-65" dirty="0">
                    <a:latin typeface="Tahoma"/>
                    <a:cs typeface="Tahoma"/>
                  </a:rPr>
                  <a:t>r</a:t>
                </a:r>
                <a:r>
                  <a:rPr sz="800" b="1" spc="5" dirty="0">
                    <a:latin typeface="Tahoma"/>
                    <a:cs typeface="Tahoma"/>
                  </a:rPr>
                  <a:t>ed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dirty="0">
                    <a:latin typeface="Tahoma"/>
                    <a:cs typeface="Tahoma"/>
                  </a:rPr>
                  <a:t>f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45" dirty="0">
                    <a:latin typeface="Tahoma"/>
                    <a:cs typeface="Tahoma"/>
                  </a:rPr>
                  <a:t>r  </a:t>
                </a:r>
                <a:r>
                  <a:rPr sz="800" b="1" spc="20" dirty="0">
                    <a:latin typeface="Tahoma"/>
                    <a:cs typeface="Tahoma"/>
                  </a:rPr>
                  <a:t>d</a:t>
                </a:r>
                <a:r>
                  <a:rPr sz="800" b="1" spc="-55" dirty="0">
                    <a:latin typeface="Tahoma"/>
                    <a:cs typeface="Tahoma"/>
                  </a:rPr>
                  <a:t>i</a:t>
                </a:r>
                <a:r>
                  <a:rPr sz="800" b="1" dirty="0">
                    <a:latin typeface="Tahoma"/>
                    <a:cs typeface="Tahoma"/>
                  </a:rPr>
                  <a:t>s</a:t>
                </a:r>
                <a:r>
                  <a:rPr sz="800" b="1" spc="45" dirty="0">
                    <a:latin typeface="Tahoma"/>
                    <a:cs typeface="Tahoma"/>
                  </a:rPr>
                  <a:t>a</a:t>
                </a:r>
                <a:r>
                  <a:rPr sz="800" b="1" spc="5" dirty="0">
                    <a:latin typeface="Tahoma"/>
                    <a:cs typeface="Tahoma"/>
                  </a:rPr>
                  <a:t>b</a:t>
                </a:r>
                <a:r>
                  <a:rPr sz="800" b="1" spc="-70" dirty="0">
                    <a:latin typeface="Tahoma"/>
                    <a:cs typeface="Tahoma"/>
                  </a:rPr>
                  <a:t>l</a:t>
                </a:r>
                <a:r>
                  <a:rPr sz="800" b="1" spc="5" dirty="0">
                    <a:latin typeface="Tahoma"/>
                    <a:cs typeface="Tahoma"/>
                  </a:rPr>
                  <a:t>ed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spc="20" dirty="0">
                    <a:latin typeface="Tahoma"/>
                    <a:cs typeface="Tahoma"/>
                  </a:rPr>
                  <a:t>p</a:t>
                </a:r>
                <a:r>
                  <a:rPr sz="800" b="1" spc="10" dirty="0">
                    <a:latin typeface="Tahoma"/>
                    <a:cs typeface="Tahoma"/>
                  </a:rPr>
                  <a:t>e</a:t>
                </a:r>
                <a:r>
                  <a:rPr sz="800" b="1" spc="-65" dirty="0">
                    <a:latin typeface="Tahoma"/>
                    <a:cs typeface="Tahoma"/>
                  </a:rPr>
                  <a:t>r</a:t>
                </a:r>
                <a:r>
                  <a:rPr sz="800" b="1" dirty="0">
                    <a:latin typeface="Tahoma"/>
                    <a:cs typeface="Tahoma"/>
                  </a:rPr>
                  <a:t>s</a:t>
                </a:r>
                <a:r>
                  <a:rPr sz="800" b="1" spc="-15" dirty="0">
                    <a:latin typeface="Tahoma"/>
                    <a:cs typeface="Tahoma"/>
                  </a:rPr>
                  <a:t>o</a:t>
                </a:r>
                <a:r>
                  <a:rPr sz="800" b="1" spc="-30" dirty="0">
                    <a:latin typeface="Tahoma"/>
                    <a:cs typeface="Tahoma"/>
                  </a:rPr>
                  <a:t>n</a:t>
                </a:r>
                <a:endParaRPr sz="8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75" name="object 46">
              <a:extLst>
                <a:ext uri="{FF2B5EF4-FFF2-40B4-BE49-F238E27FC236}">
                  <a16:creationId xmlns:a16="http://schemas.microsoft.com/office/drawing/2014/main" id="{C9EEBEEA-1DF7-AADB-5407-49BB9D4338AE}"/>
                </a:ext>
              </a:extLst>
            </p:cNvPr>
            <p:cNvGrpSpPr/>
            <p:nvPr/>
          </p:nvGrpSpPr>
          <p:grpSpPr>
            <a:xfrm>
              <a:off x="9774307" y="2374951"/>
              <a:ext cx="842497" cy="569601"/>
              <a:chOff x="1105661" y="4642865"/>
              <a:chExt cx="1125220" cy="574675"/>
            </a:xfrm>
          </p:grpSpPr>
          <p:pic>
            <p:nvPicPr>
              <p:cNvPr id="76" name="object 47">
                <a:extLst>
                  <a:ext uri="{FF2B5EF4-FFF2-40B4-BE49-F238E27FC236}">
                    <a16:creationId xmlns:a16="http://schemas.microsoft.com/office/drawing/2014/main" id="{1754425B-B25E-75DC-4A82-2DA3189F7A08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9095" y="4664963"/>
                <a:ext cx="562813" cy="539495"/>
              </a:xfrm>
              <a:prstGeom prst="rect">
                <a:avLst/>
              </a:prstGeom>
            </p:spPr>
          </p:pic>
          <p:sp>
            <p:nvSpPr>
              <p:cNvPr id="77" name="object 48">
                <a:extLst>
                  <a:ext uri="{FF2B5EF4-FFF2-40B4-BE49-F238E27FC236}">
                    <a16:creationId xmlns:a16="http://schemas.microsoft.com/office/drawing/2014/main" id="{96F23C96-DC25-AF3D-6018-80FD5840ABFA}"/>
                  </a:ext>
                </a:extLst>
              </p:cNvPr>
              <p:cNvSpPr/>
              <p:nvPr/>
            </p:nvSpPr>
            <p:spPr>
              <a:xfrm>
                <a:off x="1105661" y="4642865"/>
                <a:ext cx="1125220" cy="574675"/>
              </a:xfrm>
              <a:custGeom>
                <a:avLst/>
                <a:gdLst/>
                <a:ahLst/>
                <a:cxnLst/>
                <a:rect l="l" t="t" r="r" b="b"/>
                <a:pathLst>
                  <a:path w="1125220" h="574675">
                    <a:moveTo>
                      <a:pt x="0" y="78231"/>
                    </a:moveTo>
                    <a:lnTo>
                      <a:pt x="6145" y="47791"/>
                    </a:lnTo>
                    <a:lnTo>
                      <a:pt x="22904" y="22923"/>
                    </a:lnTo>
                    <a:lnTo>
                      <a:pt x="47759" y="6151"/>
                    </a:lnTo>
                    <a:lnTo>
                      <a:pt x="78193" y="0"/>
                    </a:lnTo>
                    <a:lnTo>
                      <a:pt x="1046480" y="0"/>
                    </a:lnTo>
                    <a:lnTo>
                      <a:pt x="1076920" y="6151"/>
                    </a:lnTo>
                    <a:lnTo>
                      <a:pt x="1101788" y="22923"/>
                    </a:lnTo>
                    <a:lnTo>
                      <a:pt x="1118560" y="47791"/>
                    </a:lnTo>
                    <a:lnTo>
                      <a:pt x="1124712" y="78231"/>
                    </a:lnTo>
                    <a:lnTo>
                      <a:pt x="1124712" y="496315"/>
                    </a:lnTo>
                    <a:lnTo>
                      <a:pt x="1118560" y="526756"/>
                    </a:lnTo>
                    <a:lnTo>
                      <a:pt x="1101788" y="551624"/>
                    </a:lnTo>
                    <a:lnTo>
                      <a:pt x="1076920" y="568396"/>
                    </a:lnTo>
                    <a:lnTo>
                      <a:pt x="1046480" y="574547"/>
                    </a:lnTo>
                    <a:lnTo>
                      <a:pt x="78193" y="574547"/>
                    </a:lnTo>
                    <a:lnTo>
                      <a:pt x="47759" y="568396"/>
                    </a:lnTo>
                    <a:lnTo>
                      <a:pt x="22904" y="551624"/>
                    </a:lnTo>
                    <a:lnTo>
                      <a:pt x="6145" y="526756"/>
                    </a:lnTo>
                    <a:lnTo>
                      <a:pt x="0" y="496315"/>
                    </a:lnTo>
                    <a:lnTo>
                      <a:pt x="0" y="78231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83" name="object 176">
              <a:extLst>
                <a:ext uri="{FF2B5EF4-FFF2-40B4-BE49-F238E27FC236}">
                  <a16:creationId xmlns:a16="http://schemas.microsoft.com/office/drawing/2014/main" id="{6911976C-91E9-1847-69DE-485A36168001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94959" y="2387681"/>
              <a:ext cx="622135" cy="709198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0951260-93E1-0559-42F3-B8936877E865}"/>
                </a:ext>
              </a:extLst>
            </p:cNvPr>
            <p:cNvGrpSpPr/>
            <p:nvPr/>
          </p:nvGrpSpPr>
          <p:grpSpPr>
            <a:xfrm>
              <a:off x="9265384" y="4163373"/>
              <a:ext cx="1503453" cy="1416590"/>
              <a:chOff x="9889426" y="4920487"/>
              <a:chExt cx="1696085" cy="1486218"/>
            </a:xfrm>
          </p:grpSpPr>
          <p:sp>
            <p:nvSpPr>
              <p:cNvPr id="106" name="object 179">
                <a:extLst>
                  <a:ext uri="{FF2B5EF4-FFF2-40B4-BE49-F238E27FC236}">
                    <a16:creationId xmlns:a16="http://schemas.microsoft.com/office/drawing/2014/main" id="{FEFAA4EC-D0EE-E13E-DB23-1FE6738F9720}"/>
                  </a:ext>
                </a:extLst>
              </p:cNvPr>
              <p:cNvSpPr txBox="1"/>
              <p:nvPr/>
            </p:nvSpPr>
            <p:spPr>
              <a:xfrm>
                <a:off x="9920468" y="5303139"/>
                <a:ext cx="834772" cy="433705"/>
              </a:xfrm>
              <a:prstGeom prst="rect">
                <a:avLst/>
              </a:prstGeom>
              <a:solidFill>
                <a:srgbClr val="F4D9D2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5875" algn="ctr">
                  <a:lnSpc>
                    <a:spcPts val="990"/>
                  </a:lnSpc>
                </a:pP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ITS</a:t>
                </a:r>
                <a:endParaRPr sz="1000" dirty="0">
                  <a:latin typeface="Arial MT"/>
                  <a:cs typeface="Arial MT"/>
                </a:endParaRPr>
              </a:p>
              <a:p>
                <a:pPr marL="40640" marR="16510" algn="ctr">
                  <a:lnSpc>
                    <a:spcPct val="100000"/>
                  </a:lnSpc>
                </a:pP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DRIVER’S </a:t>
                </a: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 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C</a:t>
                </a: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O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MMAND</a:t>
                </a:r>
                <a:endParaRPr sz="1000" dirty="0">
                  <a:latin typeface="Arial MT"/>
                  <a:cs typeface="Arial MT"/>
                </a:endParaRPr>
              </a:p>
            </p:txBody>
          </p:sp>
          <p:sp>
            <p:nvSpPr>
              <p:cNvPr id="107" name="object 181">
                <a:extLst>
                  <a:ext uri="{FF2B5EF4-FFF2-40B4-BE49-F238E27FC236}">
                    <a16:creationId xmlns:a16="http://schemas.microsoft.com/office/drawing/2014/main" id="{98446BDD-5BD1-C715-18DD-9ADDC4B08427}"/>
                  </a:ext>
                </a:extLst>
              </p:cNvPr>
              <p:cNvSpPr txBox="1"/>
              <p:nvPr/>
            </p:nvSpPr>
            <p:spPr>
              <a:xfrm>
                <a:off x="10727055" y="4998339"/>
                <a:ext cx="783037" cy="323404"/>
              </a:xfrm>
              <a:prstGeom prst="rect">
                <a:avLst/>
              </a:prstGeom>
              <a:solidFill>
                <a:srgbClr val="F4D9D2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46990" marR="53340" indent="160020">
                  <a:lnSpc>
                    <a:spcPts val="1200"/>
                  </a:lnSpc>
                </a:pP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ITS </a:t>
                </a:r>
                <a:r>
                  <a:rPr sz="1000" spc="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 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</a:t>
                </a:r>
                <a:r>
                  <a:rPr sz="1000" spc="-2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Y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</a:t>
                </a:r>
                <a:r>
                  <a:rPr sz="1000" spc="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T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E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M</a:t>
                </a:r>
                <a:endParaRPr sz="1000" dirty="0">
                  <a:latin typeface="Arial MT"/>
                  <a:cs typeface="Arial MT"/>
                </a:endParaRPr>
              </a:p>
            </p:txBody>
          </p:sp>
          <p:grpSp>
            <p:nvGrpSpPr>
              <p:cNvPr id="108" name="object 182">
                <a:extLst>
                  <a:ext uri="{FF2B5EF4-FFF2-40B4-BE49-F238E27FC236}">
                    <a16:creationId xmlns:a16="http://schemas.microsoft.com/office/drawing/2014/main" id="{851A26AF-7256-696C-772D-3F6B45276994}"/>
                  </a:ext>
                </a:extLst>
              </p:cNvPr>
              <p:cNvGrpSpPr/>
              <p:nvPr/>
            </p:nvGrpSpPr>
            <p:grpSpPr>
              <a:xfrm>
                <a:off x="9889426" y="4930330"/>
                <a:ext cx="1696085" cy="1476375"/>
                <a:chOff x="9889426" y="4930330"/>
                <a:chExt cx="1696085" cy="1476375"/>
              </a:xfrm>
            </p:grpSpPr>
            <p:sp>
              <p:nvSpPr>
                <p:cNvPr id="112" name="object 183">
                  <a:extLst>
                    <a:ext uri="{FF2B5EF4-FFF2-40B4-BE49-F238E27FC236}">
                      <a16:creationId xmlns:a16="http://schemas.microsoft.com/office/drawing/2014/main" id="{A1DD01F3-9903-FDC6-5BF8-85DA7A33D544}"/>
                    </a:ext>
                  </a:extLst>
                </p:cNvPr>
                <p:cNvSpPr/>
                <p:nvPr/>
              </p:nvSpPr>
              <p:spPr>
                <a:xfrm>
                  <a:off x="9903714" y="4944617"/>
                  <a:ext cx="166751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509" h="1447800">
                      <a:moveTo>
                        <a:pt x="0" y="222630"/>
                      </a:moveTo>
                      <a:lnTo>
                        <a:pt x="4523" y="177768"/>
                      </a:lnTo>
                      <a:lnTo>
                        <a:pt x="17498" y="135981"/>
                      </a:lnTo>
                      <a:lnTo>
                        <a:pt x="38027" y="98164"/>
                      </a:lnTo>
                      <a:lnTo>
                        <a:pt x="65214" y="65214"/>
                      </a:lnTo>
                      <a:lnTo>
                        <a:pt x="98164" y="38027"/>
                      </a:lnTo>
                      <a:lnTo>
                        <a:pt x="135981" y="17498"/>
                      </a:lnTo>
                      <a:lnTo>
                        <a:pt x="177768" y="4523"/>
                      </a:lnTo>
                      <a:lnTo>
                        <a:pt x="222630" y="0"/>
                      </a:lnTo>
                      <a:lnTo>
                        <a:pt x="1444625" y="0"/>
                      </a:lnTo>
                      <a:lnTo>
                        <a:pt x="1489487" y="4523"/>
                      </a:lnTo>
                      <a:lnTo>
                        <a:pt x="1531274" y="17498"/>
                      </a:lnTo>
                      <a:lnTo>
                        <a:pt x="1569091" y="38027"/>
                      </a:lnTo>
                      <a:lnTo>
                        <a:pt x="1602041" y="65214"/>
                      </a:lnTo>
                      <a:lnTo>
                        <a:pt x="1629228" y="98164"/>
                      </a:lnTo>
                      <a:lnTo>
                        <a:pt x="1649757" y="135981"/>
                      </a:lnTo>
                      <a:lnTo>
                        <a:pt x="1662732" y="177768"/>
                      </a:lnTo>
                      <a:lnTo>
                        <a:pt x="1667255" y="222630"/>
                      </a:lnTo>
                      <a:lnTo>
                        <a:pt x="1667255" y="1225194"/>
                      </a:lnTo>
                      <a:lnTo>
                        <a:pt x="1662732" y="1270059"/>
                      </a:lnTo>
                      <a:lnTo>
                        <a:pt x="1649757" y="1311845"/>
                      </a:lnTo>
                      <a:lnTo>
                        <a:pt x="1629228" y="1349658"/>
                      </a:lnTo>
                      <a:lnTo>
                        <a:pt x="1602041" y="1382602"/>
                      </a:lnTo>
                      <a:lnTo>
                        <a:pt x="1569091" y="1409784"/>
                      </a:lnTo>
                      <a:lnTo>
                        <a:pt x="1531274" y="1430307"/>
                      </a:lnTo>
                      <a:lnTo>
                        <a:pt x="1489487" y="1443277"/>
                      </a:lnTo>
                      <a:lnTo>
                        <a:pt x="1444625" y="1447799"/>
                      </a:lnTo>
                      <a:lnTo>
                        <a:pt x="222630" y="1447799"/>
                      </a:lnTo>
                      <a:lnTo>
                        <a:pt x="177768" y="1443277"/>
                      </a:lnTo>
                      <a:lnTo>
                        <a:pt x="135981" y="1430307"/>
                      </a:lnTo>
                      <a:lnTo>
                        <a:pt x="98164" y="1409784"/>
                      </a:lnTo>
                      <a:lnTo>
                        <a:pt x="65214" y="1382602"/>
                      </a:lnTo>
                      <a:lnTo>
                        <a:pt x="38027" y="1349658"/>
                      </a:lnTo>
                      <a:lnTo>
                        <a:pt x="17498" y="1311845"/>
                      </a:lnTo>
                      <a:lnTo>
                        <a:pt x="4523" y="1270059"/>
                      </a:lnTo>
                      <a:lnTo>
                        <a:pt x="0" y="1225194"/>
                      </a:lnTo>
                      <a:lnTo>
                        <a:pt x="0" y="222630"/>
                      </a:lnTo>
                      <a:close/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13" name="object 184">
                  <a:extLst>
                    <a:ext uri="{FF2B5EF4-FFF2-40B4-BE49-F238E27FC236}">
                      <a16:creationId xmlns:a16="http://schemas.microsoft.com/office/drawing/2014/main" id="{DDE6BDB2-5EC5-60CF-5158-75E57F0B26A3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0640568" y="5785297"/>
                  <a:ext cx="329183" cy="306002"/>
                </a:xfrm>
                <a:prstGeom prst="rect">
                  <a:avLst/>
                </a:prstGeom>
              </p:spPr>
            </p:pic>
            <p:sp>
              <p:nvSpPr>
                <p:cNvPr id="114" name="object 185">
                  <a:extLst>
                    <a:ext uri="{FF2B5EF4-FFF2-40B4-BE49-F238E27FC236}">
                      <a16:creationId xmlns:a16="http://schemas.microsoft.com/office/drawing/2014/main" id="{1BF5DE64-6940-15C4-F078-2195462E5C6E}"/>
                    </a:ext>
                  </a:extLst>
                </p:cNvPr>
                <p:cNvSpPr/>
                <p:nvPr/>
              </p:nvSpPr>
              <p:spPr>
                <a:xfrm>
                  <a:off x="10225278" y="6104381"/>
                  <a:ext cx="1188720" cy="23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720" h="236220">
                      <a:moveTo>
                        <a:pt x="0" y="28740"/>
                      </a:moveTo>
                      <a:lnTo>
                        <a:pt x="2252" y="17552"/>
                      </a:lnTo>
                      <a:lnTo>
                        <a:pt x="8397" y="8416"/>
                      </a:lnTo>
                      <a:lnTo>
                        <a:pt x="17520" y="2258"/>
                      </a:lnTo>
                      <a:lnTo>
                        <a:pt x="28701" y="0"/>
                      </a:lnTo>
                      <a:lnTo>
                        <a:pt x="1160018" y="0"/>
                      </a:lnTo>
                      <a:lnTo>
                        <a:pt x="1171199" y="2258"/>
                      </a:lnTo>
                      <a:lnTo>
                        <a:pt x="1180322" y="8416"/>
                      </a:lnTo>
                      <a:lnTo>
                        <a:pt x="1186467" y="17552"/>
                      </a:lnTo>
                      <a:lnTo>
                        <a:pt x="1188720" y="28740"/>
                      </a:lnTo>
                      <a:lnTo>
                        <a:pt x="1188720" y="207479"/>
                      </a:lnTo>
                      <a:lnTo>
                        <a:pt x="1186467" y="218667"/>
                      </a:lnTo>
                      <a:lnTo>
                        <a:pt x="1180322" y="227803"/>
                      </a:lnTo>
                      <a:lnTo>
                        <a:pt x="1171199" y="233961"/>
                      </a:lnTo>
                      <a:lnTo>
                        <a:pt x="1160018" y="236220"/>
                      </a:lnTo>
                      <a:lnTo>
                        <a:pt x="28701" y="236220"/>
                      </a:lnTo>
                      <a:lnTo>
                        <a:pt x="17520" y="233961"/>
                      </a:lnTo>
                      <a:lnTo>
                        <a:pt x="8397" y="227803"/>
                      </a:lnTo>
                      <a:lnTo>
                        <a:pt x="2252" y="218667"/>
                      </a:lnTo>
                      <a:lnTo>
                        <a:pt x="0" y="207479"/>
                      </a:lnTo>
                      <a:lnTo>
                        <a:pt x="0" y="28740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09" name="object 186">
                <a:extLst>
                  <a:ext uri="{FF2B5EF4-FFF2-40B4-BE49-F238E27FC236}">
                    <a16:creationId xmlns:a16="http://schemas.microsoft.com/office/drawing/2014/main" id="{0EF0E590-A9D3-9850-333A-C14233407DB6}"/>
                  </a:ext>
                </a:extLst>
              </p:cNvPr>
              <p:cNvSpPr txBox="1"/>
              <p:nvPr/>
            </p:nvSpPr>
            <p:spPr>
              <a:xfrm>
                <a:off x="10297039" y="6157658"/>
                <a:ext cx="1274184" cy="14261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spc="10" dirty="0">
                    <a:latin typeface="Tahoma"/>
                    <a:cs typeface="Tahoma"/>
                  </a:rPr>
                  <a:t>V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55" dirty="0">
                    <a:latin typeface="Tahoma"/>
                    <a:cs typeface="Tahoma"/>
                  </a:rPr>
                  <a:t>i</a:t>
                </a:r>
                <a:r>
                  <a:rPr sz="800" b="1" spc="5" dirty="0">
                    <a:latin typeface="Tahoma"/>
                    <a:cs typeface="Tahoma"/>
                  </a:rPr>
                  <a:t>p</a:t>
                </a:r>
                <a:r>
                  <a:rPr sz="800" b="1" spc="-110" dirty="0">
                    <a:latin typeface="Tahoma"/>
                    <a:cs typeface="Tahoma"/>
                  </a:rPr>
                  <a:t> </a:t>
                </a:r>
                <a:r>
                  <a:rPr sz="800" b="1" dirty="0">
                    <a:latin typeface="Tahoma"/>
                    <a:cs typeface="Tahoma"/>
                  </a:rPr>
                  <a:t>f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60" dirty="0">
                    <a:latin typeface="Tahoma"/>
                    <a:cs typeface="Tahoma"/>
                  </a:rPr>
                  <a:t>r</a:t>
                </a:r>
                <a:r>
                  <a:rPr sz="800" b="1" spc="-110" dirty="0">
                    <a:latin typeface="Tahoma"/>
                    <a:cs typeface="Tahoma"/>
                  </a:rPr>
                  <a:t> </a:t>
                </a:r>
                <a:r>
                  <a:rPr sz="800" b="1" spc="20" dirty="0">
                    <a:latin typeface="Tahoma"/>
                    <a:cs typeface="Tahoma"/>
                  </a:rPr>
                  <a:t>p</a:t>
                </a:r>
                <a:r>
                  <a:rPr sz="800" b="1" spc="45" dirty="0">
                    <a:latin typeface="Tahoma"/>
                    <a:cs typeface="Tahoma"/>
                  </a:rPr>
                  <a:t>a</a:t>
                </a:r>
                <a:r>
                  <a:rPr sz="800" b="1" dirty="0">
                    <a:latin typeface="Tahoma"/>
                    <a:cs typeface="Tahoma"/>
                  </a:rPr>
                  <a:t>s</a:t>
                </a:r>
                <a:r>
                  <a:rPr sz="800" b="1" spc="-10" dirty="0">
                    <a:latin typeface="Tahoma"/>
                    <a:cs typeface="Tahoma"/>
                  </a:rPr>
                  <a:t>sen</a:t>
                </a:r>
                <a:r>
                  <a:rPr sz="800" b="1" spc="-5" dirty="0">
                    <a:latin typeface="Tahoma"/>
                    <a:cs typeface="Tahoma"/>
                  </a:rPr>
                  <a:t>g</a:t>
                </a:r>
                <a:r>
                  <a:rPr sz="800" b="1" spc="-35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r</a:t>
                </a:r>
                <a:r>
                  <a:rPr sz="800" b="1" spc="-5" dirty="0">
                    <a:latin typeface="Tahoma"/>
                    <a:cs typeface="Tahoma"/>
                  </a:rPr>
                  <a:t>s</a:t>
                </a:r>
                <a:endParaRPr sz="800" dirty="0">
                  <a:latin typeface="Tahoma"/>
                  <a:cs typeface="Tahoma"/>
                </a:endParaRPr>
              </a:p>
            </p:txBody>
          </p:sp>
          <p:sp>
            <p:nvSpPr>
              <p:cNvPr id="110" name="object 187">
                <a:extLst>
                  <a:ext uri="{FF2B5EF4-FFF2-40B4-BE49-F238E27FC236}">
                    <a16:creationId xmlns:a16="http://schemas.microsoft.com/office/drawing/2014/main" id="{205E8163-88B4-7F80-7471-EAD05998C671}"/>
                  </a:ext>
                </a:extLst>
              </p:cNvPr>
              <p:cNvSpPr txBox="1"/>
              <p:nvPr/>
            </p:nvSpPr>
            <p:spPr>
              <a:xfrm>
                <a:off x="10043540" y="4920487"/>
                <a:ext cx="597027" cy="3040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195" dirty="0">
                    <a:solidFill>
                      <a:srgbClr val="FFC000"/>
                    </a:solidFill>
                    <a:latin typeface="Tahoma"/>
                    <a:cs typeface="Tahoma"/>
                  </a:rPr>
                  <a:t>I</a:t>
                </a:r>
                <a:r>
                  <a:rPr sz="1800" b="1" spc="-229" dirty="0">
                    <a:solidFill>
                      <a:srgbClr val="FFC000"/>
                    </a:solidFill>
                    <a:latin typeface="Tahoma"/>
                    <a:cs typeface="Tahoma"/>
                  </a:rPr>
                  <a:t>T</a:t>
                </a:r>
                <a:r>
                  <a:rPr sz="1800" b="1" spc="-35" dirty="0">
                    <a:solidFill>
                      <a:srgbClr val="FFC000"/>
                    </a:solidFill>
                    <a:latin typeface="Tahoma"/>
                    <a:cs typeface="Tahoma"/>
                  </a:rPr>
                  <a:t>S</a:t>
                </a:r>
                <a:endParaRPr sz="1800" dirty="0">
                  <a:latin typeface="Tahoma"/>
                  <a:cs typeface="Tahoma"/>
                </a:endParaRPr>
              </a:p>
            </p:txBody>
          </p:sp>
          <p:sp>
            <p:nvSpPr>
              <p:cNvPr id="111" name="object 188">
                <a:extLst>
                  <a:ext uri="{FF2B5EF4-FFF2-40B4-BE49-F238E27FC236}">
                    <a16:creationId xmlns:a16="http://schemas.microsoft.com/office/drawing/2014/main" id="{6991D388-12FE-B44E-EC32-A1653E44D63E}"/>
                  </a:ext>
                </a:extLst>
              </p:cNvPr>
              <p:cNvSpPr txBox="1"/>
              <p:nvPr/>
            </p:nvSpPr>
            <p:spPr>
              <a:xfrm>
                <a:off x="10793730" y="5388102"/>
                <a:ext cx="721360" cy="330835"/>
              </a:xfrm>
              <a:prstGeom prst="rect">
                <a:avLst/>
              </a:prstGeom>
              <a:solidFill>
                <a:srgbClr val="F4D9D2"/>
              </a:solidFill>
              <a:ln w="19050">
                <a:solidFill>
                  <a:srgbClr val="6F2F9F"/>
                </a:solidFill>
              </a:ln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53975" marR="43815" indent="207010">
                  <a:lnSpc>
                    <a:spcPct val="100000"/>
                  </a:lnSpc>
                  <a:spcBef>
                    <a:spcPts val="75"/>
                  </a:spcBef>
                </a:pP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ITS </a:t>
                </a:r>
                <a:r>
                  <a:rPr sz="1000" spc="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 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DI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SP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L</a:t>
                </a:r>
                <a:r>
                  <a:rPr sz="1000" spc="-1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A</a:t>
                </a:r>
                <a:r>
                  <a:rPr sz="1000" spc="-2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Y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</a:t>
                </a:r>
                <a:endParaRPr sz="1000" dirty="0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B31FD99-082A-ACB9-A09A-93524CB9EF18}"/>
                </a:ext>
              </a:extLst>
            </p:cNvPr>
            <p:cNvGrpSpPr/>
            <p:nvPr/>
          </p:nvGrpSpPr>
          <p:grpSpPr>
            <a:xfrm>
              <a:off x="9102483" y="1658148"/>
              <a:ext cx="1099761" cy="544893"/>
              <a:chOff x="9102483" y="1658148"/>
              <a:chExt cx="1099761" cy="544893"/>
            </a:xfrm>
          </p:grpSpPr>
          <p:grpSp>
            <p:nvGrpSpPr>
              <p:cNvPr id="78" name="object 50">
                <a:extLst>
                  <a:ext uri="{FF2B5EF4-FFF2-40B4-BE49-F238E27FC236}">
                    <a16:creationId xmlns:a16="http://schemas.microsoft.com/office/drawing/2014/main" id="{0CAF2A93-7540-5D97-3C44-AED6DCA3F837}"/>
                  </a:ext>
                </a:extLst>
              </p:cNvPr>
              <p:cNvGrpSpPr/>
              <p:nvPr/>
            </p:nvGrpSpPr>
            <p:grpSpPr>
              <a:xfrm>
                <a:off x="9102483" y="1658148"/>
                <a:ext cx="1099761" cy="544893"/>
                <a:chOff x="1114234" y="4005262"/>
                <a:chExt cx="1033144" cy="487680"/>
              </a:xfrm>
            </p:grpSpPr>
            <p:pic>
              <p:nvPicPr>
                <p:cNvPr id="79" name="object 51">
                  <a:extLst>
                    <a:ext uri="{FF2B5EF4-FFF2-40B4-BE49-F238E27FC236}">
                      <a16:creationId xmlns:a16="http://schemas.microsoft.com/office/drawing/2014/main" id="{8643547F-71B5-CB92-5330-EE4E0CFDF02A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44890" y="4041282"/>
                  <a:ext cx="430109" cy="428332"/>
                </a:xfrm>
                <a:prstGeom prst="rect">
                  <a:avLst/>
                </a:prstGeom>
              </p:spPr>
            </p:pic>
            <p:sp>
              <p:nvSpPr>
                <p:cNvPr id="80" name="object 52">
                  <a:extLst>
                    <a:ext uri="{FF2B5EF4-FFF2-40B4-BE49-F238E27FC236}">
                      <a16:creationId xmlns:a16="http://schemas.microsoft.com/office/drawing/2014/main" id="{DA770951-B843-D242-7950-D772D906E91B}"/>
                    </a:ext>
                  </a:extLst>
                </p:cNvPr>
                <p:cNvSpPr/>
                <p:nvPr/>
              </p:nvSpPr>
              <p:spPr>
                <a:xfrm>
                  <a:off x="1128522" y="4019550"/>
                  <a:ext cx="1004569" cy="45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69" h="459104">
                      <a:moveTo>
                        <a:pt x="0" y="85343"/>
                      </a:moveTo>
                      <a:lnTo>
                        <a:pt x="6707" y="52131"/>
                      </a:lnTo>
                      <a:lnTo>
                        <a:pt x="24998" y="25003"/>
                      </a:lnTo>
                      <a:lnTo>
                        <a:pt x="52126" y="6709"/>
                      </a:lnTo>
                      <a:lnTo>
                        <a:pt x="85343" y="0"/>
                      </a:lnTo>
                      <a:lnTo>
                        <a:pt x="918972" y="0"/>
                      </a:lnTo>
                      <a:lnTo>
                        <a:pt x="952184" y="6709"/>
                      </a:lnTo>
                      <a:lnTo>
                        <a:pt x="979312" y="25003"/>
                      </a:lnTo>
                      <a:lnTo>
                        <a:pt x="997606" y="52131"/>
                      </a:lnTo>
                      <a:lnTo>
                        <a:pt x="1004316" y="85343"/>
                      </a:lnTo>
                      <a:lnTo>
                        <a:pt x="1004316" y="373380"/>
                      </a:lnTo>
                      <a:lnTo>
                        <a:pt x="997606" y="406592"/>
                      </a:lnTo>
                      <a:lnTo>
                        <a:pt x="979312" y="433720"/>
                      </a:lnTo>
                      <a:lnTo>
                        <a:pt x="952184" y="452014"/>
                      </a:lnTo>
                      <a:lnTo>
                        <a:pt x="918972" y="458724"/>
                      </a:lnTo>
                      <a:lnTo>
                        <a:pt x="85343" y="458724"/>
                      </a:lnTo>
                      <a:lnTo>
                        <a:pt x="52126" y="452014"/>
                      </a:lnTo>
                      <a:lnTo>
                        <a:pt x="24998" y="433720"/>
                      </a:lnTo>
                      <a:lnTo>
                        <a:pt x="6707" y="406592"/>
                      </a:lnTo>
                      <a:lnTo>
                        <a:pt x="0" y="373380"/>
                      </a:lnTo>
                      <a:lnTo>
                        <a:pt x="0" y="85343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38" name="object 40">
                <a:extLst>
                  <a:ext uri="{FF2B5EF4-FFF2-40B4-BE49-F238E27FC236}">
                    <a16:creationId xmlns:a16="http://schemas.microsoft.com/office/drawing/2014/main" id="{58ACEE8E-0FAE-CB39-06FB-55045D88D8D5}"/>
                  </a:ext>
                </a:extLst>
              </p:cNvPr>
              <p:cNvSpPr txBox="1"/>
              <p:nvPr/>
            </p:nvSpPr>
            <p:spPr>
              <a:xfrm>
                <a:off x="9584785" y="1722854"/>
                <a:ext cx="561863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8905" indent="-12890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spc="-10" dirty="0">
                    <a:latin typeface="Tahoma"/>
                    <a:cs typeface="Tahoma"/>
                  </a:rPr>
                  <a:t>S</a:t>
                </a:r>
                <a:r>
                  <a:rPr sz="800" b="1" dirty="0">
                    <a:latin typeface="Tahoma"/>
                    <a:cs typeface="Tahoma"/>
                  </a:rPr>
                  <a:t>m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60" dirty="0">
                    <a:latin typeface="Tahoma"/>
                    <a:cs typeface="Tahoma"/>
                  </a:rPr>
                  <a:t>k</a:t>
                </a:r>
                <a:r>
                  <a:rPr sz="800" b="1" dirty="0">
                    <a:latin typeface="Tahoma"/>
                    <a:cs typeface="Tahoma"/>
                  </a:rPr>
                  <a:t>e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spc="-60" dirty="0">
                    <a:latin typeface="Tahoma"/>
                    <a:cs typeface="Tahoma"/>
                  </a:rPr>
                  <a:t>&amp;</a:t>
                </a:r>
                <a:r>
                  <a:rPr sz="800" b="1" spc="-85" dirty="0">
                    <a:latin typeface="Tahoma"/>
                    <a:cs typeface="Tahoma"/>
                  </a:rPr>
                  <a:t> </a:t>
                </a:r>
                <a:r>
                  <a:rPr sz="800" b="1" spc="-10" dirty="0">
                    <a:latin typeface="Tahoma"/>
                    <a:cs typeface="Tahoma"/>
                  </a:rPr>
                  <a:t>H</a:t>
                </a:r>
                <a:r>
                  <a:rPr sz="800" b="1" spc="15" dirty="0">
                    <a:latin typeface="Tahoma"/>
                    <a:cs typeface="Tahoma"/>
                  </a:rPr>
                  <a:t>ea</a:t>
                </a:r>
                <a:r>
                  <a:rPr sz="800" b="1" spc="-25" dirty="0">
                    <a:latin typeface="Tahoma"/>
                    <a:cs typeface="Tahoma"/>
                  </a:rPr>
                  <a:t>t  </a:t>
                </a:r>
                <a:r>
                  <a:rPr sz="800" b="1" spc="-15" dirty="0">
                    <a:latin typeface="Tahoma"/>
                    <a:cs typeface="Tahoma"/>
                  </a:rPr>
                  <a:t>Detector</a:t>
                </a:r>
                <a:endParaRPr sz="8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311AD99-07EA-84CF-B2ED-11B2872FABB4}"/>
                </a:ext>
              </a:extLst>
            </p:cNvPr>
            <p:cNvGrpSpPr/>
            <p:nvPr/>
          </p:nvGrpSpPr>
          <p:grpSpPr>
            <a:xfrm>
              <a:off x="10972245" y="3249848"/>
              <a:ext cx="613697" cy="641589"/>
              <a:chOff x="10808970" y="3172205"/>
              <a:chExt cx="765175" cy="727075"/>
            </a:xfrm>
          </p:grpSpPr>
          <p:pic>
            <p:nvPicPr>
              <p:cNvPr id="115" name="object 24">
                <a:extLst>
                  <a:ext uri="{FF2B5EF4-FFF2-40B4-BE49-F238E27FC236}">
                    <a16:creationId xmlns:a16="http://schemas.microsoft.com/office/drawing/2014/main" id="{3E4773ED-A1CA-716D-2203-65608BDAC1BC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032420" y="3316410"/>
                <a:ext cx="325801" cy="415678"/>
              </a:xfrm>
              <a:prstGeom prst="rect">
                <a:avLst/>
              </a:prstGeom>
            </p:spPr>
          </p:pic>
          <p:sp>
            <p:nvSpPr>
              <p:cNvPr id="118" name="object 25">
                <a:extLst>
                  <a:ext uri="{FF2B5EF4-FFF2-40B4-BE49-F238E27FC236}">
                    <a16:creationId xmlns:a16="http://schemas.microsoft.com/office/drawing/2014/main" id="{33A23CD8-AB42-9F64-7683-458942F7EEFF}"/>
                  </a:ext>
                </a:extLst>
              </p:cNvPr>
              <p:cNvSpPr/>
              <p:nvPr/>
            </p:nvSpPr>
            <p:spPr>
              <a:xfrm>
                <a:off x="10808970" y="3172205"/>
                <a:ext cx="765175" cy="727075"/>
              </a:xfrm>
              <a:custGeom>
                <a:avLst/>
                <a:gdLst/>
                <a:ahLst/>
                <a:cxnLst/>
                <a:rect l="l" t="t" r="r" b="b"/>
                <a:pathLst>
                  <a:path w="765175" h="727075">
                    <a:moveTo>
                      <a:pt x="0" y="363474"/>
                    </a:moveTo>
                    <a:lnTo>
                      <a:pt x="2981" y="317871"/>
                    </a:lnTo>
                    <a:lnTo>
                      <a:pt x="11686" y="273962"/>
                    </a:lnTo>
                    <a:lnTo>
                      <a:pt x="25755" y="232085"/>
                    </a:lnTo>
                    <a:lnTo>
                      <a:pt x="44830" y="192582"/>
                    </a:lnTo>
                    <a:lnTo>
                      <a:pt x="68552" y="155793"/>
                    </a:lnTo>
                    <a:lnTo>
                      <a:pt x="96561" y="122058"/>
                    </a:lnTo>
                    <a:lnTo>
                      <a:pt x="128499" y="91716"/>
                    </a:lnTo>
                    <a:lnTo>
                      <a:pt x="164006" y="65109"/>
                    </a:lnTo>
                    <a:lnTo>
                      <a:pt x="202724" y="42577"/>
                    </a:lnTo>
                    <a:lnTo>
                      <a:pt x="244294" y="24460"/>
                    </a:lnTo>
                    <a:lnTo>
                      <a:pt x="288356" y="11098"/>
                    </a:lnTo>
                    <a:lnTo>
                      <a:pt x="334553" y="2831"/>
                    </a:lnTo>
                    <a:lnTo>
                      <a:pt x="382524" y="0"/>
                    </a:lnTo>
                    <a:lnTo>
                      <a:pt x="430494" y="2831"/>
                    </a:lnTo>
                    <a:lnTo>
                      <a:pt x="476691" y="11098"/>
                    </a:lnTo>
                    <a:lnTo>
                      <a:pt x="520753" y="24460"/>
                    </a:lnTo>
                    <a:lnTo>
                      <a:pt x="562323" y="42577"/>
                    </a:lnTo>
                    <a:lnTo>
                      <a:pt x="601041" y="65109"/>
                    </a:lnTo>
                    <a:lnTo>
                      <a:pt x="636548" y="91716"/>
                    </a:lnTo>
                    <a:lnTo>
                      <a:pt x="668486" y="122058"/>
                    </a:lnTo>
                    <a:lnTo>
                      <a:pt x="696495" y="155793"/>
                    </a:lnTo>
                    <a:lnTo>
                      <a:pt x="720217" y="192582"/>
                    </a:lnTo>
                    <a:lnTo>
                      <a:pt x="739292" y="232085"/>
                    </a:lnTo>
                    <a:lnTo>
                      <a:pt x="753361" y="273962"/>
                    </a:lnTo>
                    <a:lnTo>
                      <a:pt x="762066" y="317871"/>
                    </a:lnTo>
                    <a:lnTo>
                      <a:pt x="765048" y="363474"/>
                    </a:lnTo>
                    <a:lnTo>
                      <a:pt x="762066" y="409076"/>
                    </a:lnTo>
                    <a:lnTo>
                      <a:pt x="753361" y="452985"/>
                    </a:lnTo>
                    <a:lnTo>
                      <a:pt x="739292" y="494862"/>
                    </a:lnTo>
                    <a:lnTo>
                      <a:pt x="720217" y="534365"/>
                    </a:lnTo>
                    <a:lnTo>
                      <a:pt x="696495" y="571154"/>
                    </a:lnTo>
                    <a:lnTo>
                      <a:pt x="668486" y="604889"/>
                    </a:lnTo>
                    <a:lnTo>
                      <a:pt x="636548" y="635231"/>
                    </a:lnTo>
                    <a:lnTo>
                      <a:pt x="601041" y="661838"/>
                    </a:lnTo>
                    <a:lnTo>
                      <a:pt x="562323" y="684370"/>
                    </a:lnTo>
                    <a:lnTo>
                      <a:pt x="520753" y="702487"/>
                    </a:lnTo>
                    <a:lnTo>
                      <a:pt x="476691" y="715849"/>
                    </a:lnTo>
                    <a:lnTo>
                      <a:pt x="430494" y="724116"/>
                    </a:lnTo>
                    <a:lnTo>
                      <a:pt x="382524" y="726948"/>
                    </a:lnTo>
                    <a:lnTo>
                      <a:pt x="334553" y="724116"/>
                    </a:lnTo>
                    <a:lnTo>
                      <a:pt x="288356" y="715849"/>
                    </a:lnTo>
                    <a:lnTo>
                      <a:pt x="244294" y="702487"/>
                    </a:lnTo>
                    <a:lnTo>
                      <a:pt x="202724" y="684370"/>
                    </a:lnTo>
                    <a:lnTo>
                      <a:pt x="164006" y="661838"/>
                    </a:lnTo>
                    <a:lnTo>
                      <a:pt x="128499" y="635231"/>
                    </a:lnTo>
                    <a:lnTo>
                      <a:pt x="96561" y="604889"/>
                    </a:lnTo>
                    <a:lnTo>
                      <a:pt x="68552" y="571154"/>
                    </a:lnTo>
                    <a:lnTo>
                      <a:pt x="44830" y="534365"/>
                    </a:lnTo>
                    <a:lnTo>
                      <a:pt x="25755" y="494862"/>
                    </a:lnTo>
                    <a:lnTo>
                      <a:pt x="11686" y="452985"/>
                    </a:lnTo>
                    <a:lnTo>
                      <a:pt x="2981" y="409076"/>
                    </a:lnTo>
                    <a:lnTo>
                      <a:pt x="0" y="363474"/>
                    </a:lnTo>
                    <a:close/>
                  </a:path>
                </a:pathLst>
              </a:custGeom>
              <a:ln w="1238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475FDD7-5FBA-4D1A-8CDF-BFBEC2B802DF}"/>
                </a:ext>
              </a:extLst>
            </p:cNvPr>
            <p:cNvGrpSpPr/>
            <p:nvPr/>
          </p:nvGrpSpPr>
          <p:grpSpPr>
            <a:xfrm>
              <a:off x="10933825" y="4095589"/>
              <a:ext cx="742281" cy="672235"/>
              <a:chOff x="4997063" y="1635937"/>
              <a:chExt cx="957598" cy="852043"/>
            </a:xfrm>
          </p:grpSpPr>
          <p:pic>
            <p:nvPicPr>
              <p:cNvPr id="152" name="Picture 151" descr="A close-up of a tire pressure sensor&#10;&#10;Description automatically generated">
                <a:extLst>
                  <a:ext uri="{FF2B5EF4-FFF2-40B4-BE49-F238E27FC236}">
                    <a16:creationId xmlns:a16="http://schemas.microsoft.com/office/drawing/2014/main" id="{24D26F8E-9E63-6CA6-5B65-360D60B27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1849" y="1635937"/>
                <a:ext cx="578651" cy="541039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31C19F1-4414-CF28-A755-A7ABD71F72A9}"/>
                  </a:ext>
                </a:extLst>
              </p:cNvPr>
              <p:cNvSpPr txBox="1"/>
              <p:nvPr/>
            </p:nvSpPr>
            <p:spPr>
              <a:xfrm>
                <a:off x="4997063" y="2019860"/>
                <a:ext cx="957598" cy="46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TPMS</a:t>
                </a:r>
                <a:endParaRPr lang="en-IN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D0B04AD-4425-29C7-A7B4-01E2CA75C362}"/>
                </a:ext>
              </a:extLst>
            </p:cNvPr>
            <p:cNvGrpSpPr/>
            <p:nvPr/>
          </p:nvGrpSpPr>
          <p:grpSpPr>
            <a:xfrm>
              <a:off x="10807160" y="4676247"/>
              <a:ext cx="989805" cy="856431"/>
              <a:chOff x="10807160" y="4676247"/>
              <a:chExt cx="989805" cy="856431"/>
            </a:xfrm>
          </p:grpSpPr>
          <p:pic>
            <p:nvPicPr>
              <p:cNvPr id="154" name="object 139">
                <a:extLst>
                  <a:ext uri="{FF2B5EF4-FFF2-40B4-BE49-F238E27FC236}">
                    <a16:creationId xmlns:a16="http://schemas.microsoft.com/office/drawing/2014/main" id="{A295E6A6-424E-BB45-864B-D28E97149C22}"/>
                  </a:ext>
                </a:extLst>
              </p:cNvPr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995409" y="4676247"/>
                <a:ext cx="580643" cy="502920"/>
              </a:xfrm>
              <a:prstGeom prst="rect">
                <a:avLst/>
              </a:prstGeom>
            </p:spPr>
          </p:pic>
          <p:sp>
            <p:nvSpPr>
              <p:cNvPr id="155" name="object 140">
                <a:extLst>
                  <a:ext uri="{FF2B5EF4-FFF2-40B4-BE49-F238E27FC236}">
                    <a16:creationId xmlns:a16="http://schemas.microsoft.com/office/drawing/2014/main" id="{D23DFB66-B097-5EDE-B823-43C19C6EC8FD}"/>
                  </a:ext>
                </a:extLst>
              </p:cNvPr>
              <p:cNvSpPr txBox="1"/>
              <p:nvPr/>
            </p:nvSpPr>
            <p:spPr>
              <a:xfrm>
                <a:off x="10807160" y="5252473"/>
                <a:ext cx="989805" cy="280205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 marL="108585" marR="102235" indent="101600">
                  <a:lnSpc>
                    <a:spcPct val="100000"/>
                  </a:lnSpc>
                  <a:spcBef>
                    <a:spcPts val="25"/>
                  </a:spcBef>
                </a:pPr>
                <a:r>
                  <a:rPr sz="900" spc="55" dirty="0">
                    <a:solidFill>
                      <a:srgbClr val="00AF50"/>
                    </a:solidFill>
                    <a:latin typeface="Tahoma"/>
                    <a:cs typeface="Tahoma"/>
                  </a:rPr>
                  <a:t>Warning </a:t>
                </a:r>
                <a:r>
                  <a:rPr sz="900" spc="60" dirty="0">
                    <a:solidFill>
                      <a:srgbClr val="00AF50"/>
                    </a:solidFill>
                    <a:latin typeface="Tahoma"/>
                    <a:cs typeface="Tahoma"/>
                  </a:rPr>
                  <a:t> </a:t>
                </a:r>
                <a:r>
                  <a:rPr sz="900" spc="20" dirty="0">
                    <a:solidFill>
                      <a:srgbClr val="00AF50"/>
                    </a:solidFill>
                    <a:latin typeface="Tahoma"/>
                    <a:cs typeface="Tahoma"/>
                  </a:rPr>
                  <a:t>li</a:t>
                </a:r>
                <a:r>
                  <a:rPr sz="900" spc="60" dirty="0">
                    <a:solidFill>
                      <a:srgbClr val="00AF50"/>
                    </a:solidFill>
                    <a:latin typeface="Tahoma"/>
                    <a:cs typeface="Tahoma"/>
                  </a:rPr>
                  <a:t>ght</a:t>
                </a:r>
                <a:r>
                  <a:rPr sz="900" spc="65" dirty="0">
                    <a:solidFill>
                      <a:srgbClr val="00AF50"/>
                    </a:solidFill>
                    <a:latin typeface="Tahoma"/>
                    <a:cs typeface="Tahoma"/>
                  </a:rPr>
                  <a:t>s</a:t>
                </a:r>
                <a:r>
                  <a:rPr sz="900" spc="-170" dirty="0">
                    <a:solidFill>
                      <a:srgbClr val="00AF50"/>
                    </a:solidFill>
                    <a:latin typeface="Tahoma"/>
                    <a:cs typeface="Tahoma"/>
                  </a:rPr>
                  <a:t> </a:t>
                </a:r>
                <a:r>
                  <a:rPr sz="900" spc="85" dirty="0">
                    <a:solidFill>
                      <a:srgbClr val="00AF50"/>
                    </a:solidFill>
                    <a:latin typeface="Tahoma"/>
                    <a:cs typeface="Tahoma"/>
                  </a:rPr>
                  <a:t>b</a:t>
                </a:r>
                <a:r>
                  <a:rPr sz="900" spc="20" dirty="0">
                    <a:solidFill>
                      <a:srgbClr val="00AF50"/>
                    </a:solidFill>
                    <a:latin typeface="Tahoma"/>
                    <a:cs typeface="Tahoma"/>
                  </a:rPr>
                  <a:t>li</a:t>
                </a:r>
                <a:r>
                  <a:rPr sz="900" spc="60" dirty="0">
                    <a:solidFill>
                      <a:srgbClr val="00AF50"/>
                    </a:solidFill>
                    <a:latin typeface="Tahoma"/>
                    <a:cs typeface="Tahoma"/>
                  </a:rPr>
                  <a:t>nks</a:t>
                </a:r>
                <a:endParaRPr sz="900" dirty="0">
                  <a:latin typeface="Tahoma"/>
                  <a:cs typeface="Tahoma"/>
                </a:endParaRP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E797D6F-D954-B561-6608-BFF0911B5DF9}"/>
              </a:ext>
            </a:extLst>
          </p:cNvPr>
          <p:cNvGrpSpPr/>
          <p:nvPr/>
        </p:nvGrpSpPr>
        <p:grpSpPr>
          <a:xfrm>
            <a:off x="665761" y="1242658"/>
            <a:ext cx="4565806" cy="4963270"/>
            <a:chOff x="666944" y="1167909"/>
            <a:chExt cx="4279810" cy="463328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3CD768-E6D7-25EE-5CF0-D4366D7D2587}"/>
                </a:ext>
              </a:extLst>
            </p:cNvPr>
            <p:cNvSpPr/>
            <p:nvPr/>
          </p:nvSpPr>
          <p:spPr>
            <a:xfrm>
              <a:off x="666944" y="1167909"/>
              <a:ext cx="4279810" cy="46332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3E1EB4-2DFE-5EF5-4955-A6B2EA17024B}"/>
                </a:ext>
              </a:extLst>
            </p:cNvPr>
            <p:cNvSpPr/>
            <p:nvPr/>
          </p:nvSpPr>
          <p:spPr>
            <a:xfrm>
              <a:off x="869852" y="3147934"/>
              <a:ext cx="3822069" cy="254215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A9F2F6-51D4-96E9-CC43-55A1962CD6C8}"/>
                </a:ext>
              </a:extLst>
            </p:cNvPr>
            <p:cNvGrpSpPr/>
            <p:nvPr/>
          </p:nvGrpSpPr>
          <p:grpSpPr>
            <a:xfrm>
              <a:off x="898128" y="3798490"/>
              <a:ext cx="1692202" cy="1674811"/>
              <a:chOff x="1631901" y="4646766"/>
              <a:chExt cx="1712595" cy="967753"/>
            </a:xfrm>
          </p:grpSpPr>
          <p:grpSp>
            <p:nvGrpSpPr>
              <p:cNvPr id="20" name="object 14">
                <a:extLst>
                  <a:ext uri="{FF2B5EF4-FFF2-40B4-BE49-F238E27FC236}">
                    <a16:creationId xmlns:a16="http://schemas.microsoft.com/office/drawing/2014/main" id="{8279D104-9E0A-F450-92D2-6200DDA2FA1B}"/>
                  </a:ext>
                </a:extLst>
              </p:cNvPr>
              <p:cNvGrpSpPr/>
              <p:nvPr/>
            </p:nvGrpSpPr>
            <p:grpSpPr>
              <a:xfrm>
                <a:off x="1631901" y="4693036"/>
                <a:ext cx="1712595" cy="842644"/>
                <a:chOff x="1163762" y="4968461"/>
                <a:chExt cx="1712595" cy="842644"/>
              </a:xfrm>
            </p:grpSpPr>
            <p:pic>
              <p:nvPicPr>
                <p:cNvPr id="21" name="object 15">
                  <a:extLst>
                    <a:ext uri="{FF2B5EF4-FFF2-40B4-BE49-F238E27FC236}">
                      <a16:creationId xmlns:a16="http://schemas.microsoft.com/office/drawing/2014/main" id="{DBDB6DD0-2828-3F2E-ABE3-7957B254C0FE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163762" y="4968461"/>
                  <a:ext cx="449468" cy="449571"/>
                </a:xfrm>
                <a:prstGeom prst="rect">
                  <a:avLst/>
                </a:prstGeom>
              </p:spPr>
            </p:pic>
            <p:pic>
              <p:nvPicPr>
                <p:cNvPr id="22" name="object 16">
                  <a:extLst>
                    <a:ext uri="{FF2B5EF4-FFF2-40B4-BE49-F238E27FC236}">
                      <a16:creationId xmlns:a16="http://schemas.microsoft.com/office/drawing/2014/main" id="{152A20EC-4EC8-A00A-203B-23625D26CC0B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76806" y="5629503"/>
                  <a:ext cx="321318" cy="181305"/>
                </a:xfrm>
                <a:prstGeom prst="rect">
                  <a:avLst/>
                </a:prstGeom>
              </p:spPr>
            </p:pic>
            <p:pic>
              <p:nvPicPr>
                <p:cNvPr id="23" name="object 17">
                  <a:extLst>
                    <a:ext uri="{FF2B5EF4-FFF2-40B4-BE49-F238E27FC236}">
                      <a16:creationId xmlns:a16="http://schemas.microsoft.com/office/drawing/2014/main" id="{4F5B1F63-DCF2-ADBA-CD46-BB10DEE0BF16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232514" y="5278982"/>
                  <a:ext cx="359954" cy="312573"/>
                </a:xfrm>
                <a:prstGeom prst="rect">
                  <a:avLst/>
                </a:prstGeom>
              </p:spPr>
            </p:pic>
            <p:pic>
              <p:nvPicPr>
                <p:cNvPr id="24" name="object 18">
                  <a:extLst>
                    <a:ext uri="{FF2B5EF4-FFF2-40B4-BE49-F238E27FC236}">
                      <a16:creationId xmlns:a16="http://schemas.microsoft.com/office/drawing/2014/main" id="{4F645541-7BFD-3E45-1CCF-A0277BAF5FF8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95372" y="5358384"/>
                  <a:ext cx="280415" cy="440436"/>
                </a:xfrm>
                <a:prstGeom prst="rect">
                  <a:avLst/>
                </a:prstGeom>
              </p:spPr>
            </p:pic>
          </p:grpSp>
          <p:grpSp>
            <p:nvGrpSpPr>
              <p:cNvPr id="25" name="object 165">
                <a:extLst>
                  <a:ext uri="{FF2B5EF4-FFF2-40B4-BE49-F238E27FC236}">
                    <a16:creationId xmlns:a16="http://schemas.microsoft.com/office/drawing/2014/main" id="{FACE02C2-C2D1-0A2A-908E-5C26A24465DC}"/>
                  </a:ext>
                </a:extLst>
              </p:cNvPr>
              <p:cNvGrpSpPr/>
              <p:nvPr/>
            </p:nvGrpSpPr>
            <p:grpSpPr>
              <a:xfrm>
                <a:off x="1967394" y="5079849"/>
                <a:ext cx="711835" cy="534670"/>
                <a:chOff x="1542478" y="5701665"/>
                <a:chExt cx="711835" cy="534670"/>
              </a:xfrm>
            </p:grpSpPr>
            <p:pic>
              <p:nvPicPr>
                <p:cNvPr id="26" name="object 166">
                  <a:extLst>
                    <a:ext uri="{FF2B5EF4-FFF2-40B4-BE49-F238E27FC236}">
                      <a16:creationId xmlns:a16="http://schemas.microsoft.com/office/drawing/2014/main" id="{5CA82BEB-E352-351F-2BE3-F9968762A464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37539" y="5739449"/>
                  <a:ext cx="144511" cy="202594"/>
                </a:xfrm>
                <a:prstGeom prst="rect">
                  <a:avLst/>
                </a:prstGeom>
              </p:spPr>
            </p:pic>
            <p:sp>
              <p:nvSpPr>
                <p:cNvPr id="27" name="object 167">
                  <a:extLst>
                    <a:ext uri="{FF2B5EF4-FFF2-40B4-BE49-F238E27FC236}">
                      <a16:creationId xmlns:a16="http://schemas.microsoft.com/office/drawing/2014/main" id="{6D7DF24F-BB4D-1C6F-3861-770A8BE518E2}"/>
                    </a:ext>
                  </a:extLst>
                </p:cNvPr>
                <p:cNvSpPr/>
                <p:nvPr/>
              </p:nvSpPr>
              <p:spPr>
                <a:xfrm>
                  <a:off x="1713865" y="5715952"/>
                  <a:ext cx="187325" cy="245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325" h="245110">
                      <a:moveTo>
                        <a:pt x="0" y="244983"/>
                      </a:moveTo>
                      <a:lnTo>
                        <a:pt x="187070" y="244983"/>
                      </a:lnTo>
                      <a:lnTo>
                        <a:pt x="187070" y="0"/>
                      </a:lnTo>
                      <a:lnTo>
                        <a:pt x="0" y="0"/>
                      </a:lnTo>
                      <a:lnTo>
                        <a:pt x="0" y="244983"/>
                      </a:lnTo>
                      <a:close/>
                    </a:path>
                  </a:pathLst>
                </a:custGeom>
                <a:ln w="28574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28" name="object 168">
                  <a:extLst>
                    <a:ext uri="{FF2B5EF4-FFF2-40B4-BE49-F238E27FC236}">
                      <a16:creationId xmlns:a16="http://schemas.microsoft.com/office/drawing/2014/main" id="{E6AF40BC-472B-0FBD-EE64-2246B75D032D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31082" y="5734844"/>
                  <a:ext cx="149090" cy="207199"/>
                </a:xfrm>
                <a:prstGeom prst="rect">
                  <a:avLst/>
                </a:prstGeom>
              </p:spPr>
            </p:pic>
            <p:sp>
              <p:nvSpPr>
                <p:cNvPr id="29" name="object 169">
                  <a:extLst>
                    <a:ext uri="{FF2B5EF4-FFF2-40B4-BE49-F238E27FC236}">
                      <a16:creationId xmlns:a16="http://schemas.microsoft.com/office/drawing/2014/main" id="{97E446F5-39B2-3819-C5CB-889A6D05503F}"/>
                    </a:ext>
                  </a:extLst>
                </p:cNvPr>
                <p:cNvSpPr/>
                <p:nvPr/>
              </p:nvSpPr>
              <p:spPr>
                <a:xfrm>
                  <a:off x="1907413" y="5715952"/>
                  <a:ext cx="191770" cy="245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69" h="245110">
                      <a:moveTo>
                        <a:pt x="0" y="244983"/>
                      </a:moveTo>
                      <a:lnTo>
                        <a:pt x="191643" y="244983"/>
                      </a:lnTo>
                      <a:lnTo>
                        <a:pt x="191643" y="0"/>
                      </a:lnTo>
                      <a:lnTo>
                        <a:pt x="0" y="0"/>
                      </a:lnTo>
                      <a:lnTo>
                        <a:pt x="0" y="244983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0" name="object 170">
                  <a:extLst>
                    <a:ext uri="{FF2B5EF4-FFF2-40B4-BE49-F238E27FC236}">
                      <a16:creationId xmlns:a16="http://schemas.microsoft.com/office/drawing/2014/main" id="{ABFC372E-0BCE-C1CE-AB94-7C00A21BBC57}"/>
                    </a:ext>
                  </a:extLst>
                </p:cNvPr>
                <p:cNvSpPr/>
                <p:nvPr/>
              </p:nvSpPr>
              <p:spPr>
                <a:xfrm>
                  <a:off x="1556766" y="5961126"/>
                  <a:ext cx="683260" cy="260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60" h="260985">
                      <a:moveTo>
                        <a:pt x="651002" y="0"/>
                      </a:moveTo>
                      <a:lnTo>
                        <a:pt x="31750" y="0"/>
                      </a:lnTo>
                      <a:lnTo>
                        <a:pt x="19395" y="2492"/>
                      </a:lnTo>
                      <a:lnTo>
                        <a:pt x="9302" y="9288"/>
                      </a:lnTo>
                      <a:lnTo>
                        <a:pt x="2496" y="19368"/>
                      </a:lnTo>
                      <a:lnTo>
                        <a:pt x="0" y="31711"/>
                      </a:lnTo>
                      <a:lnTo>
                        <a:pt x="0" y="228892"/>
                      </a:lnTo>
                      <a:lnTo>
                        <a:pt x="2496" y="241235"/>
                      </a:lnTo>
                      <a:lnTo>
                        <a:pt x="9302" y="251315"/>
                      </a:lnTo>
                      <a:lnTo>
                        <a:pt x="19395" y="258111"/>
                      </a:lnTo>
                      <a:lnTo>
                        <a:pt x="31750" y="260604"/>
                      </a:lnTo>
                      <a:lnTo>
                        <a:pt x="651002" y="260604"/>
                      </a:lnTo>
                      <a:lnTo>
                        <a:pt x="663356" y="258111"/>
                      </a:lnTo>
                      <a:lnTo>
                        <a:pt x="673449" y="251315"/>
                      </a:lnTo>
                      <a:lnTo>
                        <a:pt x="680255" y="241235"/>
                      </a:lnTo>
                      <a:lnTo>
                        <a:pt x="682752" y="228892"/>
                      </a:lnTo>
                      <a:lnTo>
                        <a:pt x="682752" y="31711"/>
                      </a:lnTo>
                      <a:lnTo>
                        <a:pt x="680255" y="19368"/>
                      </a:lnTo>
                      <a:lnTo>
                        <a:pt x="673449" y="9288"/>
                      </a:lnTo>
                      <a:lnTo>
                        <a:pt x="663356" y="2492"/>
                      </a:lnTo>
                      <a:lnTo>
                        <a:pt x="6510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" name="object 171">
                  <a:extLst>
                    <a:ext uri="{FF2B5EF4-FFF2-40B4-BE49-F238E27FC236}">
                      <a16:creationId xmlns:a16="http://schemas.microsoft.com/office/drawing/2014/main" id="{12AFE8A7-F7BC-81B7-D1C0-55A65A416354}"/>
                    </a:ext>
                  </a:extLst>
                </p:cNvPr>
                <p:cNvSpPr/>
                <p:nvPr/>
              </p:nvSpPr>
              <p:spPr>
                <a:xfrm>
                  <a:off x="1556766" y="5961126"/>
                  <a:ext cx="683260" cy="260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60" h="260985">
                      <a:moveTo>
                        <a:pt x="0" y="31711"/>
                      </a:moveTo>
                      <a:lnTo>
                        <a:pt x="2496" y="19368"/>
                      </a:lnTo>
                      <a:lnTo>
                        <a:pt x="9302" y="9288"/>
                      </a:lnTo>
                      <a:lnTo>
                        <a:pt x="19395" y="2492"/>
                      </a:lnTo>
                      <a:lnTo>
                        <a:pt x="31750" y="0"/>
                      </a:lnTo>
                      <a:lnTo>
                        <a:pt x="651002" y="0"/>
                      </a:lnTo>
                      <a:lnTo>
                        <a:pt x="663356" y="2492"/>
                      </a:lnTo>
                      <a:lnTo>
                        <a:pt x="673449" y="9288"/>
                      </a:lnTo>
                      <a:lnTo>
                        <a:pt x="680255" y="19368"/>
                      </a:lnTo>
                      <a:lnTo>
                        <a:pt x="682752" y="31711"/>
                      </a:lnTo>
                      <a:lnTo>
                        <a:pt x="682752" y="228892"/>
                      </a:lnTo>
                      <a:lnTo>
                        <a:pt x="680255" y="241235"/>
                      </a:lnTo>
                      <a:lnTo>
                        <a:pt x="673449" y="251315"/>
                      </a:lnTo>
                      <a:lnTo>
                        <a:pt x="663356" y="258111"/>
                      </a:lnTo>
                      <a:lnTo>
                        <a:pt x="651002" y="260604"/>
                      </a:lnTo>
                      <a:lnTo>
                        <a:pt x="31750" y="260604"/>
                      </a:lnTo>
                      <a:lnTo>
                        <a:pt x="19395" y="258111"/>
                      </a:lnTo>
                      <a:lnTo>
                        <a:pt x="9302" y="251315"/>
                      </a:lnTo>
                      <a:lnTo>
                        <a:pt x="2496" y="241235"/>
                      </a:lnTo>
                      <a:lnTo>
                        <a:pt x="0" y="228892"/>
                      </a:lnTo>
                      <a:lnTo>
                        <a:pt x="0" y="31711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2" name="object 172">
                <a:extLst>
                  <a:ext uri="{FF2B5EF4-FFF2-40B4-BE49-F238E27FC236}">
                    <a16:creationId xmlns:a16="http://schemas.microsoft.com/office/drawing/2014/main" id="{C40F7D5A-6728-4526-0AE3-03C1F347A1FD}"/>
                  </a:ext>
                </a:extLst>
              </p:cNvPr>
              <p:cNvSpPr txBox="1"/>
              <p:nvPr/>
            </p:nvSpPr>
            <p:spPr>
              <a:xfrm>
                <a:off x="1938891" y="5348591"/>
                <a:ext cx="820298" cy="2070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5016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spc="-25" dirty="0">
                    <a:latin typeface="Tahoma"/>
                    <a:cs typeface="Tahoma"/>
                  </a:rPr>
                  <a:t>F</a:t>
                </a:r>
                <a:r>
                  <a:rPr sz="800" b="1" spc="-55" dirty="0">
                    <a:latin typeface="Tahoma"/>
                    <a:cs typeface="Tahoma"/>
                  </a:rPr>
                  <a:t>r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15" dirty="0">
                    <a:latin typeface="Tahoma"/>
                    <a:cs typeface="Tahoma"/>
                  </a:rPr>
                  <a:t>n</a:t>
                </a:r>
                <a:r>
                  <a:rPr sz="800" b="1" spc="-30" dirty="0">
                    <a:latin typeface="Tahoma"/>
                    <a:cs typeface="Tahoma"/>
                  </a:rPr>
                  <a:t>t</a:t>
                </a:r>
                <a:r>
                  <a:rPr sz="800" b="1" spc="-135" dirty="0">
                    <a:latin typeface="Tahoma"/>
                    <a:cs typeface="Tahoma"/>
                  </a:rPr>
                  <a:t> </a:t>
                </a:r>
                <a:r>
                  <a:rPr sz="800" b="1" spc="-20" dirty="0">
                    <a:latin typeface="Tahoma"/>
                    <a:cs typeface="Tahoma"/>
                  </a:rPr>
                  <a:t>D</a:t>
                </a:r>
                <a:r>
                  <a:rPr sz="800" b="1" spc="-5" dirty="0">
                    <a:latin typeface="Tahoma"/>
                    <a:cs typeface="Tahoma"/>
                  </a:rPr>
                  <a:t>oo</a:t>
                </a:r>
                <a:r>
                  <a:rPr sz="800" b="1" spc="-45" dirty="0">
                    <a:latin typeface="Tahoma"/>
                    <a:cs typeface="Tahoma"/>
                  </a:rPr>
                  <a:t>r  </a:t>
                </a:r>
                <a:r>
                  <a:rPr sz="800" b="1" spc="60" dirty="0">
                    <a:latin typeface="Tahoma"/>
                    <a:cs typeface="Tahoma"/>
                  </a:rPr>
                  <a:t>C</a:t>
                </a:r>
                <a:r>
                  <a:rPr sz="800" b="1" spc="10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n</a:t>
                </a:r>
                <a:r>
                  <a:rPr sz="800" b="1" spc="-40" dirty="0">
                    <a:latin typeface="Tahoma"/>
                    <a:cs typeface="Tahoma"/>
                  </a:rPr>
                  <a:t>t</a:t>
                </a:r>
                <a:r>
                  <a:rPr sz="800" b="1" spc="-65" dirty="0">
                    <a:latin typeface="Tahoma"/>
                    <a:cs typeface="Tahoma"/>
                  </a:rPr>
                  <a:t>r</a:t>
                </a:r>
                <a:r>
                  <a:rPr sz="800" b="1" spc="30" dirty="0">
                    <a:latin typeface="Tahoma"/>
                    <a:cs typeface="Tahoma"/>
                  </a:rPr>
                  <a:t>a</a:t>
                </a:r>
                <a:r>
                  <a:rPr sz="800" b="1" spc="-60" dirty="0">
                    <a:latin typeface="Tahoma"/>
                    <a:cs typeface="Tahoma"/>
                  </a:rPr>
                  <a:t>l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spc="-30" dirty="0">
                    <a:latin typeface="Tahoma"/>
                    <a:cs typeface="Tahoma"/>
                  </a:rPr>
                  <a:t>L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40" dirty="0">
                    <a:latin typeface="Tahoma"/>
                    <a:cs typeface="Tahoma"/>
                  </a:rPr>
                  <a:t>c</a:t>
                </a:r>
                <a:r>
                  <a:rPr sz="800" b="1" spc="-60" dirty="0">
                    <a:latin typeface="Tahoma"/>
                    <a:cs typeface="Tahoma"/>
                  </a:rPr>
                  <a:t>k</a:t>
                </a:r>
                <a:endParaRPr sz="800" dirty="0">
                  <a:latin typeface="Tahoma"/>
                  <a:cs typeface="Tahoma"/>
                </a:endParaRPr>
              </a:p>
            </p:txBody>
          </p:sp>
          <p:pic>
            <p:nvPicPr>
              <p:cNvPr id="33" name="object 174">
                <a:extLst>
                  <a:ext uri="{FF2B5EF4-FFF2-40B4-BE49-F238E27FC236}">
                    <a16:creationId xmlns:a16="http://schemas.microsoft.com/office/drawing/2014/main" id="{64209BC2-50A3-C013-45D2-7C7AA5C4B542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54111" y="4646766"/>
                <a:ext cx="460248" cy="333756"/>
              </a:xfrm>
              <a:prstGeom prst="rect">
                <a:avLst/>
              </a:prstGeom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D813F4-C770-DD9E-FB9E-5E973249CF07}"/>
                </a:ext>
              </a:extLst>
            </p:cNvPr>
            <p:cNvSpPr/>
            <p:nvPr/>
          </p:nvSpPr>
          <p:spPr>
            <a:xfrm>
              <a:off x="772171" y="3211602"/>
              <a:ext cx="208012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EV Vehicle</a:t>
              </a:r>
              <a:endPara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177540-6FE4-9C23-CFED-C8FF484D1AD1}"/>
                </a:ext>
              </a:extLst>
            </p:cNvPr>
            <p:cNvGrpSpPr/>
            <p:nvPr/>
          </p:nvGrpSpPr>
          <p:grpSpPr>
            <a:xfrm>
              <a:off x="902243" y="1366620"/>
              <a:ext cx="1283335" cy="485775"/>
              <a:chOff x="2660013" y="3960050"/>
              <a:chExt cx="1283335" cy="485775"/>
            </a:xfrm>
          </p:grpSpPr>
          <p:grpSp>
            <p:nvGrpSpPr>
              <p:cNvPr id="52" name="object 37">
                <a:extLst>
                  <a:ext uri="{FF2B5EF4-FFF2-40B4-BE49-F238E27FC236}">
                    <a16:creationId xmlns:a16="http://schemas.microsoft.com/office/drawing/2014/main" id="{CA10E3D5-C23D-AFCD-53FD-7668C43BA972}"/>
                  </a:ext>
                </a:extLst>
              </p:cNvPr>
              <p:cNvGrpSpPr/>
              <p:nvPr/>
            </p:nvGrpSpPr>
            <p:grpSpPr>
              <a:xfrm>
                <a:off x="2660013" y="3960050"/>
                <a:ext cx="1283335" cy="485775"/>
                <a:chOff x="2523934" y="3977830"/>
                <a:chExt cx="1283335" cy="485775"/>
              </a:xfrm>
            </p:grpSpPr>
            <p:pic>
              <p:nvPicPr>
                <p:cNvPr id="54" name="object 38">
                  <a:extLst>
                    <a:ext uri="{FF2B5EF4-FFF2-40B4-BE49-F238E27FC236}">
                      <a16:creationId xmlns:a16="http://schemas.microsoft.com/office/drawing/2014/main" id="{7EBEE4C2-13EC-E7D0-FB9F-88BCCE311A7E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626917" y="4004588"/>
                  <a:ext cx="415445" cy="417019"/>
                </a:xfrm>
                <a:prstGeom prst="rect">
                  <a:avLst/>
                </a:prstGeom>
              </p:spPr>
            </p:pic>
            <p:sp>
              <p:nvSpPr>
                <p:cNvPr id="55" name="object 39">
                  <a:extLst>
                    <a:ext uri="{FF2B5EF4-FFF2-40B4-BE49-F238E27FC236}">
                      <a16:creationId xmlns:a16="http://schemas.microsoft.com/office/drawing/2014/main" id="{1677529F-1556-95D6-4E8B-C76E061960A1}"/>
                    </a:ext>
                  </a:extLst>
                </p:cNvPr>
                <p:cNvSpPr/>
                <p:nvPr/>
              </p:nvSpPr>
              <p:spPr>
                <a:xfrm>
                  <a:off x="2538222" y="3992117"/>
                  <a:ext cx="125476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760" h="457200">
                      <a:moveTo>
                        <a:pt x="0" y="83438"/>
                      </a:moveTo>
                      <a:lnTo>
                        <a:pt x="6554" y="50952"/>
                      </a:lnTo>
                      <a:lnTo>
                        <a:pt x="24431" y="24431"/>
                      </a:lnTo>
                      <a:lnTo>
                        <a:pt x="50952" y="6554"/>
                      </a:lnTo>
                      <a:lnTo>
                        <a:pt x="83438" y="0"/>
                      </a:lnTo>
                      <a:lnTo>
                        <a:pt x="1170813" y="0"/>
                      </a:lnTo>
                      <a:lnTo>
                        <a:pt x="1203299" y="6554"/>
                      </a:lnTo>
                      <a:lnTo>
                        <a:pt x="1229820" y="24431"/>
                      </a:lnTo>
                      <a:lnTo>
                        <a:pt x="1247697" y="50952"/>
                      </a:lnTo>
                      <a:lnTo>
                        <a:pt x="1254252" y="83438"/>
                      </a:lnTo>
                      <a:lnTo>
                        <a:pt x="1254252" y="373760"/>
                      </a:lnTo>
                      <a:lnTo>
                        <a:pt x="1247697" y="406247"/>
                      </a:lnTo>
                      <a:lnTo>
                        <a:pt x="1229820" y="432768"/>
                      </a:lnTo>
                      <a:lnTo>
                        <a:pt x="1203299" y="450645"/>
                      </a:lnTo>
                      <a:lnTo>
                        <a:pt x="1170813" y="457199"/>
                      </a:lnTo>
                      <a:lnTo>
                        <a:pt x="83438" y="457199"/>
                      </a:lnTo>
                      <a:lnTo>
                        <a:pt x="50952" y="450645"/>
                      </a:lnTo>
                      <a:lnTo>
                        <a:pt x="24431" y="432768"/>
                      </a:lnTo>
                      <a:lnTo>
                        <a:pt x="6554" y="406247"/>
                      </a:lnTo>
                      <a:lnTo>
                        <a:pt x="0" y="373760"/>
                      </a:lnTo>
                      <a:lnTo>
                        <a:pt x="0" y="83438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3" name="object 40">
                <a:extLst>
                  <a:ext uri="{FF2B5EF4-FFF2-40B4-BE49-F238E27FC236}">
                    <a16:creationId xmlns:a16="http://schemas.microsoft.com/office/drawing/2014/main" id="{4C855683-F9D3-B4DA-9E86-1FF0BFB60528}"/>
                  </a:ext>
                </a:extLst>
              </p:cNvPr>
              <p:cNvSpPr txBox="1"/>
              <p:nvPr/>
            </p:nvSpPr>
            <p:spPr>
              <a:xfrm>
                <a:off x="3204018" y="4065778"/>
                <a:ext cx="676275" cy="26987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7429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dirty="0">
                    <a:latin typeface="Tahoma"/>
                    <a:cs typeface="Tahoma"/>
                  </a:rPr>
                  <a:t>P</a:t>
                </a:r>
                <a:r>
                  <a:rPr sz="800" b="1" spc="45" dirty="0">
                    <a:latin typeface="Tahoma"/>
                    <a:cs typeface="Tahoma"/>
                  </a:rPr>
                  <a:t>a</a:t>
                </a:r>
                <a:r>
                  <a:rPr sz="800" b="1" dirty="0">
                    <a:latin typeface="Tahoma"/>
                    <a:cs typeface="Tahoma"/>
                  </a:rPr>
                  <a:t>s</a:t>
                </a:r>
                <a:r>
                  <a:rPr sz="800" b="1" spc="-10" dirty="0">
                    <a:latin typeface="Tahoma"/>
                    <a:cs typeface="Tahoma"/>
                  </a:rPr>
                  <a:t>se</a:t>
                </a:r>
                <a:r>
                  <a:rPr sz="800" b="1" spc="-20" dirty="0">
                    <a:latin typeface="Tahoma"/>
                    <a:cs typeface="Tahoma"/>
                  </a:rPr>
                  <a:t>n</a:t>
                </a:r>
                <a:r>
                  <a:rPr sz="800" b="1" spc="5" dirty="0">
                    <a:latin typeface="Tahoma"/>
                    <a:cs typeface="Tahoma"/>
                  </a:rPr>
                  <a:t>g</a:t>
                </a:r>
                <a:r>
                  <a:rPr sz="800" b="1" spc="-35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r</a:t>
                </a:r>
                <a:r>
                  <a:rPr sz="800" b="1" spc="-5" dirty="0">
                    <a:latin typeface="Tahoma"/>
                    <a:cs typeface="Tahoma"/>
                  </a:rPr>
                  <a:t>s  </a:t>
                </a:r>
                <a:r>
                  <a:rPr sz="800" b="1" spc="-10" dirty="0">
                    <a:latin typeface="Tahoma"/>
                    <a:cs typeface="Tahoma"/>
                  </a:rPr>
                  <a:t>S</a:t>
                </a:r>
                <a:r>
                  <a:rPr sz="800" b="1" spc="-25" dirty="0">
                    <a:latin typeface="Tahoma"/>
                    <a:cs typeface="Tahoma"/>
                  </a:rPr>
                  <a:t>t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5" dirty="0">
                    <a:latin typeface="Tahoma"/>
                    <a:cs typeface="Tahoma"/>
                  </a:rPr>
                  <a:t>p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spc="-60" dirty="0">
                    <a:latin typeface="Tahoma"/>
                    <a:cs typeface="Tahoma"/>
                  </a:rPr>
                  <a:t>R</a:t>
                </a:r>
                <a:r>
                  <a:rPr sz="800" b="1" spc="10" dirty="0">
                    <a:latin typeface="Tahoma"/>
                    <a:cs typeface="Tahoma"/>
                  </a:rPr>
                  <a:t>e</a:t>
                </a:r>
                <a:r>
                  <a:rPr sz="800" b="1" spc="5" dirty="0">
                    <a:latin typeface="Tahoma"/>
                    <a:cs typeface="Tahoma"/>
                  </a:rPr>
                  <a:t>q</a:t>
                </a:r>
                <a:r>
                  <a:rPr sz="800" b="1" spc="-15" dirty="0">
                    <a:latin typeface="Tahoma"/>
                    <a:cs typeface="Tahoma"/>
                  </a:rPr>
                  <a:t>ue</a:t>
                </a:r>
                <a:r>
                  <a:rPr sz="800" b="1" spc="-20" dirty="0">
                    <a:latin typeface="Tahoma"/>
                    <a:cs typeface="Tahoma"/>
                  </a:rPr>
                  <a:t>s</a:t>
                </a:r>
                <a:r>
                  <a:rPr sz="800" b="1" spc="-30" dirty="0">
                    <a:latin typeface="Tahoma"/>
                    <a:cs typeface="Tahoma"/>
                  </a:rPr>
                  <a:t>t</a:t>
                </a:r>
                <a:endParaRPr sz="8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61" name="object 54">
              <a:extLst>
                <a:ext uri="{FF2B5EF4-FFF2-40B4-BE49-F238E27FC236}">
                  <a16:creationId xmlns:a16="http://schemas.microsoft.com/office/drawing/2014/main" id="{85A57E2C-6737-95CD-A06B-495F384161C4}"/>
                </a:ext>
              </a:extLst>
            </p:cNvPr>
            <p:cNvGrpSpPr/>
            <p:nvPr/>
          </p:nvGrpSpPr>
          <p:grpSpPr>
            <a:xfrm>
              <a:off x="3521578" y="3191451"/>
              <a:ext cx="800725" cy="868061"/>
              <a:chOff x="4142422" y="5259514"/>
              <a:chExt cx="818515" cy="1031875"/>
            </a:xfrm>
          </p:grpSpPr>
          <p:pic>
            <p:nvPicPr>
              <p:cNvPr id="62" name="object 55">
                <a:extLst>
                  <a:ext uri="{FF2B5EF4-FFF2-40B4-BE49-F238E27FC236}">
                    <a16:creationId xmlns:a16="http://schemas.microsoft.com/office/drawing/2014/main" id="{FC1F599E-A743-915E-C6DE-4D9B23B85BED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66615" y="5298948"/>
                <a:ext cx="765048" cy="713232"/>
              </a:xfrm>
              <a:prstGeom prst="rect">
                <a:avLst/>
              </a:prstGeom>
            </p:spPr>
          </p:pic>
          <p:sp>
            <p:nvSpPr>
              <p:cNvPr id="63" name="object 56">
                <a:extLst>
                  <a:ext uri="{FF2B5EF4-FFF2-40B4-BE49-F238E27FC236}">
                    <a16:creationId xmlns:a16="http://schemas.microsoft.com/office/drawing/2014/main" id="{702A20C6-0F10-B79F-87EF-8ABE8547BBD1}"/>
                  </a:ext>
                </a:extLst>
              </p:cNvPr>
              <p:cNvSpPr/>
              <p:nvPr/>
            </p:nvSpPr>
            <p:spPr>
              <a:xfrm>
                <a:off x="4156709" y="5273802"/>
                <a:ext cx="789940" cy="1003300"/>
              </a:xfrm>
              <a:custGeom>
                <a:avLst/>
                <a:gdLst/>
                <a:ahLst/>
                <a:cxnLst/>
                <a:rect l="l" t="t" r="r" b="b"/>
                <a:pathLst>
                  <a:path w="789939" h="1003300">
                    <a:moveTo>
                      <a:pt x="0" y="81407"/>
                    </a:moveTo>
                    <a:lnTo>
                      <a:pt x="6397" y="49720"/>
                    </a:lnTo>
                    <a:lnTo>
                      <a:pt x="23844" y="23844"/>
                    </a:lnTo>
                    <a:lnTo>
                      <a:pt x="49720" y="6397"/>
                    </a:lnTo>
                    <a:lnTo>
                      <a:pt x="81406" y="0"/>
                    </a:lnTo>
                    <a:lnTo>
                      <a:pt x="708025" y="0"/>
                    </a:lnTo>
                    <a:lnTo>
                      <a:pt x="739711" y="6397"/>
                    </a:lnTo>
                    <a:lnTo>
                      <a:pt x="765587" y="23844"/>
                    </a:lnTo>
                    <a:lnTo>
                      <a:pt x="783034" y="49720"/>
                    </a:lnTo>
                    <a:lnTo>
                      <a:pt x="789431" y="81407"/>
                    </a:lnTo>
                    <a:lnTo>
                      <a:pt x="789431" y="921359"/>
                    </a:lnTo>
                    <a:lnTo>
                      <a:pt x="783034" y="953055"/>
                    </a:lnTo>
                    <a:lnTo>
                      <a:pt x="765587" y="978939"/>
                    </a:lnTo>
                    <a:lnTo>
                      <a:pt x="739711" y="996392"/>
                    </a:lnTo>
                    <a:lnTo>
                      <a:pt x="708025" y="1002792"/>
                    </a:lnTo>
                    <a:lnTo>
                      <a:pt x="81406" y="1002792"/>
                    </a:lnTo>
                    <a:lnTo>
                      <a:pt x="49720" y="996392"/>
                    </a:lnTo>
                    <a:lnTo>
                      <a:pt x="23844" y="978939"/>
                    </a:lnTo>
                    <a:lnTo>
                      <a:pt x="6397" y="953055"/>
                    </a:lnTo>
                    <a:lnTo>
                      <a:pt x="0" y="921359"/>
                    </a:lnTo>
                    <a:lnTo>
                      <a:pt x="0" y="81407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" name="object 142">
              <a:extLst>
                <a:ext uri="{FF2B5EF4-FFF2-40B4-BE49-F238E27FC236}">
                  <a16:creationId xmlns:a16="http://schemas.microsoft.com/office/drawing/2014/main" id="{D6E4C8F8-F4A2-78D2-0E0F-558F46EC754A}"/>
                </a:ext>
              </a:extLst>
            </p:cNvPr>
            <p:cNvGrpSpPr/>
            <p:nvPr/>
          </p:nvGrpSpPr>
          <p:grpSpPr>
            <a:xfrm>
              <a:off x="874358" y="2183535"/>
              <a:ext cx="769980" cy="781685"/>
              <a:chOff x="1527238" y="5370766"/>
              <a:chExt cx="864235" cy="781685"/>
            </a:xfrm>
          </p:grpSpPr>
          <p:pic>
            <p:nvPicPr>
              <p:cNvPr id="9" name="object 143">
                <a:extLst>
                  <a:ext uri="{FF2B5EF4-FFF2-40B4-BE49-F238E27FC236}">
                    <a16:creationId xmlns:a16="http://schemas.microsoft.com/office/drawing/2014/main" id="{6247491D-3F14-221F-12EC-DB2FDD16B0F8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64207" y="5413247"/>
                <a:ext cx="588263" cy="571500"/>
              </a:xfrm>
              <a:prstGeom prst="rect">
                <a:avLst/>
              </a:prstGeom>
            </p:spPr>
          </p:pic>
          <p:sp>
            <p:nvSpPr>
              <p:cNvPr id="10" name="object 144">
                <a:extLst>
                  <a:ext uri="{FF2B5EF4-FFF2-40B4-BE49-F238E27FC236}">
                    <a16:creationId xmlns:a16="http://schemas.microsoft.com/office/drawing/2014/main" id="{4F1A223B-215D-D335-FCE9-104023FC6C36}"/>
                  </a:ext>
                </a:extLst>
              </p:cNvPr>
              <p:cNvSpPr/>
              <p:nvPr/>
            </p:nvSpPr>
            <p:spPr>
              <a:xfrm>
                <a:off x="1541525" y="5385053"/>
                <a:ext cx="835660" cy="753110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753110">
                    <a:moveTo>
                      <a:pt x="0" y="91567"/>
                    </a:moveTo>
                    <a:lnTo>
                      <a:pt x="7199" y="55935"/>
                    </a:lnTo>
                    <a:lnTo>
                      <a:pt x="26828" y="26828"/>
                    </a:lnTo>
                    <a:lnTo>
                      <a:pt x="55935" y="7199"/>
                    </a:lnTo>
                    <a:lnTo>
                      <a:pt x="91567" y="0"/>
                    </a:lnTo>
                    <a:lnTo>
                      <a:pt x="743585" y="0"/>
                    </a:lnTo>
                    <a:lnTo>
                      <a:pt x="779216" y="7199"/>
                    </a:lnTo>
                    <a:lnTo>
                      <a:pt x="808323" y="26828"/>
                    </a:lnTo>
                    <a:lnTo>
                      <a:pt x="827952" y="55935"/>
                    </a:lnTo>
                    <a:lnTo>
                      <a:pt x="835151" y="91567"/>
                    </a:lnTo>
                    <a:lnTo>
                      <a:pt x="835151" y="661238"/>
                    </a:lnTo>
                    <a:lnTo>
                      <a:pt x="827952" y="696899"/>
                    </a:lnTo>
                    <a:lnTo>
                      <a:pt x="808323" y="726020"/>
                    </a:lnTo>
                    <a:lnTo>
                      <a:pt x="779216" y="745655"/>
                    </a:lnTo>
                    <a:lnTo>
                      <a:pt x="743585" y="752856"/>
                    </a:lnTo>
                    <a:lnTo>
                      <a:pt x="91567" y="752856"/>
                    </a:lnTo>
                    <a:lnTo>
                      <a:pt x="55935" y="745655"/>
                    </a:lnTo>
                    <a:lnTo>
                      <a:pt x="26828" y="726020"/>
                    </a:lnTo>
                    <a:lnTo>
                      <a:pt x="7199" y="696899"/>
                    </a:lnTo>
                    <a:lnTo>
                      <a:pt x="0" y="661238"/>
                    </a:lnTo>
                    <a:lnTo>
                      <a:pt x="0" y="91567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82" name="object 176">
              <a:extLst>
                <a:ext uri="{FF2B5EF4-FFF2-40B4-BE49-F238E27FC236}">
                  <a16:creationId xmlns:a16="http://schemas.microsoft.com/office/drawing/2014/main" id="{4D39252B-FB72-F4D9-7E86-EE85DC776C4E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4527" y="2206558"/>
              <a:ext cx="622135" cy="709198"/>
            </a:xfrm>
            <a:prstGeom prst="rect">
              <a:avLst/>
            </a:prstGeom>
          </p:spPr>
        </p:pic>
        <p:grpSp>
          <p:nvGrpSpPr>
            <p:cNvPr id="88" name="object 46">
              <a:extLst>
                <a:ext uri="{FF2B5EF4-FFF2-40B4-BE49-F238E27FC236}">
                  <a16:creationId xmlns:a16="http://schemas.microsoft.com/office/drawing/2014/main" id="{8E0DA2FA-0994-5C7A-27B2-B2B22CED212C}"/>
                </a:ext>
              </a:extLst>
            </p:cNvPr>
            <p:cNvGrpSpPr/>
            <p:nvPr/>
          </p:nvGrpSpPr>
          <p:grpSpPr>
            <a:xfrm>
              <a:off x="2403515" y="2202705"/>
              <a:ext cx="613697" cy="717900"/>
              <a:chOff x="1105661" y="4642865"/>
              <a:chExt cx="1125220" cy="574675"/>
            </a:xfrm>
          </p:grpSpPr>
          <p:pic>
            <p:nvPicPr>
              <p:cNvPr id="89" name="object 47">
                <a:extLst>
                  <a:ext uri="{FF2B5EF4-FFF2-40B4-BE49-F238E27FC236}">
                    <a16:creationId xmlns:a16="http://schemas.microsoft.com/office/drawing/2014/main" id="{92839B5D-5AFD-AD4C-B71E-4FCE8DD24903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9095" y="4664963"/>
                <a:ext cx="878059" cy="539495"/>
              </a:xfrm>
              <a:prstGeom prst="rect">
                <a:avLst/>
              </a:prstGeom>
            </p:spPr>
          </p:pic>
          <p:sp>
            <p:nvSpPr>
              <p:cNvPr id="90" name="object 48">
                <a:extLst>
                  <a:ext uri="{FF2B5EF4-FFF2-40B4-BE49-F238E27FC236}">
                    <a16:creationId xmlns:a16="http://schemas.microsoft.com/office/drawing/2014/main" id="{1EC8632D-8CA7-1BA7-D9DA-345B1F73BF1A}"/>
                  </a:ext>
                </a:extLst>
              </p:cNvPr>
              <p:cNvSpPr/>
              <p:nvPr/>
            </p:nvSpPr>
            <p:spPr>
              <a:xfrm>
                <a:off x="1105661" y="4642865"/>
                <a:ext cx="1125220" cy="574675"/>
              </a:xfrm>
              <a:custGeom>
                <a:avLst/>
                <a:gdLst/>
                <a:ahLst/>
                <a:cxnLst/>
                <a:rect l="l" t="t" r="r" b="b"/>
                <a:pathLst>
                  <a:path w="1125220" h="574675">
                    <a:moveTo>
                      <a:pt x="0" y="78231"/>
                    </a:moveTo>
                    <a:lnTo>
                      <a:pt x="6145" y="47791"/>
                    </a:lnTo>
                    <a:lnTo>
                      <a:pt x="22904" y="22923"/>
                    </a:lnTo>
                    <a:lnTo>
                      <a:pt x="47759" y="6151"/>
                    </a:lnTo>
                    <a:lnTo>
                      <a:pt x="78193" y="0"/>
                    </a:lnTo>
                    <a:lnTo>
                      <a:pt x="1046480" y="0"/>
                    </a:lnTo>
                    <a:lnTo>
                      <a:pt x="1076920" y="6151"/>
                    </a:lnTo>
                    <a:lnTo>
                      <a:pt x="1101788" y="22923"/>
                    </a:lnTo>
                    <a:lnTo>
                      <a:pt x="1118560" y="47791"/>
                    </a:lnTo>
                    <a:lnTo>
                      <a:pt x="1124712" y="78231"/>
                    </a:lnTo>
                    <a:lnTo>
                      <a:pt x="1124712" y="496315"/>
                    </a:lnTo>
                    <a:lnTo>
                      <a:pt x="1118560" y="526756"/>
                    </a:lnTo>
                    <a:lnTo>
                      <a:pt x="1101788" y="551624"/>
                    </a:lnTo>
                    <a:lnTo>
                      <a:pt x="1076920" y="568396"/>
                    </a:lnTo>
                    <a:lnTo>
                      <a:pt x="1046480" y="574547"/>
                    </a:lnTo>
                    <a:lnTo>
                      <a:pt x="78193" y="574547"/>
                    </a:lnTo>
                    <a:lnTo>
                      <a:pt x="47759" y="568396"/>
                    </a:lnTo>
                    <a:lnTo>
                      <a:pt x="22904" y="551624"/>
                    </a:lnTo>
                    <a:lnTo>
                      <a:pt x="6145" y="526756"/>
                    </a:lnTo>
                    <a:lnTo>
                      <a:pt x="0" y="496315"/>
                    </a:lnTo>
                    <a:lnTo>
                      <a:pt x="0" y="78231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8F56E6C-4175-43A8-A230-2A0AC0739407}"/>
                </a:ext>
              </a:extLst>
            </p:cNvPr>
            <p:cNvGrpSpPr/>
            <p:nvPr/>
          </p:nvGrpSpPr>
          <p:grpSpPr>
            <a:xfrm>
              <a:off x="2726819" y="4093509"/>
              <a:ext cx="1696085" cy="1486217"/>
              <a:chOff x="9889426" y="4920488"/>
              <a:chExt cx="1696085" cy="1486217"/>
            </a:xfrm>
          </p:grpSpPr>
          <p:sp>
            <p:nvSpPr>
              <p:cNvPr id="96" name="object 179">
                <a:extLst>
                  <a:ext uri="{FF2B5EF4-FFF2-40B4-BE49-F238E27FC236}">
                    <a16:creationId xmlns:a16="http://schemas.microsoft.com/office/drawing/2014/main" id="{CF96DE84-BC48-13D7-7A75-76FC6DD7E135}"/>
                  </a:ext>
                </a:extLst>
              </p:cNvPr>
              <p:cNvSpPr txBox="1"/>
              <p:nvPr/>
            </p:nvSpPr>
            <p:spPr>
              <a:xfrm>
                <a:off x="9958958" y="5303139"/>
                <a:ext cx="734060" cy="433705"/>
              </a:xfrm>
              <a:prstGeom prst="rect">
                <a:avLst/>
              </a:prstGeom>
              <a:solidFill>
                <a:srgbClr val="F4D9D2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5875" algn="ctr">
                  <a:lnSpc>
                    <a:spcPts val="990"/>
                  </a:lnSpc>
                </a:pP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ITS</a:t>
                </a:r>
                <a:endParaRPr sz="1000">
                  <a:latin typeface="Arial MT"/>
                  <a:cs typeface="Arial MT"/>
                </a:endParaRPr>
              </a:p>
              <a:p>
                <a:pPr marL="40640" marR="16510" algn="ctr">
                  <a:lnSpc>
                    <a:spcPct val="100000"/>
                  </a:lnSpc>
                </a:pP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DRIVER’S </a:t>
                </a: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 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C</a:t>
                </a: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O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MMAND</a:t>
                </a:r>
                <a:endParaRPr sz="1000">
                  <a:latin typeface="Arial MT"/>
                  <a:cs typeface="Arial MT"/>
                </a:endParaRPr>
              </a:p>
            </p:txBody>
          </p:sp>
          <p:sp>
            <p:nvSpPr>
              <p:cNvPr id="97" name="object 181">
                <a:extLst>
                  <a:ext uri="{FF2B5EF4-FFF2-40B4-BE49-F238E27FC236}">
                    <a16:creationId xmlns:a16="http://schemas.microsoft.com/office/drawing/2014/main" id="{B19B5435-189F-1A0B-0EE7-DDD8F548973C}"/>
                  </a:ext>
                </a:extLst>
              </p:cNvPr>
              <p:cNvSpPr txBox="1"/>
              <p:nvPr/>
            </p:nvSpPr>
            <p:spPr>
              <a:xfrm>
                <a:off x="10727055" y="4998339"/>
                <a:ext cx="627380" cy="285750"/>
              </a:xfrm>
              <a:prstGeom prst="rect">
                <a:avLst/>
              </a:prstGeom>
              <a:solidFill>
                <a:srgbClr val="F4D9D2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46990" marR="53340" indent="160020">
                  <a:lnSpc>
                    <a:spcPts val="1200"/>
                  </a:lnSpc>
                </a:pP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ITS </a:t>
                </a:r>
                <a:r>
                  <a:rPr sz="1000" spc="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 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</a:t>
                </a:r>
                <a:r>
                  <a:rPr sz="1000" spc="-2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Y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</a:t>
                </a:r>
                <a:r>
                  <a:rPr sz="1000" spc="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T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E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M</a:t>
                </a:r>
                <a:endParaRPr sz="1000">
                  <a:latin typeface="Arial MT"/>
                  <a:cs typeface="Arial MT"/>
                </a:endParaRPr>
              </a:p>
            </p:txBody>
          </p:sp>
          <p:grpSp>
            <p:nvGrpSpPr>
              <p:cNvPr id="98" name="object 182">
                <a:extLst>
                  <a:ext uri="{FF2B5EF4-FFF2-40B4-BE49-F238E27FC236}">
                    <a16:creationId xmlns:a16="http://schemas.microsoft.com/office/drawing/2014/main" id="{3C51C7B7-E388-48C0-958C-A9CA103A26C4}"/>
                  </a:ext>
                </a:extLst>
              </p:cNvPr>
              <p:cNvGrpSpPr/>
              <p:nvPr/>
            </p:nvGrpSpPr>
            <p:grpSpPr>
              <a:xfrm>
                <a:off x="9889426" y="4930330"/>
                <a:ext cx="1696085" cy="1476375"/>
                <a:chOff x="9889426" y="4930330"/>
                <a:chExt cx="1696085" cy="1476375"/>
              </a:xfrm>
            </p:grpSpPr>
            <p:sp>
              <p:nvSpPr>
                <p:cNvPr id="102" name="object 183">
                  <a:extLst>
                    <a:ext uri="{FF2B5EF4-FFF2-40B4-BE49-F238E27FC236}">
                      <a16:creationId xmlns:a16="http://schemas.microsoft.com/office/drawing/2014/main" id="{3D944092-9B56-EE8F-90C4-4114145E1F2F}"/>
                    </a:ext>
                  </a:extLst>
                </p:cNvPr>
                <p:cNvSpPr/>
                <p:nvPr/>
              </p:nvSpPr>
              <p:spPr>
                <a:xfrm>
                  <a:off x="9903714" y="4944617"/>
                  <a:ext cx="1667510" cy="144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509" h="1447800">
                      <a:moveTo>
                        <a:pt x="0" y="222630"/>
                      </a:moveTo>
                      <a:lnTo>
                        <a:pt x="4523" y="177768"/>
                      </a:lnTo>
                      <a:lnTo>
                        <a:pt x="17498" y="135981"/>
                      </a:lnTo>
                      <a:lnTo>
                        <a:pt x="38027" y="98164"/>
                      </a:lnTo>
                      <a:lnTo>
                        <a:pt x="65214" y="65214"/>
                      </a:lnTo>
                      <a:lnTo>
                        <a:pt x="98164" y="38027"/>
                      </a:lnTo>
                      <a:lnTo>
                        <a:pt x="135981" y="17498"/>
                      </a:lnTo>
                      <a:lnTo>
                        <a:pt x="177768" y="4523"/>
                      </a:lnTo>
                      <a:lnTo>
                        <a:pt x="222630" y="0"/>
                      </a:lnTo>
                      <a:lnTo>
                        <a:pt x="1444625" y="0"/>
                      </a:lnTo>
                      <a:lnTo>
                        <a:pt x="1489487" y="4523"/>
                      </a:lnTo>
                      <a:lnTo>
                        <a:pt x="1531274" y="17498"/>
                      </a:lnTo>
                      <a:lnTo>
                        <a:pt x="1569091" y="38027"/>
                      </a:lnTo>
                      <a:lnTo>
                        <a:pt x="1602041" y="65214"/>
                      </a:lnTo>
                      <a:lnTo>
                        <a:pt x="1629228" y="98164"/>
                      </a:lnTo>
                      <a:lnTo>
                        <a:pt x="1649757" y="135981"/>
                      </a:lnTo>
                      <a:lnTo>
                        <a:pt x="1662732" y="177768"/>
                      </a:lnTo>
                      <a:lnTo>
                        <a:pt x="1667255" y="222630"/>
                      </a:lnTo>
                      <a:lnTo>
                        <a:pt x="1667255" y="1225194"/>
                      </a:lnTo>
                      <a:lnTo>
                        <a:pt x="1662732" y="1270059"/>
                      </a:lnTo>
                      <a:lnTo>
                        <a:pt x="1649757" y="1311845"/>
                      </a:lnTo>
                      <a:lnTo>
                        <a:pt x="1629228" y="1349658"/>
                      </a:lnTo>
                      <a:lnTo>
                        <a:pt x="1602041" y="1382602"/>
                      </a:lnTo>
                      <a:lnTo>
                        <a:pt x="1569091" y="1409784"/>
                      </a:lnTo>
                      <a:lnTo>
                        <a:pt x="1531274" y="1430307"/>
                      </a:lnTo>
                      <a:lnTo>
                        <a:pt x="1489487" y="1443277"/>
                      </a:lnTo>
                      <a:lnTo>
                        <a:pt x="1444625" y="1447799"/>
                      </a:lnTo>
                      <a:lnTo>
                        <a:pt x="222630" y="1447799"/>
                      </a:lnTo>
                      <a:lnTo>
                        <a:pt x="177768" y="1443277"/>
                      </a:lnTo>
                      <a:lnTo>
                        <a:pt x="135981" y="1430307"/>
                      </a:lnTo>
                      <a:lnTo>
                        <a:pt x="98164" y="1409784"/>
                      </a:lnTo>
                      <a:lnTo>
                        <a:pt x="65214" y="1382602"/>
                      </a:lnTo>
                      <a:lnTo>
                        <a:pt x="38027" y="1349658"/>
                      </a:lnTo>
                      <a:lnTo>
                        <a:pt x="17498" y="1311845"/>
                      </a:lnTo>
                      <a:lnTo>
                        <a:pt x="4523" y="1270059"/>
                      </a:lnTo>
                      <a:lnTo>
                        <a:pt x="0" y="1225194"/>
                      </a:lnTo>
                      <a:lnTo>
                        <a:pt x="0" y="222630"/>
                      </a:lnTo>
                      <a:close/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03" name="object 184">
                  <a:extLst>
                    <a:ext uri="{FF2B5EF4-FFF2-40B4-BE49-F238E27FC236}">
                      <a16:creationId xmlns:a16="http://schemas.microsoft.com/office/drawing/2014/main" id="{99844460-B57E-3BBA-97DD-EB82110773F8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0640568" y="5785297"/>
                  <a:ext cx="329183" cy="306002"/>
                </a:xfrm>
                <a:prstGeom prst="rect">
                  <a:avLst/>
                </a:prstGeom>
              </p:spPr>
            </p:pic>
            <p:sp>
              <p:nvSpPr>
                <p:cNvPr id="104" name="object 185">
                  <a:extLst>
                    <a:ext uri="{FF2B5EF4-FFF2-40B4-BE49-F238E27FC236}">
                      <a16:creationId xmlns:a16="http://schemas.microsoft.com/office/drawing/2014/main" id="{33B2B8D6-7655-1297-4238-BB679360BDFD}"/>
                    </a:ext>
                  </a:extLst>
                </p:cNvPr>
                <p:cNvSpPr/>
                <p:nvPr/>
              </p:nvSpPr>
              <p:spPr>
                <a:xfrm>
                  <a:off x="10225278" y="6104381"/>
                  <a:ext cx="1188720" cy="23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720" h="236220">
                      <a:moveTo>
                        <a:pt x="0" y="28740"/>
                      </a:moveTo>
                      <a:lnTo>
                        <a:pt x="2252" y="17552"/>
                      </a:lnTo>
                      <a:lnTo>
                        <a:pt x="8397" y="8416"/>
                      </a:lnTo>
                      <a:lnTo>
                        <a:pt x="17520" y="2258"/>
                      </a:lnTo>
                      <a:lnTo>
                        <a:pt x="28701" y="0"/>
                      </a:lnTo>
                      <a:lnTo>
                        <a:pt x="1160018" y="0"/>
                      </a:lnTo>
                      <a:lnTo>
                        <a:pt x="1171199" y="2258"/>
                      </a:lnTo>
                      <a:lnTo>
                        <a:pt x="1180322" y="8416"/>
                      </a:lnTo>
                      <a:lnTo>
                        <a:pt x="1186467" y="17552"/>
                      </a:lnTo>
                      <a:lnTo>
                        <a:pt x="1188720" y="28740"/>
                      </a:lnTo>
                      <a:lnTo>
                        <a:pt x="1188720" y="207479"/>
                      </a:lnTo>
                      <a:lnTo>
                        <a:pt x="1186467" y="218667"/>
                      </a:lnTo>
                      <a:lnTo>
                        <a:pt x="1180322" y="227803"/>
                      </a:lnTo>
                      <a:lnTo>
                        <a:pt x="1171199" y="233961"/>
                      </a:lnTo>
                      <a:lnTo>
                        <a:pt x="1160018" y="236220"/>
                      </a:lnTo>
                      <a:lnTo>
                        <a:pt x="28701" y="236220"/>
                      </a:lnTo>
                      <a:lnTo>
                        <a:pt x="17520" y="233961"/>
                      </a:lnTo>
                      <a:lnTo>
                        <a:pt x="8397" y="227803"/>
                      </a:lnTo>
                      <a:lnTo>
                        <a:pt x="2252" y="218667"/>
                      </a:lnTo>
                      <a:lnTo>
                        <a:pt x="0" y="207479"/>
                      </a:lnTo>
                      <a:lnTo>
                        <a:pt x="0" y="28740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9" name="object 186">
                <a:extLst>
                  <a:ext uri="{FF2B5EF4-FFF2-40B4-BE49-F238E27FC236}">
                    <a16:creationId xmlns:a16="http://schemas.microsoft.com/office/drawing/2014/main" id="{4727190B-BA7F-BB75-E276-9E67A9639AA6}"/>
                  </a:ext>
                </a:extLst>
              </p:cNvPr>
              <p:cNvSpPr txBox="1"/>
              <p:nvPr/>
            </p:nvSpPr>
            <p:spPr>
              <a:xfrm>
                <a:off x="10323068" y="6147003"/>
                <a:ext cx="994410" cy="1479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spc="10" dirty="0">
                    <a:latin typeface="Tahoma"/>
                    <a:cs typeface="Tahoma"/>
                  </a:rPr>
                  <a:t>V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55" dirty="0">
                    <a:latin typeface="Tahoma"/>
                    <a:cs typeface="Tahoma"/>
                  </a:rPr>
                  <a:t>i</a:t>
                </a:r>
                <a:r>
                  <a:rPr sz="800" b="1" spc="5" dirty="0">
                    <a:latin typeface="Tahoma"/>
                    <a:cs typeface="Tahoma"/>
                  </a:rPr>
                  <a:t>p</a:t>
                </a:r>
                <a:r>
                  <a:rPr sz="800" b="1" spc="-110" dirty="0">
                    <a:latin typeface="Tahoma"/>
                    <a:cs typeface="Tahoma"/>
                  </a:rPr>
                  <a:t> </a:t>
                </a:r>
                <a:r>
                  <a:rPr sz="800" b="1" dirty="0">
                    <a:latin typeface="Tahoma"/>
                    <a:cs typeface="Tahoma"/>
                  </a:rPr>
                  <a:t>f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60" dirty="0">
                    <a:latin typeface="Tahoma"/>
                    <a:cs typeface="Tahoma"/>
                  </a:rPr>
                  <a:t>r</a:t>
                </a:r>
                <a:r>
                  <a:rPr sz="800" b="1" spc="-110" dirty="0">
                    <a:latin typeface="Tahoma"/>
                    <a:cs typeface="Tahoma"/>
                  </a:rPr>
                  <a:t> </a:t>
                </a:r>
                <a:r>
                  <a:rPr sz="800" b="1" spc="20" dirty="0">
                    <a:latin typeface="Tahoma"/>
                    <a:cs typeface="Tahoma"/>
                  </a:rPr>
                  <a:t>p</a:t>
                </a:r>
                <a:r>
                  <a:rPr sz="800" b="1" spc="45" dirty="0">
                    <a:latin typeface="Tahoma"/>
                    <a:cs typeface="Tahoma"/>
                  </a:rPr>
                  <a:t>a</a:t>
                </a:r>
                <a:r>
                  <a:rPr sz="800" b="1" dirty="0">
                    <a:latin typeface="Tahoma"/>
                    <a:cs typeface="Tahoma"/>
                  </a:rPr>
                  <a:t>s</a:t>
                </a:r>
                <a:r>
                  <a:rPr sz="800" b="1" spc="-10" dirty="0">
                    <a:latin typeface="Tahoma"/>
                    <a:cs typeface="Tahoma"/>
                  </a:rPr>
                  <a:t>sen</a:t>
                </a:r>
                <a:r>
                  <a:rPr sz="800" b="1" spc="-5" dirty="0">
                    <a:latin typeface="Tahoma"/>
                    <a:cs typeface="Tahoma"/>
                  </a:rPr>
                  <a:t>g</a:t>
                </a:r>
                <a:r>
                  <a:rPr sz="800" b="1" spc="-35" dirty="0">
                    <a:latin typeface="Tahoma"/>
                    <a:cs typeface="Tahoma"/>
                  </a:rPr>
                  <a:t>e</a:t>
                </a:r>
                <a:r>
                  <a:rPr sz="800" b="1" spc="-30" dirty="0">
                    <a:latin typeface="Tahoma"/>
                    <a:cs typeface="Tahoma"/>
                  </a:rPr>
                  <a:t>r</a:t>
                </a:r>
                <a:r>
                  <a:rPr sz="800" b="1" spc="-5" dirty="0">
                    <a:latin typeface="Tahoma"/>
                    <a:cs typeface="Tahoma"/>
                  </a:rPr>
                  <a:t>s</a:t>
                </a:r>
                <a:endParaRPr sz="800">
                  <a:latin typeface="Tahoma"/>
                  <a:cs typeface="Tahoma"/>
                </a:endParaRPr>
              </a:p>
            </p:txBody>
          </p:sp>
          <p:sp>
            <p:nvSpPr>
              <p:cNvPr id="100" name="object 187">
                <a:extLst>
                  <a:ext uri="{FF2B5EF4-FFF2-40B4-BE49-F238E27FC236}">
                    <a16:creationId xmlns:a16="http://schemas.microsoft.com/office/drawing/2014/main" id="{927A8C27-C453-137C-AFAF-08CD5FA0C387}"/>
                  </a:ext>
                </a:extLst>
              </p:cNvPr>
              <p:cNvSpPr txBox="1"/>
              <p:nvPr/>
            </p:nvSpPr>
            <p:spPr>
              <a:xfrm>
                <a:off x="10043541" y="4920488"/>
                <a:ext cx="36449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195" dirty="0">
                    <a:solidFill>
                      <a:srgbClr val="FFC000"/>
                    </a:solidFill>
                    <a:latin typeface="Tahoma"/>
                    <a:cs typeface="Tahoma"/>
                  </a:rPr>
                  <a:t>I</a:t>
                </a:r>
                <a:r>
                  <a:rPr sz="1800" b="1" spc="-229" dirty="0">
                    <a:solidFill>
                      <a:srgbClr val="FFC000"/>
                    </a:solidFill>
                    <a:latin typeface="Tahoma"/>
                    <a:cs typeface="Tahoma"/>
                  </a:rPr>
                  <a:t>T</a:t>
                </a:r>
                <a:r>
                  <a:rPr sz="1800" b="1" spc="-35" dirty="0">
                    <a:solidFill>
                      <a:srgbClr val="FFC000"/>
                    </a:solidFill>
                    <a:latin typeface="Tahoma"/>
                    <a:cs typeface="Tahoma"/>
                  </a:rPr>
                  <a:t>S</a:t>
                </a:r>
                <a:endParaRPr sz="1800" dirty="0">
                  <a:latin typeface="Tahoma"/>
                  <a:cs typeface="Tahoma"/>
                </a:endParaRPr>
              </a:p>
            </p:txBody>
          </p:sp>
          <p:sp>
            <p:nvSpPr>
              <p:cNvPr id="101" name="object 188">
                <a:extLst>
                  <a:ext uri="{FF2B5EF4-FFF2-40B4-BE49-F238E27FC236}">
                    <a16:creationId xmlns:a16="http://schemas.microsoft.com/office/drawing/2014/main" id="{6DF4A9C3-04EE-BD59-62D8-431C8BB871E8}"/>
                  </a:ext>
                </a:extLst>
              </p:cNvPr>
              <p:cNvSpPr txBox="1"/>
              <p:nvPr/>
            </p:nvSpPr>
            <p:spPr>
              <a:xfrm>
                <a:off x="10793730" y="5388102"/>
                <a:ext cx="721360" cy="330835"/>
              </a:xfrm>
              <a:prstGeom prst="rect">
                <a:avLst/>
              </a:prstGeom>
              <a:solidFill>
                <a:srgbClr val="F4D9D2"/>
              </a:solidFill>
              <a:ln w="19050">
                <a:solidFill>
                  <a:srgbClr val="6F2F9F"/>
                </a:solidFill>
              </a:ln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53975" marR="43815" indent="207010">
                  <a:lnSpc>
                    <a:spcPct val="100000"/>
                  </a:lnSpc>
                  <a:spcBef>
                    <a:spcPts val="75"/>
                  </a:spcBef>
                </a:pPr>
                <a:r>
                  <a:rPr sz="100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ITS </a:t>
                </a:r>
                <a:r>
                  <a:rPr sz="1000" spc="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 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DI</a:t>
                </a:r>
                <a:r>
                  <a:rPr sz="1000" spc="-10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SP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L</a:t>
                </a:r>
                <a:r>
                  <a:rPr sz="1000" spc="-1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A</a:t>
                </a:r>
                <a:r>
                  <a:rPr sz="1000" spc="-2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Y</a:t>
                </a:r>
                <a:r>
                  <a:rPr sz="1000" spc="-5" dirty="0">
                    <a:solidFill>
                      <a:srgbClr val="6F2F9F"/>
                    </a:solidFill>
                    <a:latin typeface="Arial MT"/>
                    <a:cs typeface="Arial MT"/>
                  </a:rPr>
                  <a:t>S</a:t>
                </a:r>
                <a:endParaRPr sz="1000" dirty="0">
                  <a:latin typeface="Arial MT"/>
                  <a:cs typeface="Arial MT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CA89200-5DA3-C28F-D92D-FA90947AEF30}"/>
                </a:ext>
              </a:extLst>
            </p:cNvPr>
            <p:cNvGrpSpPr/>
            <p:nvPr/>
          </p:nvGrpSpPr>
          <p:grpSpPr>
            <a:xfrm>
              <a:off x="3171112" y="2260061"/>
              <a:ext cx="613697" cy="641589"/>
              <a:chOff x="10808970" y="3172205"/>
              <a:chExt cx="765175" cy="727075"/>
            </a:xfrm>
          </p:grpSpPr>
          <p:pic>
            <p:nvPicPr>
              <p:cNvPr id="92" name="object 24">
                <a:extLst>
                  <a:ext uri="{FF2B5EF4-FFF2-40B4-BE49-F238E27FC236}">
                    <a16:creationId xmlns:a16="http://schemas.microsoft.com/office/drawing/2014/main" id="{4D166019-5B64-0710-DAB2-B8F18DB6D0FA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032420" y="3316410"/>
                <a:ext cx="325801" cy="415678"/>
              </a:xfrm>
              <a:prstGeom prst="rect">
                <a:avLst/>
              </a:prstGeom>
            </p:spPr>
          </p:pic>
          <p:sp>
            <p:nvSpPr>
              <p:cNvPr id="93" name="object 25">
                <a:extLst>
                  <a:ext uri="{FF2B5EF4-FFF2-40B4-BE49-F238E27FC236}">
                    <a16:creationId xmlns:a16="http://schemas.microsoft.com/office/drawing/2014/main" id="{443DA7A7-A9D5-96AF-71F9-A9E21268562F}"/>
                  </a:ext>
                </a:extLst>
              </p:cNvPr>
              <p:cNvSpPr/>
              <p:nvPr/>
            </p:nvSpPr>
            <p:spPr>
              <a:xfrm>
                <a:off x="10808970" y="3172205"/>
                <a:ext cx="765175" cy="727075"/>
              </a:xfrm>
              <a:custGeom>
                <a:avLst/>
                <a:gdLst/>
                <a:ahLst/>
                <a:cxnLst/>
                <a:rect l="l" t="t" r="r" b="b"/>
                <a:pathLst>
                  <a:path w="765175" h="727075">
                    <a:moveTo>
                      <a:pt x="0" y="363474"/>
                    </a:moveTo>
                    <a:lnTo>
                      <a:pt x="2981" y="317871"/>
                    </a:lnTo>
                    <a:lnTo>
                      <a:pt x="11686" y="273962"/>
                    </a:lnTo>
                    <a:lnTo>
                      <a:pt x="25755" y="232085"/>
                    </a:lnTo>
                    <a:lnTo>
                      <a:pt x="44830" y="192582"/>
                    </a:lnTo>
                    <a:lnTo>
                      <a:pt x="68552" y="155793"/>
                    </a:lnTo>
                    <a:lnTo>
                      <a:pt x="96561" y="122058"/>
                    </a:lnTo>
                    <a:lnTo>
                      <a:pt x="128499" y="91716"/>
                    </a:lnTo>
                    <a:lnTo>
                      <a:pt x="164006" y="65109"/>
                    </a:lnTo>
                    <a:lnTo>
                      <a:pt x="202724" y="42577"/>
                    </a:lnTo>
                    <a:lnTo>
                      <a:pt x="244294" y="24460"/>
                    </a:lnTo>
                    <a:lnTo>
                      <a:pt x="288356" y="11098"/>
                    </a:lnTo>
                    <a:lnTo>
                      <a:pt x="334553" y="2831"/>
                    </a:lnTo>
                    <a:lnTo>
                      <a:pt x="382524" y="0"/>
                    </a:lnTo>
                    <a:lnTo>
                      <a:pt x="430494" y="2831"/>
                    </a:lnTo>
                    <a:lnTo>
                      <a:pt x="476691" y="11098"/>
                    </a:lnTo>
                    <a:lnTo>
                      <a:pt x="520753" y="24460"/>
                    </a:lnTo>
                    <a:lnTo>
                      <a:pt x="562323" y="42577"/>
                    </a:lnTo>
                    <a:lnTo>
                      <a:pt x="601041" y="65109"/>
                    </a:lnTo>
                    <a:lnTo>
                      <a:pt x="636548" y="91716"/>
                    </a:lnTo>
                    <a:lnTo>
                      <a:pt x="668486" y="122058"/>
                    </a:lnTo>
                    <a:lnTo>
                      <a:pt x="696495" y="155793"/>
                    </a:lnTo>
                    <a:lnTo>
                      <a:pt x="720217" y="192582"/>
                    </a:lnTo>
                    <a:lnTo>
                      <a:pt x="739292" y="232085"/>
                    </a:lnTo>
                    <a:lnTo>
                      <a:pt x="753361" y="273962"/>
                    </a:lnTo>
                    <a:lnTo>
                      <a:pt x="762066" y="317871"/>
                    </a:lnTo>
                    <a:lnTo>
                      <a:pt x="765048" y="363474"/>
                    </a:lnTo>
                    <a:lnTo>
                      <a:pt x="762066" y="409076"/>
                    </a:lnTo>
                    <a:lnTo>
                      <a:pt x="753361" y="452985"/>
                    </a:lnTo>
                    <a:lnTo>
                      <a:pt x="739292" y="494862"/>
                    </a:lnTo>
                    <a:lnTo>
                      <a:pt x="720217" y="534365"/>
                    </a:lnTo>
                    <a:lnTo>
                      <a:pt x="696495" y="571154"/>
                    </a:lnTo>
                    <a:lnTo>
                      <a:pt x="668486" y="604889"/>
                    </a:lnTo>
                    <a:lnTo>
                      <a:pt x="636548" y="635231"/>
                    </a:lnTo>
                    <a:lnTo>
                      <a:pt x="601041" y="661838"/>
                    </a:lnTo>
                    <a:lnTo>
                      <a:pt x="562323" y="684370"/>
                    </a:lnTo>
                    <a:lnTo>
                      <a:pt x="520753" y="702487"/>
                    </a:lnTo>
                    <a:lnTo>
                      <a:pt x="476691" y="715849"/>
                    </a:lnTo>
                    <a:lnTo>
                      <a:pt x="430494" y="724116"/>
                    </a:lnTo>
                    <a:lnTo>
                      <a:pt x="382524" y="726948"/>
                    </a:lnTo>
                    <a:lnTo>
                      <a:pt x="334553" y="724116"/>
                    </a:lnTo>
                    <a:lnTo>
                      <a:pt x="288356" y="715849"/>
                    </a:lnTo>
                    <a:lnTo>
                      <a:pt x="244294" y="702487"/>
                    </a:lnTo>
                    <a:lnTo>
                      <a:pt x="202724" y="684370"/>
                    </a:lnTo>
                    <a:lnTo>
                      <a:pt x="164006" y="661838"/>
                    </a:lnTo>
                    <a:lnTo>
                      <a:pt x="128499" y="635231"/>
                    </a:lnTo>
                    <a:lnTo>
                      <a:pt x="96561" y="604889"/>
                    </a:lnTo>
                    <a:lnTo>
                      <a:pt x="68552" y="571154"/>
                    </a:lnTo>
                    <a:lnTo>
                      <a:pt x="44830" y="534365"/>
                    </a:lnTo>
                    <a:lnTo>
                      <a:pt x="25755" y="494862"/>
                    </a:lnTo>
                    <a:lnTo>
                      <a:pt x="11686" y="452985"/>
                    </a:lnTo>
                    <a:lnTo>
                      <a:pt x="2981" y="409076"/>
                    </a:lnTo>
                    <a:lnTo>
                      <a:pt x="0" y="363474"/>
                    </a:lnTo>
                    <a:close/>
                  </a:path>
                </a:pathLst>
              </a:custGeom>
              <a:ln w="12382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790458F-622E-2F31-0F53-378ECE8DE542}"/>
                </a:ext>
              </a:extLst>
            </p:cNvPr>
            <p:cNvGrpSpPr/>
            <p:nvPr/>
          </p:nvGrpSpPr>
          <p:grpSpPr>
            <a:xfrm>
              <a:off x="2236339" y="1376365"/>
              <a:ext cx="1099761" cy="544893"/>
              <a:chOff x="9102483" y="1658148"/>
              <a:chExt cx="1099761" cy="544893"/>
            </a:xfrm>
          </p:grpSpPr>
          <p:grpSp>
            <p:nvGrpSpPr>
              <p:cNvPr id="143" name="object 50">
                <a:extLst>
                  <a:ext uri="{FF2B5EF4-FFF2-40B4-BE49-F238E27FC236}">
                    <a16:creationId xmlns:a16="http://schemas.microsoft.com/office/drawing/2014/main" id="{E7EB901B-47DA-0E5C-7AD2-AC8559902206}"/>
                  </a:ext>
                </a:extLst>
              </p:cNvPr>
              <p:cNvGrpSpPr/>
              <p:nvPr/>
            </p:nvGrpSpPr>
            <p:grpSpPr>
              <a:xfrm>
                <a:off x="9102483" y="1658148"/>
                <a:ext cx="1099761" cy="544893"/>
                <a:chOff x="1114234" y="4005262"/>
                <a:chExt cx="1033144" cy="487680"/>
              </a:xfrm>
            </p:grpSpPr>
            <p:pic>
              <p:nvPicPr>
                <p:cNvPr id="145" name="object 51">
                  <a:extLst>
                    <a:ext uri="{FF2B5EF4-FFF2-40B4-BE49-F238E27FC236}">
                      <a16:creationId xmlns:a16="http://schemas.microsoft.com/office/drawing/2014/main" id="{46A725D8-377D-136D-9682-B7C6935EC32C}"/>
                    </a:ext>
                  </a:extLst>
                </p:cNvPr>
                <p:cNvPicPr/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44890" y="4041282"/>
                  <a:ext cx="430109" cy="428332"/>
                </a:xfrm>
                <a:prstGeom prst="rect">
                  <a:avLst/>
                </a:prstGeom>
              </p:spPr>
            </p:pic>
            <p:sp>
              <p:nvSpPr>
                <p:cNvPr id="146" name="object 52">
                  <a:extLst>
                    <a:ext uri="{FF2B5EF4-FFF2-40B4-BE49-F238E27FC236}">
                      <a16:creationId xmlns:a16="http://schemas.microsoft.com/office/drawing/2014/main" id="{E77044BA-A160-809E-63E0-38432A828732}"/>
                    </a:ext>
                  </a:extLst>
                </p:cNvPr>
                <p:cNvSpPr/>
                <p:nvPr/>
              </p:nvSpPr>
              <p:spPr>
                <a:xfrm>
                  <a:off x="1128522" y="4019550"/>
                  <a:ext cx="1004569" cy="45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69" h="459104">
                      <a:moveTo>
                        <a:pt x="0" y="85343"/>
                      </a:moveTo>
                      <a:lnTo>
                        <a:pt x="6707" y="52131"/>
                      </a:lnTo>
                      <a:lnTo>
                        <a:pt x="24998" y="25003"/>
                      </a:lnTo>
                      <a:lnTo>
                        <a:pt x="52126" y="6709"/>
                      </a:lnTo>
                      <a:lnTo>
                        <a:pt x="85343" y="0"/>
                      </a:lnTo>
                      <a:lnTo>
                        <a:pt x="918972" y="0"/>
                      </a:lnTo>
                      <a:lnTo>
                        <a:pt x="952184" y="6709"/>
                      </a:lnTo>
                      <a:lnTo>
                        <a:pt x="979312" y="25003"/>
                      </a:lnTo>
                      <a:lnTo>
                        <a:pt x="997606" y="52131"/>
                      </a:lnTo>
                      <a:lnTo>
                        <a:pt x="1004316" y="85343"/>
                      </a:lnTo>
                      <a:lnTo>
                        <a:pt x="1004316" y="373380"/>
                      </a:lnTo>
                      <a:lnTo>
                        <a:pt x="997606" y="406592"/>
                      </a:lnTo>
                      <a:lnTo>
                        <a:pt x="979312" y="433720"/>
                      </a:lnTo>
                      <a:lnTo>
                        <a:pt x="952184" y="452014"/>
                      </a:lnTo>
                      <a:lnTo>
                        <a:pt x="918972" y="458724"/>
                      </a:lnTo>
                      <a:lnTo>
                        <a:pt x="85343" y="458724"/>
                      </a:lnTo>
                      <a:lnTo>
                        <a:pt x="52126" y="452014"/>
                      </a:lnTo>
                      <a:lnTo>
                        <a:pt x="24998" y="433720"/>
                      </a:lnTo>
                      <a:lnTo>
                        <a:pt x="6707" y="406592"/>
                      </a:lnTo>
                      <a:lnTo>
                        <a:pt x="0" y="373380"/>
                      </a:lnTo>
                      <a:lnTo>
                        <a:pt x="0" y="85343"/>
                      </a:lnTo>
                      <a:close/>
                    </a:path>
                  </a:pathLst>
                </a:custGeom>
                <a:ln w="28575">
                  <a:solidFill>
                    <a:srgbClr val="D9D9D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44" name="object 40">
                <a:extLst>
                  <a:ext uri="{FF2B5EF4-FFF2-40B4-BE49-F238E27FC236}">
                    <a16:creationId xmlns:a16="http://schemas.microsoft.com/office/drawing/2014/main" id="{122FF9AE-F4E0-AE0E-5A4E-7A98831C78D4}"/>
                  </a:ext>
                </a:extLst>
              </p:cNvPr>
              <p:cNvSpPr txBox="1"/>
              <p:nvPr/>
            </p:nvSpPr>
            <p:spPr>
              <a:xfrm>
                <a:off x="9584785" y="1722854"/>
                <a:ext cx="561863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8905" indent="-12890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800" b="1" spc="-10" dirty="0">
                    <a:latin typeface="Tahoma"/>
                    <a:cs typeface="Tahoma"/>
                  </a:rPr>
                  <a:t>S</a:t>
                </a:r>
                <a:r>
                  <a:rPr sz="800" b="1" dirty="0">
                    <a:latin typeface="Tahoma"/>
                    <a:cs typeface="Tahoma"/>
                  </a:rPr>
                  <a:t>m</a:t>
                </a:r>
                <a:r>
                  <a:rPr sz="800" b="1" spc="-5" dirty="0">
                    <a:latin typeface="Tahoma"/>
                    <a:cs typeface="Tahoma"/>
                  </a:rPr>
                  <a:t>o</a:t>
                </a:r>
                <a:r>
                  <a:rPr sz="800" b="1" spc="-60" dirty="0">
                    <a:latin typeface="Tahoma"/>
                    <a:cs typeface="Tahoma"/>
                  </a:rPr>
                  <a:t>k</a:t>
                </a:r>
                <a:r>
                  <a:rPr sz="800" b="1" dirty="0">
                    <a:latin typeface="Tahoma"/>
                    <a:cs typeface="Tahoma"/>
                  </a:rPr>
                  <a:t>e</a:t>
                </a:r>
                <a:r>
                  <a:rPr sz="800" b="1" spc="-125" dirty="0">
                    <a:latin typeface="Tahoma"/>
                    <a:cs typeface="Tahoma"/>
                  </a:rPr>
                  <a:t> </a:t>
                </a:r>
                <a:r>
                  <a:rPr sz="800" b="1" spc="-60" dirty="0">
                    <a:latin typeface="Tahoma"/>
                    <a:cs typeface="Tahoma"/>
                  </a:rPr>
                  <a:t>&amp;</a:t>
                </a:r>
                <a:r>
                  <a:rPr sz="800" b="1" spc="-85" dirty="0">
                    <a:latin typeface="Tahoma"/>
                    <a:cs typeface="Tahoma"/>
                  </a:rPr>
                  <a:t> </a:t>
                </a:r>
                <a:r>
                  <a:rPr sz="800" b="1" spc="-10" dirty="0">
                    <a:latin typeface="Tahoma"/>
                    <a:cs typeface="Tahoma"/>
                  </a:rPr>
                  <a:t>H</a:t>
                </a:r>
                <a:r>
                  <a:rPr sz="800" b="1" spc="15" dirty="0">
                    <a:latin typeface="Tahoma"/>
                    <a:cs typeface="Tahoma"/>
                  </a:rPr>
                  <a:t>ea</a:t>
                </a:r>
                <a:r>
                  <a:rPr sz="800" b="1" spc="-25" dirty="0">
                    <a:latin typeface="Tahoma"/>
                    <a:cs typeface="Tahoma"/>
                  </a:rPr>
                  <a:t>t  </a:t>
                </a:r>
                <a:r>
                  <a:rPr sz="800" b="1" spc="-15" dirty="0">
                    <a:latin typeface="Tahoma"/>
                    <a:cs typeface="Tahoma"/>
                  </a:rPr>
                  <a:t>Detector</a:t>
                </a:r>
                <a:endParaRPr sz="8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B49A297-FC6A-23BC-FC57-AAD614E2BD25}"/>
                </a:ext>
              </a:extLst>
            </p:cNvPr>
            <p:cNvGrpSpPr/>
            <p:nvPr/>
          </p:nvGrpSpPr>
          <p:grpSpPr>
            <a:xfrm>
              <a:off x="3329370" y="1335703"/>
              <a:ext cx="742281" cy="672235"/>
              <a:chOff x="4997063" y="1635937"/>
              <a:chExt cx="957598" cy="852043"/>
            </a:xfrm>
          </p:grpSpPr>
          <p:pic>
            <p:nvPicPr>
              <p:cNvPr id="148" name="Picture 147" descr="A close-up of a tire pressure sensor&#10;&#10;Description automatically generated">
                <a:extLst>
                  <a:ext uri="{FF2B5EF4-FFF2-40B4-BE49-F238E27FC236}">
                    <a16:creationId xmlns:a16="http://schemas.microsoft.com/office/drawing/2014/main" id="{50432631-1781-8316-D7CF-F3C84435F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1849" y="1635937"/>
                <a:ext cx="578651" cy="541039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F4C0D0D-C990-B28D-F605-8745AF17BB36}"/>
                  </a:ext>
                </a:extLst>
              </p:cNvPr>
              <p:cNvSpPr txBox="1"/>
              <p:nvPr/>
            </p:nvSpPr>
            <p:spPr>
              <a:xfrm>
                <a:off x="4997063" y="2019860"/>
                <a:ext cx="957598" cy="46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TPMS</a:t>
                </a:r>
                <a:endParaRPr lang="en-IN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9B12C04-EC0C-2A45-4304-0BA07CC17867}"/>
                </a:ext>
              </a:extLst>
            </p:cNvPr>
            <p:cNvGrpSpPr/>
            <p:nvPr/>
          </p:nvGrpSpPr>
          <p:grpSpPr>
            <a:xfrm>
              <a:off x="4031851" y="1335703"/>
              <a:ext cx="890180" cy="734416"/>
              <a:chOff x="10807159" y="4676247"/>
              <a:chExt cx="1166927" cy="931706"/>
            </a:xfrm>
          </p:grpSpPr>
          <p:pic>
            <p:nvPicPr>
              <p:cNvPr id="158" name="object 139">
                <a:extLst>
                  <a:ext uri="{FF2B5EF4-FFF2-40B4-BE49-F238E27FC236}">
                    <a16:creationId xmlns:a16="http://schemas.microsoft.com/office/drawing/2014/main" id="{D5388A8E-1005-07B4-0E8B-B871779AA243}"/>
                  </a:ext>
                </a:extLst>
              </p:cNvPr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995409" y="4676247"/>
                <a:ext cx="580643" cy="502920"/>
              </a:xfrm>
              <a:prstGeom prst="rect">
                <a:avLst/>
              </a:prstGeom>
            </p:spPr>
          </p:pic>
          <p:sp>
            <p:nvSpPr>
              <p:cNvPr id="159" name="object 140">
                <a:extLst>
                  <a:ext uri="{FF2B5EF4-FFF2-40B4-BE49-F238E27FC236}">
                    <a16:creationId xmlns:a16="http://schemas.microsoft.com/office/drawing/2014/main" id="{EB6533F9-2918-C2BF-ED9A-DA008662BC81}"/>
                  </a:ext>
                </a:extLst>
              </p:cNvPr>
              <p:cNvSpPr txBox="1"/>
              <p:nvPr/>
            </p:nvSpPr>
            <p:spPr>
              <a:xfrm>
                <a:off x="10807159" y="5252475"/>
                <a:ext cx="1166927" cy="355478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txBody>
              <a:bodyPr vert="horz" wrap="square" lIns="0" tIns="3175" rIns="0" bIns="0" rtlCol="0">
                <a:spAutoFit/>
              </a:bodyPr>
              <a:lstStyle/>
              <a:p>
                <a:pPr marL="108585" marR="102235" indent="101600">
                  <a:lnSpc>
                    <a:spcPct val="100000"/>
                  </a:lnSpc>
                  <a:spcBef>
                    <a:spcPts val="25"/>
                  </a:spcBef>
                </a:pPr>
                <a:r>
                  <a:rPr sz="900" spc="55" dirty="0">
                    <a:solidFill>
                      <a:srgbClr val="00AF50"/>
                    </a:solidFill>
                    <a:latin typeface="Tahoma"/>
                    <a:cs typeface="Tahoma"/>
                  </a:rPr>
                  <a:t>Warning </a:t>
                </a:r>
                <a:r>
                  <a:rPr sz="900" spc="60" dirty="0">
                    <a:solidFill>
                      <a:srgbClr val="00AF50"/>
                    </a:solidFill>
                    <a:latin typeface="Tahoma"/>
                    <a:cs typeface="Tahoma"/>
                  </a:rPr>
                  <a:t> </a:t>
                </a:r>
                <a:r>
                  <a:rPr sz="900" spc="20" dirty="0">
                    <a:solidFill>
                      <a:srgbClr val="00AF50"/>
                    </a:solidFill>
                    <a:latin typeface="Tahoma"/>
                    <a:cs typeface="Tahoma"/>
                  </a:rPr>
                  <a:t>li</a:t>
                </a:r>
                <a:r>
                  <a:rPr sz="900" spc="60" dirty="0">
                    <a:solidFill>
                      <a:srgbClr val="00AF50"/>
                    </a:solidFill>
                    <a:latin typeface="Tahoma"/>
                    <a:cs typeface="Tahoma"/>
                  </a:rPr>
                  <a:t>ght</a:t>
                </a:r>
                <a:r>
                  <a:rPr sz="900" spc="65" dirty="0">
                    <a:solidFill>
                      <a:srgbClr val="00AF50"/>
                    </a:solidFill>
                    <a:latin typeface="Tahoma"/>
                    <a:cs typeface="Tahoma"/>
                  </a:rPr>
                  <a:t>s</a:t>
                </a:r>
                <a:r>
                  <a:rPr sz="900" spc="-170" dirty="0">
                    <a:solidFill>
                      <a:srgbClr val="00AF50"/>
                    </a:solidFill>
                    <a:latin typeface="Tahoma"/>
                    <a:cs typeface="Tahoma"/>
                  </a:rPr>
                  <a:t> </a:t>
                </a:r>
                <a:r>
                  <a:rPr sz="900" spc="85" dirty="0">
                    <a:solidFill>
                      <a:srgbClr val="00AF50"/>
                    </a:solidFill>
                    <a:latin typeface="Tahoma"/>
                    <a:cs typeface="Tahoma"/>
                  </a:rPr>
                  <a:t>b</a:t>
                </a:r>
                <a:r>
                  <a:rPr sz="900" spc="20" dirty="0">
                    <a:solidFill>
                      <a:srgbClr val="00AF50"/>
                    </a:solidFill>
                    <a:latin typeface="Tahoma"/>
                    <a:cs typeface="Tahoma"/>
                  </a:rPr>
                  <a:t>li</a:t>
                </a:r>
                <a:r>
                  <a:rPr sz="900" spc="60" dirty="0">
                    <a:solidFill>
                      <a:srgbClr val="00AF50"/>
                    </a:solidFill>
                    <a:latin typeface="Tahoma"/>
                    <a:cs typeface="Tahoma"/>
                  </a:rPr>
                  <a:t>nks</a:t>
                </a:r>
                <a:endParaRPr sz="900" dirty="0">
                  <a:latin typeface="Tahoma"/>
                  <a:cs typeface="Tahoma"/>
                </a:endParaRPr>
              </a:p>
            </p:txBody>
          </p:sp>
        </p:grpSp>
        <p:grpSp>
          <p:nvGrpSpPr>
            <p:cNvPr id="160" name="object 65">
              <a:extLst>
                <a:ext uri="{FF2B5EF4-FFF2-40B4-BE49-F238E27FC236}">
                  <a16:creationId xmlns:a16="http://schemas.microsoft.com/office/drawing/2014/main" id="{A99152CC-AE72-20C7-DF0E-A22FE2F2964E}"/>
                </a:ext>
              </a:extLst>
            </p:cNvPr>
            <p:cNvGrpSpPr/>
            <p:nvPr/>
          </p:nvGrpSpPr>
          <p:grpSpPr>
            <a:xfrm>
              <a:off x="4016177" y="2318828"/>
              <a:ext cx="741152" cy="582822"/>
              <a:chOff x="4081462" y="5478970"/>
              <a:chExt cx="1042035" cy="650875"/>
            </a:xfrm>
          </p:grpSpPr>
          <p:pic>
            <p:nvPicPr>
              <p:cNvPr id="161" name="object 66">
                <a:extLst>
                  <a:ext uri="{FF2B5EF4-FFF2-40B4-BE49-F238E27FC236}">
                    <a16:creationId xmlns:a16="http://schemas.microsoft.com/office/drawing/2014/main" id="{436DF453-ABA3-C2EA-D5C7-2035C15B108A}"/>
                  </a:ext>
                </a:extLst>
              </p:cNvPr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80267" y="5559197"/>
                <a:ext cx="467172" cy="444330"/>
              </a:xfrm>
              <a:prstGeom prst="rect">
                <a:avLst/>
              </a:prstGeom>
            </p:spPr>
          </p:pic>
          <p:pic>
            <p:nvPicPr>
              <p:cNvPr id="162" name="object 67">
                <a:extLst>
                  <a:ext uri="{FF2B5EF4-FFF2-40B4-BE49-F238E27FC236}">
                    <a16:creationId xmlns:a16="http://schemas.microsoft.com/office/drawing/2014/main" id="{436C865D-6F00-BFC0-2AB2-1A0F8E952179}"/>
                  </a:ext>
                </a:extLst>
              </p:cNvPr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148327" y="5530596"/>
                <a:ext cx="457200" cy="414528"/>
              </a:xfrm>
              <a:prstGeom prst="rect">
                <a:avLst/>
              </a:prstGeom>
            </p:spPr>
          </p:pic>
          <p:sp>
            <p:nvSpPr>
              <p:cNvPr id="163" name="object 68">
                <a:extLst>
                  <a:ext uri="{FF2B5EF4-FFF2-40B4-BE49-F238E27FC236}">
                    <a16:creationId xmlns:a16="http://schemas.microsoft.com/office/drawing/2014/main" id="{67B85ECC-8FE5-AE55-E656-78E43F8B958C}"/>
                  </a:ext>
                </a:extLst>
              </p:cNvPr>
              <p:cNvSpPr/>
              <p:nvPr/>
            </p:nvSpPr>
            <p:spPr>
              <a:xfrm>
                <a:off x="4095750" y="5493258"/>
                <a:ext cx="1013460" cy="622300"/>
              </a:xfrm>
              <a:custGeom>
                <a:avLst/>
                <a:gdLst/>
                <a:ahLst/>
                <a:cxnLst/>
                <a:rect l="l" t="t" r="r" b="b"/>
                <a:pathLst>
                  <a:path w="1013460" h="622300">
                    <a:moveTo>
                      <a:pt x="0" y="57022"/>
                    </a:moveTo>
                    <a:lnTo>
                      <a:pt x="4480" y="34825"/>
                    </a:lnTo>
                    <a:lnTo>
                      <a:pt x="16700" y="16700"/>
                    </a:lnTo>
                    <a:lnTo>
                      <a:pt x="34825" y="4480"/>
                    </a:lnTo>
                    <a:lnTo>
                      <a:pt x="57023" y="0"/>
                    </a:lnTo>
                    <a:lnTo>
                      <a:pt x="956437" y="0"/>
                    </a:lnTo>
                    <a:lnTo>
                      <a:pt x="978634" y="4480"/>
                    </a:lnTo>
                    <a:lnTo>
                      <a:pt x="996759" y="16700"/>
                    </a:lnTo>
                    <a:lnTo>
                      <a:pt x="1008979" y="34825"/>
                    </a:lnTo>
                    <a:lnTo>
                      <a:pt x="1013460" y="57022"/>
                    </a:lnTo>
                    <a:lnTo>
                      <a:pt x="1013460" y="564718"/>
                    </a:lnTo>
                    <a:lnTo>
                      <a:pt x="1008979" y="586934"/>
                    </a:lnTo>
                    <a:lnTo>
                      <a:pt x="996759" y="605075"/>
                    </a:lnTo>
                    <a:lnTo>
                      <a:pt x="978634" y="617306"/>
                    </a:lnTo>
                    <a:lnTo>
                      <a:pt x="956437" y="621791"/>
                    </a:lnTo>
                    <a:lnTo>
                      <a:pt x="57023" y="621791"/>
                    </a:lnTo>
                    <a:lnTo>
                      <a:pt x="34825" y="617306"/>
                    </a:lnTo>
                    <a:lnTo>
                      <a:pt x="16700" y="605075"/>
                    </a:lnTo>
                    <a:lnTo>
                      <a:pt x="4480" y="586934"/>
                    </a:lnTo>
                    <a:lnTo>
                      <a:pt x="0" y="564718"/>
                    </a:lnTo>
                    <a:lnTo>
                      <a:pt x="0" y="57022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46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4061" y="664443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348" y="242124"/>
            <a:ext cx="48350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A</a:t>
            </a:r>
            <a:r>
              <a:rPr spc="-280" dirty="0"/>
              <a:t> </a:t>
            </a:r>
            <a:r>
              <a:rPr spc="105" dirty="0"/>
              <a:t>to</a:t>
            </a:r>
            <a:r>
              <a:rPr spc="114" dirty="0"/>
              <a:t>tal</a:t>
            </a:r>
            <a:r>
              <a:rPr spc="-295" dirty="0"/>
              <a:t> </a:t>
            </a:r>
            <a:r>
              <a:rPr spc="125" dirty="0"/>
              <a:t>of</a:t>
            </a:r>
            <a:r>
              <a:rPr spc="-285" dirty="0"/>
              <a:t> </a:t>
            </a:r>
            <a:r>
              <a:rPr lang="en-US" spc="10" dirty="0"/>
              <a:t>2</a:t>
            </a:r>
            <a:r>
              <a:rPr spc="-290" dirty="0"/>
              <a:t> </a:t>
            </a:r>
            <a:r>
              <a:rPr spc="110" dirty="0"/>
              <a:t>keys</a:t>
            </a:r>
            <a:r>
              <a:rPr spc="-295" dirty="0"/>
              <a:t> </a:t>
            </a:r>
            <a:r>
              <a:rPr spc="-265" dirty="0"/>
              <a:t>: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8ECDF13-F07B-1F2E-FE44-43FE8A328BA8}"/>
              </a:ext>
            </a:extLst>
          </p:cNvPr>
          <p:cNvGrpSpPr/>
          <p:nvPr/>
        </p:nvGrpSpPr>
        <p:grpSpPr>
          <a:xfrm>
            <a:off x="829312" y="4493827"/>
            <a:ext cx="10894647" cy="1262261"/>
            <a:chOff x="1362805" y="4189388"/>
            <a:chExt cx="9872790" cy="90890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4B3663D-14F6-1D83-2FAD-FA6EFAFF9938}"/>
                </a:ext>
              </a:extLst>
            </p:cNvPr>
            <p:cNvGrpSpPr/>
            <p:nvPr/>
          </p:nvGrpSpPr>
          <p:grpSpPr>
            <a:xfrm>
              <a:off x="1362805" y="4189388"/>
              <a:ext cx="9872790" cy="908902"/>
              <a:chOff x="1496567" y="3634206"/>
              <a:chExt cx="9872790" cy="908902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2AA35C0-7B99-85C8-98F8-B52C953E4256}"/>
                  </a:ext>
                </a:extLst>
              </p:cNvPr>
              <p:cNvGrpSpPr/>
              <p:nvPr/>
            </p:nvGrpSpPr>
            <p:grpSpPr>
              <a:xfrm>
                <a:off x="1496567" y="3634206"/>
                <a:ext cx="9872790" cy="908902"/>
                <a:chOff x="1687067" y="2845054"/>
                <a:chExt cx="9872790" cy="90890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BB6624CF-FDC4-67A1-897A-D8BBFDCD75D9}"/>
                    </a:ext>
                  </a:extLst>
                </p:cNvPr>
                <p:cNvGrpSpPr/>
                <p:nvPr/>
              </p:nvGrpSpPr>
              <p:grpSpPr>
                <a:xfrm>
                  <a:off x="1687067" y="2845054"/>
                  <a:ext cx="9872790" cy="908902"/>
                  <a:chOff x="1687067" y="2845054"/>
                  <a:chExt cx="9872790" cy="908902"/>
                </a:xfrm>
              </p:grpSpPr>
              <p:sp>
                <p:nvSpPr>
                  <p:cNvPr id="36" name="object 36"/>
                  <p:cNvSpPr txBox="1"/>
                  <p:nvPr/>
                </p:nvSpPr>
                <p:spPr>
                  <a:xfrm>
                    <a:off x="1687067" y="3232404"/>
                    <a:ext cx="300355" cy="109855"/>
                  </a:xfrm>
                  <a:prstGeom prst="rect">
                    <a:avLst/>
                  </a:prstGeom>
                  <a:solidFill>
                    <a:srgbClr val="F1F1F1"/>
                  </a:solidFill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29845">
                      <a:lnSpc>
                        <a:spcPts val="840"/>
                      </a:lnSpc>
                    </a:pPr>
                    <a:r>
                      <a:rPr sz="700" b="1" spc="-5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LOCK</a:t>
                    </a:r>
                    <a:endParaRPr sz="700">
                      <a:latin typeface="Tahoma"/>
                      <a:cs typeface="Tahoma"/>
                    </a:endParaRPr>
                  </a:p>
                </p:txBody>
              </p:sp>
              <p:sp>
                <p:nvSpPr>
                  <p:cNvPr id="37" name="object 37"/>
                  <p:cNvSpPr txBox="1"/>
                  <p:nvPr/>
                </p:nvSpPr>
                <p:spPr>
                  <a:xfrm>
                    <a:off x="2089404" y="2863595"/>
                    <a:ext cx="441959" cy="109855"/>
                  </a:xfrm>
                  <a:prstGeom prst="rect">
                    <a:avLst/>
                  </a:prstGeom>
                  <a:solidFill>
                    <a:srgbClr val="F1F1F1"/>
                  </a:solidFill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 marL="11430">
                      <a:lnSpc>
                        <a:spcPct val="100000"/>
                      </a:lnSpc>
                    </a:pPr>
                    <a:r>
                      <a:rPr sz="700" b="1" spc="-10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P</a:t>
                    </a:r>
                    <a:r>
                      <a:rPr sz="700" b="1" spc="-5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o</a:t>
                    </a:r>
                    <a:r>
                      <a:rPr sz="700" b="1" spc="-50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w</a:t>
                    </a:r>
                    <a:r>
                      <a:rPr sz="700" b="1" spc="-5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e</a:t>
                    </a:r>
                    <a:r>
                      <a:rPr sz="700" b="1" spc="-55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r</a:t>
                    </a:r>
                    <a:r>
                      <a:rPr sz="700" b="1" spc="-120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 </a:t>
                    </a:r>
                    <a:r>
                      <a:rPr sz="700" b="1" spc="-5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O</a:t>
                    </a:r>
                    <a:r>
                      <a:rPr sz="700" b="1" spc="-10" dirty="0">
                        <a:solidFill>
                          <a:srgbClr val="585858"/>
                        </a:solidFill>
                        <a:latin typeface="Tahoma"/>
                        <a:cs typeface="Tahoma"/>
                      </a:rPr>
                      <a:t>N</a:t>
                    </a:r>
                    <a:endParaRPr sz="700">
                      <a:latin typeface="Tahoma"/>
                      <a:cs typeface="Tahoma"/>
                    </a:endParaRPr>
                  </a:p>
                </p:txBody>
              </p: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59F77026-1527-3BBC-33FD-E1968B5E258D}"/>
                      </a:ext>
                    </a:extLst>
                  </p:cNvPr>
                  <p:cNvGrpSpPr/>
                  <p:nvPr/>
                </p:nvGrpSpPr>
                <p:grpSpPr>
                  <a:xfrm>
                    <a:off x="2005583" y="2845054"/>
                    <a:ext cx="9554274" cy="908902"/>
                    <a:chOff x="2005583" y="2845054"/>
                    <a:chExt cx="9554274" cy="908902"/>
                  </a:xfrm>
                </p:grpSpPr>
                <p:grpSp>
                  <p:nvGrpSpPr>
                    <p:cNvPr id="14" name="object 14"/>
                    <p:cNvGrpSpPr/>
                    <p:nvPr/>
                  </p:nvGrpSpPr>
                  <p:grpSpPr>
                    <a:xfrm>
                      <a:off x="3751548" y="2845054"/>
                      <a:ext cx="2281409" cy="908902"/>
                      <a:chOff x="3751548" y="2845054"/>
                      <a:chExt cx="2281409" cy="908902"/>
                    </a:xfrm>
                  </p:grpSpPr>
                  <p:pic>
                    <p:nvPicPr>
                      <p:cNvPr id="15" name="object 15"/>
                      <p:cNvPicPr/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3751548" y="2845054"/>
                        <a:ext cx="913331" cy="90890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object 16"/>
                      <p:cNvSpPr/>
                      <p:nvPr/>
                    </p:nvSpPr>
                    <p:spPr>
                      <a:xfrm>
                        <a:off x="4781548" y="3153918"/>
                        <a:ext cx="1251407" cy="2609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6929" h="260985">
                            <a:moveTo>
                              <a:pt x="766317" y="0"/>
                            </a:moveTo>
                            <a:lnTo>
                              <a:pt x="70358" y="0"/>
                            </a:lnTo>
                            <a:lnTo>
                              <a:pt x="42969" y="5528"/>
                            </a:lnTo>
                            <a:lnTo>
                              <a:pt x="20605" y="20605"/>
                            </a:lnTo>
                            <a:lnTo>
                              <a:pt x="5528" y="42969"/>
                            </a:lnTo>
                            <a:lnTo>
                              <a:pt x="0" y="70358"/>
                            </a:lnTo>
                            <a:lnTo>
                              <a:pt x="0" y="190246"/>
                            </a:lnTo>
                            <a:lnTo>
                              <a:pt x="5528" y="217634"/>
                            </a:lnTo>
                            <a:lnTo>
                              <a:pt x="20605" y="239998"/>
                            </a:lnTo>
                            <a:lnTo>
                              <a:pt x="42969" y="255075"/>
                            </a:lnTo>
                            <a:lnTo>
                              <a:pt x="70358" y="260604"/>
                            </a:lnTo>
                            <a:lnTo>
                              <a:pt x="766317" y="260604"/>
                            </a:lnTo>
                            <a:lnTo>
                              <a:pt x="793706" y="255075"/>
                            </a:lnTo>
                            <a:lnTo>
                              <a:pt x="816070" y="239998"/>
                            </a:lnTo>
                            <a:lnTo>
                              <a:pt x="831147" y="217634"/>
                            </a:lnTo>
                            <a:lnTo>
                              <a:pt x="836676" y="190246"/>
                            </a:lnTo>
                            <a:lnTo>
                              <a:pt x="836676" y="70358"/>
                            </a:lnTo>
                            <a:lnTo>
                              <a:pt x="831147" y="42969"/>
                            </a:lnTo>
                            <a:lnTo>
                              <a:pt x="816070" y="20605"/>
                            </a:lnTo>
                            <a:lnTo>
                              <a:pt x="793706" y="5528"/>
                            </a:lnTo>
                            <a:lnTo>
                              <a:pt x="766317" y="0"/>
                            </a:lnTo>
                            <a:close/>
                          </a:path>
                        </a:pathLst>
                      </a:custGeom>
                      <a:solidFill>
                        <a:srgbClr val="F1F1F1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  <p:sp>
                    <p:nvSpPr>
                      <p:cNvPr id="17" name="object 17"/>
                      <p:cNvSpPr/>
                      <p:nvPr/>
                    </p:nvSpPr>
                    <p:spPr>
                      <a:xfrm>
                        <a:off x="4781548" y="3153919"/>
                        <a:ext cx="1251409" cy="2600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36929" h="260985">
                            <a:moveTo>
                              <a:pt x="0" y="70358"/>
                            </a:moveTo>
                            <a:lnTo>
                              <a:pt x="5528" y="42969"/>
                            </a:lnTo>
                            <a:lnTo>
                              <a:pt x="20605" y="20605"/>
                            </a:lnTo>
                            <a:lnTo>
                              <a:pt x="42969" y="5528"/>
                            </a:lnTo>
                            <a:lnTo>
                              <a:pt x="70358" y="0"/>
                            </a:lnTo>
                            <a:lnTo>
                              <a:pt x="766317" y="0"/>
                            </a:lnTo>
                            <a:lnTo>
                              <a:pt x="793706" y="5528"/>
                            </a:lnTo>
                            <a:lnTo>
                              <a:pt x="816070" y="20605"/>
                            </a:lnTo>
                            <a:lnTo>
                              <a:pt x="831147" y="42969"/>
                            </a:lnTo>
                            <a:lnTo>
                              <a:pt x="836676" y="70358"/>
                            </a:lnTo>
                            <a:lnTo>
                              <a:pt x="836676" y="190246"/>
                            </a:lnTo>
                            <a:lnTo>
                              <a:pt x="831147" y="217634"/>
                            </a:lnTo>
                            <a:lnTo>
                              <a:pt x="816070" y="239998"/>
                            </a:lnTo>
                            <a:lnTo>
                              <a:pt x="793706" y="255075"/>
                            </a:lnTo>
                            <a:lnTo>
                              <a:pt x="766317" y="260604"/>
                            </a:lnTo>
                            <a:lnTo>
                              <a:pt x="70358" y="260604"/>
                            </a:lnTo>
                            <a:lnTo>
                              <a:pt x="42969" y="255075"/>
                            </a:lnTo>
                            <a:lnTo>
                              <a:pt x="20605" y="239998"/>
                            </a:lnTo>
                            <a:lnTo>
                              <a:pt x="5528" y="217634"/>
                            </a:lnTo>
                            <a:lnTo>
                              <a:pt x="0" y="190246"/>
                            </a:lnTo>
                            <a:lnTo>
                              <a:pt x="0" y="70358"/>
                            </a:lnTo>
                            <a:close/>
                          </a:path>
                        </a:pathLst>
                      </a:custGeom>
                      <a:ln w="28575">
                        <a:solidFill>
                          <a:srgbClr val="2C4FB5"/>
                        </a:solidFill>
                      </a:ln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19" name="object 19"/>
                    <p:cNvGrpSpPr/>
                    <p:nvPr/>
                  </p:nvGrpSpPr>
                  <p:grpSpPr>
                    <a:xfrm>
                      <a:off x="3500437" y="2956369"/>
                      <a:ext cx="8059420" cy="654685"/>
                      <a:chOff x="3500437" y="2956369"/>
                      <a:chExt cx="8059420" cy="654685"/>
                    </a:xfrm>
                  </p:grpSpPr>
                  <p:sp>
                    <p:nvSpPr>
                      <p:cNvPr id="20" name="object 20"/>
                      <p:cNvSpPr/>
                      <p:nvPr/>
                    </p:nvSpPr>
                    <p:spPr>
                      <a:xfrm>
                        <a:off x="4448936" y="3214497"/>
                        <a:ext cx="386715" cy="155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6714" h="155575">
                            <a:moveTo>
                              <a:pt x="0" y="108457"/>
                            </a:moveTo>
                            <a:lnTo>
                              <a:pt x="10943" y="81492"/>
                            </a:lnTo>
                            <a:lnTo>
                              <a:pt x="46783" y="46751"/>
                            </a:lnTo>
                            <a:lnTo>
                              <a:pt x="96029" y="15749"/>
                            </a:lnTo>
                            <a:lnTo>
                              <a:pt x="147192" y="0"/>
                            </a:lnTo>
                            <a:lnTo>
                              <a:pt x="196119" y="3057"/>
                            </a:lnTo>
                            <a:lnTo>
                              <a:pt x="257183" y="16258"/>
                            </a:lnTo>
                            <a:lnTo>
                              <a:pt x="317710" y="35359"/>
                            </a:lnTo>
                            <a:lnTo>
                              <a:pt x="365027" y="56119"/>
                            </a:lnTo>
                            <a:lnTo>
                              <a:pt x="386461" y="74294"/>
                            </a:lnTo>
                            <a:lnTo>
                              <a:pt x="375063" y="91356"/>
                            </a:lnTo>
                            <a:lnTo>
                              <a:pt x="339294" y="110204"/>
                            </a:lnTo>
                            <a:lnTo>
                              <a:pt x="289589" y="128509"/>
                            </a:lnTo>
                            <a:lnTo>
                              <a:pt x="236385" y="143943"/>
                            </a:lnTo>
                            <a:lnTo>
                              <a:pt x="190118" y="154177"/>
                            </a:lnTo>
                            <a:lnTo>
                              <a:pt x="133820" y="155481"/>
                            </a:lnTo>
                            <a:lnTo>
                              <a:pt x="73199" y="145272"/>
                            </a:lnTo>
                            <a:lnTo>
                              <a:pt x="23508" y="128085"/>
                            </a:lnTo>
                            <a:lnTo>
                              <a:pt x="0" y="108457"/>
                            </a:lnTo>
                            <a:close/>
                          </a:path>
                        </a:pathLst>
                      </a:custGeom>
                      <a:ln w="9525">
                        <a:solidFill>
                          <a:srgbClr val="585858"/>
                        </a:solidFill>
                        <a:prstDash val="sysDash"/>
                      </a:ln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21" name="object 21"/>
                      <p:cNvSpPr/>
                      <p:nvPr/>
                    </p:nvSpPr>
                    <p:spPr>
                      <a:xfrm>
                        <a:off x="3505200" y="2961132"/>
                        <a:ext cx="8049895" cy="6451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49895" h="645160">
                            <a:moveTo>
                              <a:pt x="0" y="644651"/>
                            </a:moveTo>
                            <a:lnTo>
                              <a:pt x="8049768" y="644651"/>
                            </a:lnTo>
                            <a:lnTo>
                              <a:pt x="8049768" y="0"/>
                            </a:lnTo>
                            <a:lnTo>
                              <a:pt x="0" y="0"/>
                            </a:lnTo>
                            <a:lnTo>
                              <a:pt x="0" y="644651"/>
                            </a:lnTo>
                            <a:close/>
                          </a:path>
                        </a:pathLst>
                      </a:custGeom>
                      <a:ln w="9524">
                        <a:solidFill>
                          <a:srgbClr val="AAA8EB"/>
                        </a:solidFill>
                      </a:ln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29" name="object 29"/>
                    <p:cNvGrpSpPr/>
                    <p:nvPr/>
                  </p:nvGrpSpPr>
                  <p:grpSpPr>
                    <a:xfrm>
                      <a:off x="2005583" y="2980944"/>
                      <a:ext cx="614680" cy="615950"/>
                      <a:chOff x="2005583" y="2980944"/>
                      <a:chExt cx="614680" cy="615950"/>
                    </a:xfrm>
                  </p:grpSpPr>
                  <p:sp>
                    <p:nvSpPr>
                      <p:cNvPr id="30" name="object 30"/>
                      <p:cNvSpPr/>
                      <p:nvPr/>
                    </p:nvSpPr>
                    <p:spPr>
                      <a:xfrm>
                        <a:off x="2005583" y="2980944"/>
                        <a:ext cx="614680" cy="615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14680" h="615950">
                            <a:moveTo>
                              <a:pt x="307086" y="0"/>
                            </a:moveTo>
                            <a:lnTo>
                              <a:pt x="261719" y="3337"/>
                            </a:lnTo>
                            <a:lnTo>
                              <a:pt x="218415" y="13031"/>
                            </a:lnTo>
                            <a:lnTo>
                              <a:pt x="177649" y="28606"/>
                            </a:lnTo>
                            <a:lnTo>
                              <a:pt x="139898" y="49587"/>
                            </a:lnTo>
                            <a:lnTo>
                              <a:pt x="105636" y="75498"/>
                            </a:lnTo>
                            <a:lnTo>
                              <a:pt x="75341" y="105863"/>
                            </a:lnTo>
                            <a:lnTo>
                              <a:pt x="49487" y="140206"/>
                            </a:lnTo>
                            <a:lnTo>
                              <a:pt x="28550" y="178052"/>
                            </a:lnTo>
                            <a:lnTo>
                              <a:pt x="13006" y="218925"/>
                            </a:lnTo>
                            <a:lnTo>
                              <a:pt x="3330" y="262348"/>
                            </a:lnTo>
                            <a:lnTo>
                              <a:pt x="0" y="307847"/>
                            </a:lnTo>
                            <a:lnTo>
                              <a:pt x="3330" y="353347"/>
                            </a:lnTo>
                            <a:lnTo>
                              <a:pt x="13006" y="396770"/>
                            </a:lnTo>
                            <a:lnTo>
                              <a:pt x="28550" y="437643"/>
                            </a:lnTo>
                            <a:lnTo>
                              <a:pt x="49487" y="475489"/>
                            </a:lnTo>
                            <a:lnTo>
                              <a:pt x="75341" y="509832"/>
                            </a:lnTo>
                            <a:lnTo>
                              <a:pt x="105636" y="540197"/>
                            </a:lnTo>
                            <a:lnTo>
                              <a:pt x="139898" y="566108"/>
                            </a:lnTo>
                            <a:lnTo>
                              <a:pt x="177649" y="587089"/>
                            </a:lnTo>
                            <a:lnTo>
                              <a:pt x="218415" y="602664"/>
                            </a:lnTo>
                            <a:lnTo>
                              <a:pt x="261719" y="612358"/>
                            </a:lnTo>
                            <a:lnTo>
                              <a:pt x="307086" y="615695"/>
                            </a:lnTo>
                            <a:lnTo>
                              <a:pt x="352452" y="612358"/>
                            </a:lnTo>
                            <a:lnTo>
                              <a:pt x="395756" y="602664"/>
                            </a:lnTo>
                            <a:lnTo>
                              <a:pt x="436522" y="587089"/>
                            </a:lnTo>
                            <a:lnTo>
                              <a:pt x="474273" y="566108"/>
                            </a:lnTo>
                            <a:lnTo>
                              <a:pt x="508535" y="540197"/>
                            </a:lnTo>
                            <a:lnTo>
                              <a:pt x="538830" y="509832"/>
                            </a:lnTo>
                            <a:lnTo>
                              <a:pt x="564684" y="475489"/>
                            </a:lnTo>
                            <a:lnTo>
                              <a:pt x="585621" y="437643"/>
                            </a:lnTo>
                            <a:lnTo>
                              <a:pt x="601165" y="396770"/>
                            </a:lnTo>
                            <a:lnTo>
                              <a:pt x="610841" y="353347"/>
                            </a:lnTo>
                            <a:lnTo>
                              <a:pt x="614172" y="307847"/>
                            </a:lnTo>
                            <a:lnTo>
                              <a:pt x="610841" y="262348"/>
                            </a:lnTo>
                            <a:lnTo>
                              <a:pt x="601165" y="218925"/>
                            </a:lnTo>
                            <a:lnTo>
                              <a:pt x="585621" y="178052"/>
                            </a:lnTo>
                            <a:lnTo>
                              <a:pt x="564684" y="140206"/>
                            </a:lnTo>
                            <a:lnTo>
                              <a:pt x="538830" y="105863"/>
                            </a:lnTo>
                            <a:lnTo>
                              <a:pt x="508535" y="75498"/>
                            </a:lnTo>
                            <a:lnTo>
                              <a:pt x="474273" y="49587"/>
                            </a:lnTo>
                            <a:lnTo>
                              <a:pt x="436522" y="28606"/>
                            </a:lnTo>
                            <a:lnTo>
                              <a:pt x="395756" y="13031"/>
                            </a:lnTo>
                            <a:lnTo>
                              <a:pt x="352452" y="3337"/>
                            </a:lnTo>
                            <a:lnTo>
                              <a:pt x="307086" y="0"/>
                            </a:lnTo>
                            <a:close/>
                          </a:path>
                        </a:pathLst>
                      </a:custGeom>
                      <a:solidFill>
                        <a:srgbClr val="A6A6A6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 dirty="0"/>
                      </a:p>
                    </p:txBody>
                  </p:sp>
                  <p:sp>
                    <p:nvSpPr>
                      <p:cNvPr id="31" name="object 31"/>
                      <p:cNvSpPr/>
                      <p:nvPr/>
                    </p:nvSpPr>
                    <p:spPr>
                      <a:xfrm>
                        <a:off x="2113787" y="3090672"/>
                        <a:ext cx="396240" cy="3962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96239" h="396239">
                            <a:moveTo>
                              <a:pt x="198119" y="0"/>
                            </a:moveTo>
                            <a:lnTo>
                              <a:pt x="152675" y="5229"/>
                            </a:lnTo>
                            <a:lnTo>
                              <a:pt x="110967" y="20127"/>
                            </a:lnTo>
                            <a:lnTo>
                              <a:pt x="74182" y="43507"/>
                            </a:lnTo>
                            <a:lnTo>
                              <a:pt x="43507" y="74182"/>
                            </a:lnTo>
                            <a:lnTo>
                              <a:pt x="20127" y="110967"/>
                            </a:lnTo>
                            <a:lnTo>
                              <a:pt x="5229" y="152675"/>
                            </a:lnTo>
                            <a:lnTo>
                              <a:pt x="0" y="198119"/>
                            </a:lnTo>
                            <a:lnTo>
                              <a:pt x="5229" y="243564"/>
                            </a:lnTo>
                            <a:lnTo>
                              <a:pt x="20127" y="285272"/>
                            </a:lnTo>
                            <a:lnTo>
                              <a:pt x="43507" y="322057"/>
                            </a:lnTo>
                            <a:lnTo>
                              <a:pt x="74182" y="352732"/>
                            </a:lnTo>
                            <a:lnTo>
                              <a:pt x="110967" y="376112"/>
                            </a:lnTo>
                            <a:lnTo>
                              <a:pt x="152675" y="391010"/>
                            </a:lnTo>
                            <a:lnTo>
                              <a:pt x="198119" y="396239"/>
                            </a:lnTo>
                            <a:lnTo>
                              <a:pt x="243564" y="391010"/>
                            </a:lnTo>
                            <a:lnTo>
                              <a:pt x="285272" y="376112"/>
                            </a:lnTo>
                            <a:lnTo>
                              <a:pt x="322057" y="352732"/>
                            </a:lnTo>
                            <a:lnTo>
                              <a:pt x="352732" y="322057"/>
                            </a:lnTo>
                            <a:lnTo>
                              <a:pt x="376112" y="285272"/>
                            </a:lnTo>
                            <a:lnTo>
                              <a:pt x="391010" y="243564"/>
                            </a:lnTo>
                            <a:lnTo>
                              <a:pt x="396239" y="198119"/>
                            </a:lnTo>
                            <a:lnTo>
                              <a:pt x="391010" y="152675"/>
                            </a:lnTo>
                            <a:lnTo>
                              <a:pt x="376112" y="110967"/>
                            </a:lnTo>
                            <a:lnTo>
                              <a:pt x="352732" y="74182"/>
                            </a:lnTo>
                            <a:lnTo>
                              <a:pt x="322057" y="43507"/>
                            </a:lnTo>
                            <a:lnTo>
                              <a:pt x="285272" y="20127"/>
                            </a:lnTo>
                            <a:lnTo>
                              <a:pt x="243564" y="5229"/>
                            </a:lnTo>
                            <a:lnTo>
                              <a:pt x="198119" y="0"/>
                            </a:lnTo>
                            <a:close/>
                          </a:path>
                        </a:pathLst>
                      </a:custGeom>
                      <a:solidFill>
                        <a:srgbClr val="2C4F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32" name="object 32"/>
                      <p:cNvSpPr/>
                      <p:nvPr/>
                    </p:nvSpPr>
                    <p:spPr>
                      <a:xfrm>
                        <a:off x="2164079" y="3139440"/>
                        <a:ext cx="297180" cy="2990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180" h="299085">
                            <a:moveTo>
                              <a:pt x="148589" y="0"/>
                            </a:moveTo>
                            <a:lnTo>
                              <a:pt x="101632" y="7619"/>
                            </a:lnTo>
                            <a:lnTo>
                              <a:pt x="60844" y="28834"/>
                            </a:lnTo>
                            <a:lnTo>
                              <a:pt x="28675" y="61173"/>
                            </a:lnTo>
                            <a:lnTo>
                              <a:pt x="7577" y="102168"/>
                            </a:lnTo>
                            <a:lnTo>
                              <a:pt x="0" y="149351"/>
                            </a:lnTo>
                            <a:lnTo>
                              <a:pt x="7577" y="196535"/>
                            </a:lnTo>
                            <a:lnTo>
                              <a:pt x="28675" y="237530"/>
                            </a:lnTo>
                            <a:lnTo>
                              <a:pt x="60844" y="269869"/>
                            </a:lnTo>
                            <a:lnTo>
                              <a:pt x="101632" y="291084"/>
                            </a:lnTo>
                            <a:lnTo>
                              <a:pt x="148589" y="298704"/>
                            </a:lnTo>
                            <a:lnTo>
                              <a:pt x="195547" y="291084"/>
                            </a:lnTo>
                            <a:lnTo>
                              <a:pt x="236335" y="269869"/>
                            </a:lnTo>
                            <a:lnTo>
                              <a:pt x="268504" y="237530"/>
                            </a:lnTo>
                            <a:lnTo>
                              <a:pt x="289602" y="196535"/>
                            </a:lnTo>
                            <a:lnTo>
                              <a:pt x="297180" y="149351"/>
                            </a:lnTo>
                            <a:lnTo>
                              <a:pt x="289602" y="102168"/>
                            </a:lnTo>
                            <a:lnTo>
                              <a:pt x="268504" y="61173"/>
                            </a:lnTo>
                            <a:lnTo>
                              <a:pt x="236335" y="28834"/>
                            </a:lnTo>
                            <a:lnTo>
                              <a:pt x="195547" y="7620"/>
                            </a:lnTo>
                            <a:lnTo>
                              <a:pt x="148589" y="0"/>
                            </a:lnTo>
                            <a:close/>
                          </a:path>
                        </a:pathLst>
                      </a:custGeom>
                      <a:solidFill>
                        <a:srgbClr val="585858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33" name="object 33"/>
                      <p:cNvSpPr/>
                      <p:nvPr/>
                    </p:nvSpPr>
                    <p:spPr>
                      <a:xfrm>
                        <a:off x="2223515" y="3265932"/>
                        <a:ext cx="180340" cy="565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0339" h="56514">
                            <a:moveTo>
                              <a:pt x="179831" y="0"/>
                            </a:moveTo>
                            <a:lnTo>
                              <a:pt x="0" y="0"/>
                            </a:lnTo>
                            <a:lnTo>
                              <a:pt x="0" y="56387"/>
                            </a:lnTo>
                            <a:lnTo>
                              <a:pt x="179831" y="56387"/>
                            </a:lnTo>
                            <a:lnTo>
                              <a:pt x="179831" y="0"/>
                            </a:lnTo>
                            <a:close/>
                          </a:path>
                        </a:pathLst>
                      </a:custGeom>
                      <a:solidFill>
                        <a:srgbClr val="D9D9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34" name="object 34"/>
                      <p:cNvSpPr/>
                      <p:nvPr/>
                    </p:nvSpPr>
                    <p:spPr>
                      <a:xfrm>
                        <a:off x="2033015" y="3258312"/>
                        <a:ext cx="56515" cy="584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514" h="58420">
                            <a:moveTo>
                              <a:pt x="28193" y="0"/>
                            </a:moveTo>
                            <a:lnTo>
                              <a:pt x="17198" y="2274"/>
                            </a:lnTo>
                            <a:lnTo>
                              <a:pt x="8239" y="8477"/>
                            </a:lnTo>
                            <a:lnTo>
                              <a:pt x="2208" y="17680"/>
                            </a:lnTo>
                            <a:lnTo>
                              <a:pt x="0" y="28955"/>
                            </a:lnTo>
                            <a:lnTo>
                              <a:pt x="2208" y="40231"/>
                            </a:lnTo>
                            <a:lnTo>
                              <a:pt x="8239" y="49434"/>
                            </a:lnTo>
                            <a:lnTo>
                              <a:pt x="17198" y="55637"/>
                            </a:lnTo>
                            <a:lnTo>
                              <a:pt x="28193" y="57912"/>
                            </a:lnTo>
                            <a:lnTo>
                              <a:pt x="39189" y="55637"/>
                            </a:lnTo>
                            <a:lnTo>
                              <a:pt x="48148" y="49434"/>
                            </a:lnTo>
                            <a:lnTo>
                              <a:pt x="54179" y="40231"/>
                            </a:lnTo>
                            <a:lnTo>
                              <a:pt x="56387" y="28955"/>
                            </a:lnTo>
                            <a:lnTo>
                              <a:pt x="54179" y="17680"/>
                            </a:lnTo>
                            <a:lnTo>
                              <a:pt x="48148" y="8477"/>
                            </a:lnTo>
                            <a:lnTo>
                              <a:pt x="39189" y="2274"/>
                            </a:lnTo>
                            <a:lnTo>
                              <a:pt x="28193" y="0"/>
                            </a:lnTo>
                            <a:close/>
                          </a:path>
                        </a:pathLst>
                      </a:custGeom>
                      <a:solidFill>
                        <a:srgbClr val="7E7E7E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38" name="object 38"/>
                    <p:cNvSpPr txBox="1"/>
                    <p:nvPr/>
                  </p:nvSpPr>
                  <p:spPr>
                    <a:xfrm>
                      <a:off x="2628900" y="3194304"/>
                      <a:ext cx="571500" cy="219710"/>
                    </a:xfrm>
                    <a:prstGeom prst="rect">
                      <a:avLst/>
                    </a:prstGeom>
                    <a:solidFill>
                      <a:srgbClr val="F1F1F1"/>
                    </a:solidFill>
                  </p:spPr>
                  <p:txBody>
                    <a:bodyPr vert="horz" wrap="square" lIns="0" tIns="1270" rIns="0" bIns="0" rtlCol="0">
                      <a:spAutoFit/>
                    </a:bodyPr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700" b="1" spc="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700" b="1" spc="-4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700" b="1" spc="-8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1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700" b="1" spc="-4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700" b="1" spc="-5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700" b="1" spc="-1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ve  </a:t>
                      </a:r>
                      <a:r>
                        <a:rPr sz="700" b="1" spc="-2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700" b="1" spc="3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700" b="1" spc="-2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700" b="1" spc="-3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700" b="1" spc="3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700" b="1" spc="-5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700" b="1" spc="1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3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700" b="1" spc="-45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700" b="1" spc="-5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700" b="1" spc="-2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ve</a:t>
                      </a:r>
                      <a:endParaRPr sz="700" dirty="0">
                        <a:latin typeface="Tahoma"/>
                        <a:cs typeface="Tahoma"/>
                      </a:endParaRPr>
                    </a:p>
                  </p:txBody>
                </p:sp>
                <p:sp>
                  <p:nvSpPr>
                    <p:cNvPr id="67" name="object 67"/>
                    <p:cNvSpPr txBox="1"/>
                    <p:nvPr/>
                  </p:nvSpPr>
                  <p:spPr>
                    <a:xfrm>
                      <a:off x="8310626" y="3146551"/>
                      <a:ext cx="3224530" cy="269240"/>
                    </a:xfrm>
                    <a:prstGeom prst="rect">
                      <a:avLst/>
                    </a:prstGeom>
                  </p:spPr>
                  <p:txBody>
                    <a:bodyPr vert="horz" wrap="square" lIns="0" tIns="12065" rIns="0" bIns="0" rtlCol="0">
                      <a:spAutoFit/>
                    </a:bodyPr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Potential</a:t>
                      </a:r>
                      <a:r>
                        <a:rPr sz="1600" spc="-10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device</a:t>
                      </a:r>
                      <a:r>
                        <a:rPr sz="1600" spc="-10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600" spc="10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key,</a:t>
                      </a:r>
                      <a:r>
                        <a:rPr sz="1600" spc="20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badge,</a:t>
                      </a:r>
                      <a:r>
                        <a:rPr sz="1600" spc="10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7E7CE2"/>
                          </a:solidFill>
                          <a:latin typeface="Arial MT"/>
                          <a:cs typeface="Arial MT"/>
                        </a:rPr>
                        <a:t>code.</a:t>
                      </a:r>
                      <a:endParaRPr sz="1600">
                        <a:latin typeface="Arial MT"/>
                        <a:cs typeface="Arial MT"/>
                      </a:endParaRPr>
                    </a:p>
                  </p:txBody>
                </p:sp>
              </p:grpSp>
            </p:grpSp>
            <p:grpSp>
              <p:nvGrpSpPr>
                <p:cNvPr id="39" name="object 39"/>
                <p:cNvGrpSpPr/>
                <p:nvPr/>
              </p:nvGrpSpPr>
              <p:grpSpPr>
                <a:xfrm>
                  <a:off x="2286000" y="3008376"/>
                  <a:ext cx="314960" cy="313055"/>
                  <a:chOff x="2286000" y="3008376"/>
                  <a:chExt cx="314960" cy="313055"/>
                </a:xfrm>
              </p:grpSpPr>
              <p:sp>
                <p:nvSpPr>
                  <p:cNvPr id="40" name="object 40"/>
                  <p:cNvSpPr/>
                  <p:nvPr/>
                </p:nvSpPr>
                <p:spPr>
                  <a:xfrm>
                    <a:off x="2312923" y="3026410"/>
                    <a:ext cx="287655" cy="29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655" h="295275">
                        <a:moveTo>
                          <a:pt x="241140" y="219119"/>
                        </a:moveTo>
                        <a:lnTo>
                          <a:pt x="211327" y="219963"/>
                        </a:lnTo>
                        <a:lnTo>
                          <a:pt x="251713" y="295020"/>
                        </a:lnTo>
                        <a:lnTo>
                          <a:pt x="280930" y="232028"/>
                        </a:lnTo>
                        <a:lnTo>
                          <a:pt x="241934" y="232028"/>
                        </a:lnTo>
                        <a:lnTo>
                          <a:pt x="241140" y="219119"/>
                        </a:lnTo>
                        <a:close/>
                      </a:path>
                      <a:path w="287655" h="295275">
                        <a:moveTo>
                          <a:pt x="256978" y="218670"/>
                        </a:moveTo>
                        <a:lnTo>
                          <a:pt x="241140" y="219119"/>
                        </a:lnTo>
                        <a:lnTo>
                          <a:pt x="241934" y="232028"/>
                        </a:lnTo>
                        <a:lnTo>
                          <a:pt x="257809" y="231139"/>
                        </a:lnTo>
                        <a:lnTo>
                          <a:pt x="256978" y="218670"/>
                        </a:lnTo>
                        <a:close/>
                      </a:path>
                      <a:path w="287655" h="295275">
                        <a:moveTo>
                          <a:pt x="287527" y="217804"/>
                        </a:moveTo>
                        <a:lnTo>
                          <a:pt x="256978" y="218670"/>
                        </a:lnTo>
                        <a:lnTo>
                          <a:pt x="257809" y="231139"/>
                        </a:lnTo>
                        <a:lnTo>
                          <a:pt x="241934" y="232028"/>
                        </a:lnTo>
                        <a:lnTo>
                          <a:pt x="280930" y="232028"/>
                        </a:lnTo>
                        <a:lnTo>
                          <a:pt x="287527" y="217804"/>
                        </a:lnTo>
                        <a:close/>
                      </a:path>
                      <a:path w="287655" h="295275">
                        <a:moveTo>
                          <a:pt x="256768" y="215518"/>
                        </a:moveTo>
                        <a:lnTo>
                          <a:pt x="240919" y="215518"/>
                        </a:lnTo>
                        <a:lnTo>
                          <a:pt x="241045" y="216662"/>
                        </a:lnTo>
                        <a:lnTo>
                          <a:pt x="241059" y="217804"/>
                        </a:lnTo>
                        <a:lnTo>
                          <a:pt x="241140" y="219119"/>
                        </a:lnTo>
                        <a:lnTo>
                          <a:pt x="256978" y="218670"/>
                        </a:lnTo>
                        <a:lnTo>
                          <a:pt x="256768" y="215518"/>
                        </a:lnTo>
                        <a:close/>
                      </a:path>
                      <a:path w="287655" h="295275">
                        <a:moveTo>
                          <a:pt x="240966" y="216296"/>
                        </a:moveTo>
                        <a:lnTo>
                          <a:pt x="240989" y="216662"/>
                        </a:lnTo>
                        <a:lnTo>
                          <a:pt x="240966" y="216296"/>
                        </a:lnTo>
                        <a:close/>
                      </a:path>
                      <a:path w="287655" h="295275">
                        <a:moveTo>
                          <a:pt x="248055" y="180975"/>
                        </a:moveTo>
                        <a:lnTo>
                          <a:pt x="231394" y="180975"/>
                        </a:lnTo>
                        <a:lnTo>
                          <a:pt x="231520" y="181355"/>
                        </a:lnTo>
                        <a:lnTo>
                          <a:pt x="235331" y="192912"/>
                        </a:lnTo>
                        <a:lnTo>
                          <a:pt x="238506" y="204724"/>
                        </a:lnTo>
                        <a:lnTo>
                          <a:pt x="240966" y="216296"/>
                        </a:lnTo>
                        <a:lnTo>
                          <a:pt x="240919" y="215518"/>
                        </a:lnTo>
                        <a:lnTo>
                          <a:pt x="256768" y="215518"/>
                        </a:lnTo>
                        <a:lnTo>
                          <a:pt x="256667" y="213994"/>
                        </a:lnTo>
                        <a:lnTo>
                          <a:pt x="253873" y="200787"/>
                        </a:lnTo>
                        <a:lnTo>
                          <a:pt x="250444" y="188213"/>
                        </a:lnTo>
                        <a:lnTo>
                          <a:pt x="248055" y="180975"/>
                        </a:lnTo>
                        <a:close/>
                      </a:path>
                      <a:path w="287655" h="295275">
                        <a:moveTo>
                          <a:pt x="238378" y="204342"/>
                        </a:moveTo>
                        <a:lnTo>
                          <a:pt x="238461" y="204724"/>
                        </a:lnTo>
                        <a:lnTo>
                          <a:pt x="238378" y="204342"/>
                        </a:lnTo>
                        <a:close/>
                      </a:path>
                      <a:path w="287655" h="295275">
                        <a:moveTo>
                          <a:pt x="235203" y="192531"/>
                        </a:moveTo>
                        <a:lnTo>
                          <a:pt x="235307" y="192912"/>
                        </a:lnTo>
                        <a:lnTo>
                          <a:pt x="235203" y="192531"/>
                        </a:lnTo>
                        <a:close/>
                      </a:path>
                      <a:path w="287655" h="295275">
                        <a:moveTo>
                          <a:pt x="231510" y="181329"/>
                        </a:moveTo>
                        <a:close/>
                      </a:path>
                      <a:path w="287655" h="295275">
                        <a:moveTo>
                          <a:pt x="244046" y="169672"/>
                        </a:moveTo>
                        <a:lnTo>
                          <a:pt x="227075" y="169672"/>
                        </a:lnTo>
                        <a:lnTo>
                          <a:pt x="231510" y="181329"/>
                        </a:lnTo>
                        <a:lnTo>
                          <a:pt x="231394" y="180975"/>
                        </a:lnTo>
                        <a:lnTo>
                          <a:pt x="248055" y="180975"/>
                        </a:lnTo>
                        <a:lnTo>
                          <a:pt x="246380" y="175894"/>
                        </a:lnTo>
                        <a:lnTo>
                          <a:pt x="244046" y="169672"/>
                        </a:lnTo>
                        <a:close/>
                      </a:path>
                      <a:path w="287655" h="295275">
                        <a:moveTo>
                          <a:pt x="234293" y="147700"/>
                        </a:moveTo>
                        <a:lnTo>
                          <a:pt x="216788" y="147700"/>
                        </a:lnTo>
                        <a:lnTo>
                          <a:pt x="217169" y="148462"/>
                        </a:lnTo>
                        <a:lnTo>
                          <a:pt x="227202" y="170179"/>
                        </a:lnTo>
                        <a:lnTo>
                          <a:pt x="227075" y="169672"/>
                        </a:lnTo>
                        <a:lnTo>
                          <a:pt x="244046" y="169672"/>
                        </a:lnTo>
                        <a:lnTo>
                          <a:pt x="241807" y="163702"/>
                        </a:lnTo>
                        <a:lnTo>
                          <a:pt x="234293" y="147700"/>
                        </a:lnTo>
                        <a:close/>
                      </a:path>
                      <a:path w="287655" h="295275">
                        <a:moveTo>
                          <a:pt x="217039" y="148240"/>
                        </a:moveTo>
                        <a:lnTo>
                          <a:pt x="217142" y="148462"/>
                        </a:lnTo>
                        <a:lnTo>
                          <a:pt x="217039" y="148240"/>
                        </a:lnTo>
                        <a:close/>
                      </a:path>
                      <a:path w="287655" h="295275">
                        <a:moveTo>
                          <a:pt x="216788" y="147700"/>
                        </a:moveTo>
                        <a:lnTo>
                          <a:pt x="217039" y="148240"/>
                        </a:lnTo>
                        <a:lnTo>
                          <a:pt x="217169" y="148462"/>
                        </a:lnTo>
                        <a:lnTo>
                          <a:pt x="216788" y="147700"/>
                        </a:lnTo>
                        <a:close/>
                      </a:path>
                      <a:path w="287655" h="295275">
                        <a:moveTo>
                          <a:pt x="223000" y="127126"/>
                        </a:moveTo>
                        <a:lnTo>
                          <a:pt x="204596" y="127126"/>
                        </a:lnTo>
                        <a:lnTo>
                          <a:pt x="204977" y="127762"/>
                        </a:lnTo>
                        <a:lnTo>
                          <a:pt x="217039" y="148240"/>
                        </a:lnTo>
                        <a:lnTo>
                          <a:pt x="216788" y="147700"/>
                        </a:lnTo>
                        <a:lnTo>
                          <a:pt x="234293" y="147700"/>
                        </a:lnTo>
                        <a:lnTo>
                          <a:pt x="231012" y="140715"/>
                        </a:lnTo>
                        <a:lnTo>
                          <a:pt x="223000" y="127126"/>
                        </a:lnTo>
                        <a:close/>
                      </a:path>
                      <a:path w="287655" h="295275">
                        <a:moveTo>
                          <a:pt x="204944" y="127715"/>
                        </a:moveTo>
                        <a:close/>
                      </a:path>
                      <a:path w="287655" h="295275">
                        <a:moveTo>
                          <a:pt x="190373" y="107950"/>
                        </a:moveTo>
                        <a:lnTo>
                          <a:pt x="204944" y="127715"/>
                        </a:lnTo>
                        <a:lnTo>
                          <a:pt x="204596" y="127126"/>
                        </a:lnTo>
                        <a:lnTo>
                          <a:pt x="223000" y="127126"/>
                        </a:lnTo>
                        <a:lnTo>
                          <a:pt x="218058" y="118744"/>
                        </a:lnTo>
                        <a:lnTo>
                          <a:pt x="210502" y="108457"/>
                        </a:lnTo>
                        <a:lnTo>
                          <a:pt x="190881" y="108457"/>
                        </a:lnTo>
                        <a:lnTo>
                          <a:pt x="190373" y="107950"/>
                        </a:lnTo>
                        <a:close/>
                      </a:path>
                      <a:path w="287655" h="295275">
                        <a:moveTo>
                          <a:pt x="195809" y="90169"/>
                        </a:moveTo>
                        <a:lnTo>
                          <a:pt x="174625" y="90169"/>
                        </a:lnTo>
                        <a:lnTo>
                          <a:pt x="175132" y="90677"/>
                        </a:lnTo>
                        <a:lnTo>
                          <a:pt x="190881" y="108457"/>
                        </a:lnTo>
                        <a:lnTo>
                          <a:pt x="210502" y="108457"/>
                        </a:lnTo>
                        <a:lnTo>
                          <a:pt x="202945" y="98170"/>
                        </a:lnTo>
                        <a:lnTo>
                          <a:pt x="195809" y="90169"/>
                        </a:lnTo>
                        <a:close/>
                      </a:path>
                      <a:path w="287655" h="295275">
                        <a:moveTo>
                          <a:pt x="174808" y="90375"/>
                        </a:moveTo>
                        <a:lnTo>
                          <a:pt x="175076" y="90677"/>
                        </a:lnTo>
                        <a:lnTo>
                          <a:pt x="174808" y="90375"/>
                        </a:lnTo>
                        <a:close/>
                      </a:path>
                      <a:path w="287655" h="295275">
                        <a:moveTo>
                          <a:pt x="174625" y="90169"/>
                        </a:moveTo>
                        <a:lnTo>
                          <a:pt x="174808" y="90375"/>
                        </a:lnTo>
                        <a:lnTo>
                          <a:pt x="175132" y="90677"/>
                        </a:lnTo>
                        <a:lnTo>
                          <a:pt x="174625" y="90169"/>
                        </a:lnTo>
                        <a:close/>
                      </a:path>
                      <a:path w="287655" h="295275">
                        <a:moveTo>
                          <a:pt x="180319" y="73913"/>
                        </a:moveTo>
                        <a:lnTo>
                          <a:pt x="157099" y="73913"/>
                        </a:lnTo>
                        <a:lnTo>
                          <a:pt x="157733" y="74422"/>
                        </a:lnTo>
                        <a:lnTo>
                          <a:pt x="174808" y="90375"/>
                        </a:lnTo>
                        <a:lnTo>
                          <a:pt x="174625" y="90169"/>
                        </a:lnTo>
                        <a:lnTo>
                          <a:pt x="195809" y="90169"/>
                        </a:lnTo>
                        <a:lnTo>
                          <a:pt x="186181" y="79375"/>
                        </a:lnTo>
                        <a:lnTo>
                          <a:pt x="180319" y="73913"/>
                        </a:lnTo>
                        <a:close/>
                      </a:path>
                      <a:path w="287655" h="295275">
                        <a:moveTo>
                          <a:pt x="157249" y="74053"/>
                        </a:moveTo>
                        <a:lnTo>
                          <a:pt x="157645" y="74422"/>
                        </a:lnTo>
                        <a:lnTo>
                          <a:pt x="157249" y="74053"/>
                        </a:lnTo>
                        <a:close/>
                      </a:path>
                      <a:path w="287655" h="295275">
                        <a:moveTo>
                          <a:pt x="157099" y="73913"/>
                        </a:moveTo>
                        <a:lnTo>
                          <a:pt x="157249" y="74053"/>
                        </a:lnTo>
                        <a:lnTo>
                          <a:pt x="157733" y="74422"/>
                        </a:lnTo>
                        <a:lnTo>
                          <a:pt x="157099" y="73913"/>
                        </a:lnTo>
                        <a:close/>
                      </a:path>
                      <a:path w="287655" h="295275">
                        <a:moveTo>
                          <a:pt x="138175" y="59562"/>
                        </a:moveTo>
                        <a:lnTo>
                          <a:pt x="157249" y="74053"/>
                        </a:lnTo>
                        <a:lnTo>
                          <a:pt x="157099" y="73913"/>
                        </a:lnTo>
                        <a:lnTo>
                          <a:pt x="180319" y="73913"/>
                        </a:lnTo>
                        <a:lnTo>
                          <a:pt x="167639" y="62102"/>
                        </a:lnTo>
                        <a:lnTo>
                          <a:pt x="164820" y="59943"/>
                        </a:lnTo>
                        <a:lnTo>
                          <a:pt x="138811" y="59943"/>
                        </a:lnTo>
                        <a:lnTo>
                          <a:pt x="138175" y="59562"/>
                        </a:lnTo>
                        <a:close/>
                      </a:path>
                      <a:path w="287655" h="295275">
                        <a:moveTo>
                          <a:pt x="147739" y="46862"/>
                        </a:moveTo>
                        <a:lnTo>
                          <a:pt x="117728" y="46862"/>
                        </a:lnTo>
                        <a:lnTo>
                          <a:pt x="118363" y="47243"/>
                        </a:lnTo>
                        <a:lnTo>
                          <a:pt x="138811" y="59943"/>
                        </a:lnTo>
                        <a:lnTo>
                          <a:pt x="164820" y="59943"/>
                        </a:lnTo>
                        <a:lnTo>
                          <a:pt x="147739" y="46862"/>
                        </a:lnTo>
                        <a:close/>
                      </a:path>
                      <a:path w="287655" h="295275">
                        <a:moveTo>
                          <a:pt x="118256" y="47190"/>
                        </a:moveTo>
                        <a:close/>
                      </a:path>
                      <a:path w="287655" h="295275">
                        <a:moveTo>
                          <a:pt x="130569" y="36194"/>
                        </a:moveTo>
                        <a:lnTo>
                          <a:pt x="96265" y="36194"/>
                        </a:lnTo>
                        <a:lnTo>
                          <a:pt x="118256" y="47190"/>
                        </a:lnTo>
                        <a:lnTo>
                          <a:pt x="117728" y="46862"/>
                        </a:lnTo>
                        <a:lnTo>
                          <a:pt x="147739" y="46862"/>
                        </a:lnTo>
                        <a:lnTo>
                          <a:pt x="147574" y="46736"/>
                        </a:lnTo>
                        <a:lnTo>
                          <a:pt x="130569" y="36194"/>
                        </a:lnTo>
                        <a:close/>
                      </a:path>
                      <a:path w="287655" h="295275">
                        <a:moveTo>
                          <a:pt x="122808" y="31750"/>
                        </a:moveTo>
                        <a:lnTo>
                          <a:pt x="85217" y="31750"/>
                        </a:lnTo>
                        <a:lnTo>
                          <a:pt x="96774" y="36449"/>
                        </a:lnTo>
                        <a:lnTo>
                          <a:pt x="96265" y="36194"/>
                        </a:lnTo>
                        <a:lnTo>
                          <a:pt x="130569" y="36194"/>
                        </a:lnTo>
                        <a:lnTo>
                          <a:pt x="125856" y="33274"/>
                        </a:lnTo>
                        <a:lnTo>
                          <a:pt x="122808" y="31750"/>
                        </a:lnTo>
                        <a:close/>
                      </a:path>
                      <a:path w="287655" h="295275">
                        <a:moveTo>
                          <a:pt x="114681" y="27686"/>
                        </a:moveTo>
                        <a:lnTo>
                          <a:pt x="73659" y="27686"/>
                        </a:lnTo>
                        <a:lnTo>
                          <a:pt x="85470" y="31876"/>
                        </a:lnTo>
                        <a:lnTo>
                          <a:pt x="85217" y="31750"/>
                        </a:lnTo>
                        <a:lnTo>
                          <a:pt x="122808" y="31750"/>
                        </a:lnTo>
                        <a:lnTo>
                          <a:pt x="114681" y="27686"/>
                        </a:lnTo>
                        <a:close/>
                      </a:path>
                      <a:path w="287655" h="295275">
                        <a:moveTo>
                          <a:pt x="101727" y="21336"/>
                        </a:moveTo>
                        <a:lnTo>
                          <a:pt x="49911" y="21336"/>
                        </a:lnTo>
                        <a:lnTo>
                          <a:pt x="62356" y="24384"/>
                        </a:lnTo>
                        <a:lnTo>
                          <a:pt x="61975" y="24384"/>
                        </a:lnTo>
                        <a:lnTo>
                          <a:pt x="74168" y="27939"/>
                        </a:lnTo>
                        <a:lnTo>
                          <a:pt x="73659" y="27686"/>
                        </a:lnTo>
                        <a:lnTo>
                          <a:pt x="114681" y="27686"/>
                        </a:lnTo>
                        <a:lnTo>
                          <a:pt x="102996" y="21843"/>
                        </a:lnTo>
                        <a:lnTo>
                          <a:pt x="101727" y="21336"/>
                        </a:lnTo>
                        <a:close/>
                      </a:path>
                      <a:path w="287655" h="295275">
                        <a:moveTo>
                          <a:pt x="96012" y="19050"/>
                        </a:moveTo>
                        <a:lnTo>
                          <a:pt x="37845" y="19050"/>
                        </a:lnTo>
                        <a:lnTo>
                          <a:pt x="50418" y="21462"/>
                        </a:lnTo>
                        <a:lnTo>
                          <a:pt x="49911" y="21336"/>
                        </a:lnTo>
                        <a:lnTo>
                          <a:pt x="101727" y="21336"/>
                        </a:lnTo>
                        <a:lnTo>
                          <a:pt x="96012" y="19050"/>
                        </a:lnTo>
                        <a:close/>
                      </a:path>
                      <a:path w="287655" h="295275">
                        <a:moveTo>
                          <a:pt x="91884" y="17399"/>
                        </a:moveTo>
                        <a:lnTo>
                          <a:pt x="25400" y="17399"/>
                        </a:lnTo>
                        <a:lnTo>
                          <a:pt x="38226" y="19176"/>
                        </a:lnTo>
                        <a:lnTo>
                          <a:pt x="37845" y="19050"/>
                        </a:lnTo>
                        <a:lnTo>
                          <a:pt x="96012" y="19050"/>
                        </a:lnTo>
                        <a:lnTo>
                          <a:pt x="91884" y="17399"/>
                        </a:lnTo>
                        <a:close/>
                      </a:path>
                      <a:path w="287655" h="295275">
                        <a:moveTo>
                          <a:pt x="634" y="0"/>
                        </a:moveTo>
                        <a:lnTo>
                          <a:pt x="0" y="15875"/>
                        </a:lnTo>
                        <a:lnTo>
                          <a:pt x="13207" y="16382"/>
                        </a:lnTo>
                        <a:lnTo>
                          <a:pt x="12826" y="16382"/>
                        </a:lnTo>
                        <a:lnTo>
                          <a:pt x="25781" y="17525"/>
                        </a:lnTo>
                        <a:lnTo>
                          <a:pt x="25400" y="17399"/>
                        </a:lnTo>
                        <a:lnTo>
                          <a:pt x="91884" y="17399"/>
                        </a:lnTo>
                        <a:lnTo>
                          <a:pt x="53593" y="5968"/>
                        </a:lnTo>
                        <a:lnTo>
                          <a:pt x="13969" y="507"/>
                        </a:lnTo>
                        <a:lnTo>
                          <a:pt x="634" y="0"/>
                        </a:lnTo>
                        <a:close/>
                      </a:path>
                    </a:pathLst>
                  </a:custGeom>
                  <a:solidFill>
                    <a:srgbClr val="585858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2286000" y="3008376"/>
                    <a:ext cx="56515" cy="58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14" h="58419">
                        <a:moveTo>
                          <a:pt x="28193" y="0"/>
                        </a:moveTo>
                        <a:lnTo>
                          <a:pt x="17198" y="2274"/>
                        </a:lnTo>
                        <a:lnTo>
                          <a:pt x="8239" y="8477"/>
                        </a:lnTo>
                        <a:lnTo>
                          <a:pt x="2208" y="17680"/>
                        </a:lnTo>
                        <a:lnTo>
                          <a:pt x="0" y="28956"/>
                        </a:lnTo>
                        <a:lnTo>
                          <a:pt x="2208" y="40231"/>
                        </a:lnTo>
                        <a:lnTo>
                          <a:pt x="8239" y="49434"/>
                        </a:lnTo>
                        <a:lnTo>
                          <a:pt x="17198" y="55637"/>
                        </a:lnTo>
                        <a:lnTo>
                          <a:pt x="28193" y="57912"/>
                        </a:lnTo>
                        <a:lnTo>
                          <a:pt x="39189" y="55637"/>
                        </a:lnTo>
                        <a:lnTo>
                          <a:pt x="48148" y="49434"/>
                        </a:lnTo>
                        <a:lnTo>
                          <a:pt x="54179" y="40231"/>
                        </a:lnTo>
                        <a:lnTo>
                          <a:pt x="56387" y="28956"/>
                        </a:lnTo>
                        <a:lnTo>
                          <a:pt x="54179" y="17680"/>
                        </a:lnTo>
                        <a:lnTo>
                          <a:pt x="48148" y="8477"/>
                        </a:lnTo>
                        <a:lnTo>
                          <a:pt x="39189" y="2274"/>
                        </a:lnTo>
                        <a:lnTo>
                          <a:pt x="28193" y="0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35" name="object 35"/>
              <p:cNvSpPr txBox="1"/>
              <p:nvPr/>
            </p:nvSpPr>
            <p:spPr>
              <a:xfrm>
                <a:off x="2043747" y="4411028"/>
                <a:ext cx="149225" cy="1320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700" b="1" spc="5" dirty="0">
                    <a:solidFill>
                      <a:srgbClr val="252525"/>
                    </a:solidFill>
                    <a:latin typeface="Tahoma"/>
                    <a:cs typeface="Tahoma"/>
                  </a:rPr>
                  <a:t>AV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4557956" y="4542013"/>
              <a:ext cx="1224788" cy="15240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95"/>
                </a:spcBef>
              </a:pPr>
              <a:r>
                <a:rPr lang="en-US" sz="1000" b="1" spc="-130" dirty="0">
                  <a:solidFill>
                    <a:srgbClr val="404040"/>
                  </a:solidFill>
                  <a:latin typeface="Tahoma"/>
                  <a:cs typeface="Tahoma"/>
                </a:rPr>
                <a:t>Actuators </a:t>
              </a:r>
              <a:r>
                <a:rPr sz="1000" b="1" spc="-130" dirty="0">
                  <a:solidFill>
                    <a:srgbClr val="404040"/>
                  </a:solidFill>
                  <a:latin typeface="Tahoma"/>
                  <a:cs typeface="Tahoma"/>
                </a:rPr>
                <a:t> </a:t>
              </a:r>
              <a:r>
                <a:rPr sz="1000" b="1" spc="-30" dirty="0">
                  <a:solidFill>
                    <a:srgbClr val="404040"/>
                  </a:solidFill>
                  <a:latin typeface="Tahoma"/>
                  <a:cs typeface="Tahoma"/>
                </a:rPr>
                <a:t>K</a:t>
              </a:r>
              <a:r>
                <a:rPr sz="1000" b="1" spc="-45" dirty="0">
                  <a:solidFill>
                    <a:srgbClr val="404040"/>
                  </a:solidFill>
                  <a:latin typeface="Tahoma"/>
                  <a:cs typeface="Tahoma"/>
                </a:rPr>
                <a:t>E</a:t>
              </a:r>
              <a:r>
                <a:rPr sz="1000" b="1" spc="-20" dirty="0">
                  <a:solidFill>
                    <a:srgbClr val="404040"/>
                  </a:solidFill>
                  <a:latin typeface="Tahoma"/>
                  <a:cs typeface="Tahoma"/>
                </a:rPr>
                <a:t>Y</a:t>
              </a:r>
              <a:endParaRPr sz="1000" dirty="0">
                <a:latin typeface="Tahoma"/>
                <a:cs typeface="Tahoma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831" y="0"/>
            <a:ext cx="1115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A6A6A6"/>
                </a:solidFill>
                <a:latin typeface="Tahoma"/>
                <a:cs typeface="Tahoma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AB17A4-F01F-6CE7-E002-477F3C625B49}"/>
              </a:ext>
            </a:extLst>
          </p:cNvPr>
          <p:cNvGrpSpPr/>
          <p:nvPr/>
        </p:nvGrpSpPr>
        <p:grpSpPr>
          <a:xfrm>
            <a:off x="1330545" y="1935387"/>
            <a:ext cx="4765455" cy="1169029"/>
            <a:chOff x="1706879" y="1705355"/>
            <a:chExt cx="4592321" cy="1169029"/>
          </a:xfrm>
        </p:grpSpPr>
        <p:grpSp>
          <p:nvGrpSpPr>
            <p:cNvPr id="7" name="object 7"/>
            <p:cNvGrpSpPr/>
            <p:nvPr/>
          </p:nvGrpSpPr>
          <p:grpSpPr>
            <a:xfrm>
              <a:off x="4889182" y="1908238"/>
              <a:ext cx="1410018" cy="321374"/>
              <a:chOff x="4889182" y="1908238"/>
              <a:chExt cx="892810" cy="29718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4903470" y="1922526"/>
                <a:ext cx="864235" cy="268605"/>
              </a:xfrm>
              <a:custGeom>
                <a:avLst/>
                <a:gdLst/>
                <a:ahLst/>
                <a:cxnLst/>
                <a:rect l="l" t="t" r="r" b="b"/>
                <a:pathLst>
                  <a:path w="864235" h="268605">
                    <a:moveTo>
                      <a:pt x="791590" y="0"/>
                    </a:moveTo>
                    <a:lnTo>
                      <a:pt x="72516" y="0"/>
                    </a:lnTo>
                    <a:lnTo>
                      <a:pt x="44309" y="5705"/>
                    </a:lnTo>
                    <a:lnTo>
                      <a:pt x="21256" y="21256"/>
                    </a:lnTo>
                    <a:lnTo>
                      <a:pt x="5705" y="44309"/>
                    </a:lnTo>
                    <a:lnTo>
                      <a:pt x="0" y="72516"/>
                    </a:lnTo>
                    <a:lnTo>
                      <a:pt x="0" y="195707"/>
                    </a:lnTo>
                    <a:lnTo>
                      <a:pt x="5705" y="223914"/>
                    </a:lnTo>
                    <a:lnTo>
                      <a:pt x="21256" y="246967"/>
                    </a:lnTo>
                    <a:lnTo>
                      <a:pt x="44309" y="262518"/>
                    </a:lnTo>
                    <a:lnTo>
                      <a:pt x="72516" y="268224"/>
                    </a:lnTo>
                    <a:lnTo>
                      <a:pt x="791590" y="268224"/>
                    </a:lnTo>
                    <a:lnTo>
                      <a:pt x="819798" y="262518"/>
                    </a:lnTo>
                    <a:lnTo>
                      <a:pt x="842851" y="246967"/>
                    </a:lnTo>
                    <a:lnTo>
                      <a:pt x="858402" y="223914"/>
                    </a:lnTo>
                    <a:lnTo>
                      <a:pt x="864107" y="195707"/>
                    </a:lnTo>
                    <a:lnTo>
                      <a:pt x="864107" y="72516"/>
                    </a:lnTo>
                    <a:lnTo>
                      <a:pt x="858402" y="44309"/>
                    </a:lnTo>
                    <a:lnTo>
                      <a:pt x="842851" y="21256"/>
                    </a:lnTo>
                    <a:lnTo>
                      <a:pt x="819798" y="5705"/>
                    </a:lnTo>
                    <a:lnTo>
                      <a:pt x="791590" y="0"/>
                    </a:lnTo>
                    <a:close/>
                  </a:path>
                </a:pathLst>
              </a:custGeom>
              <a:solidFill>
                <a:srgbClr val="F1F1F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4903470" y="1922526"/>
                <a:ext cx="864235" cy="268605"/>
              </a:xfrm>
              <a:custGeom>
                <a:avLst/>
                <a:gdLst/>
                <a:ahLst/>
                <a:cxnLst/>
                <a:rect l="l" t="t" r="r" b="b"/>
                <a:pathLst>
                  <a:path w="864235" h="268605">
                    <a:moveTo>
                      <a:pt x="0" y="72516"/>
                    </a:moveTo>
                    <a:lnTo>
                      <a:pt x="5705" y="44309"/>
                    </a:lnTo>
                    <a:lnTo>
                      <a:pt x="21256" y="21256"/>
                    </a:lnTo>
                    <a:lnTo>
                      <a:pt x="44309" y="5705"/>
                    </a:lnTo>
                    <a:lnTo>
                      <a:pt x="72516" y="0"/>
                    </a:lnTo>
                    <a:lnTo>
                      <a:pt x="791590" y="0"/>
                    </a:lnTo>
                    <a:lnTo>
                      <a:pt x="819798" y="5705"/>
                    </a:lnTo>
                    <a:lnTo>
                      <a:pt x="842851" y="21256"/>
                    </a:lnTo>
                    <a:lnTo>
                      <a:pt x="858402" y="44309"/>
                    </a:lnTo>
                    <a:lnTo>
                      <a:pt x="864107" y="72516"/>
                    </a:lnTo>
                    <a:lnTo>
                      <a:pt x="864107" y="195707"/>
                    </a:lnTo>
                    <a:lnTo>
                      <a:pt x="858402" y="223914"/>
                    </a:lnTo>
                    <a:lnTo>
                      <a:pt x="842851" y="246967"/>
                    </a:lnTo>
                    <a:lnTo>
                      <a:pt x="819798" y="262518"/>
                    </a:lnTo>
                    <a:lnTo>
                      <a:pt x="791590" y="268224"/>
                    </a:lnTo>
                    <a:lnTo>
                      <a:pt x="72516" y="268224"/>
                    </a:lnTo>
                    <a:lnTo>
                      <a:pt x="44309" y="262518"/>
                    </a:lnTo>
                    <a:lnTo>
                      <a:pt x="21256" y="246967"/>
                    </a:lnTo>
                    <a:lnTo>
                      <a:pt x="5705" y="223914"/>
                    </a:lnTo>
                    <a:lnTo>
                      <a:pt x="0" y="195707"/>
                    </a:lnTo>
                    <a:lnTo>
                      <a:pt x="0" y="72516"/>
                    </a:lnTo>
                    <a:close/>
                  </a:path>
                </a:pathLst>
              </a:custGeom>
              <a:ln w="28575">
                <a:solidFill>
                  <a:srgbClr val="D9D9D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5060441" y="1965198"/>
              <a:ext cx="1238759" cy="16607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000" b="1" spc="-50" dirty="0">
                  <a:solidFill>
                    <a:srgbClr val="404040"/>
                  </a:solidFill>
                  <a:latin typeface="Tahoma"/>
                  <a:cs typeface="Tahoma"/>
                </a:rPr>
                <a:t>BASE VEHICLE</a:t>
              </a:r>
              <a:r>
                <a:rPr sz="1000" b="1" spc="-140" dirty="0">
                  <a:solidFill>
                    <a:srgbClr val="404040"/>
                  </a:solidFill>
                  <a:latin typeface="Tahoma"/>
                  <a:cs typeface="Tahoma"/>
                </a:rPr>
                <a:t> </a:t>
              </a:r>
              <a:r>
                <a:rPr sz="1000" b="1" spc="-30" dirty="0">
                  <a:solidFill>
                    <a:srgbClr val="404040"/>
                  </a:solidFill>
                  <a:latin typeface="Tahoma"/>
                  <a:cs typeface="Tahoma"/>
                </a:rPr>
                <a:t>K</a:t>
              </a:r>
              <a:r>
                <a:rPr sz="1000" b="1" spc="-45" dirty="0">
                  <a:solidFill>
                    <a:srgbClr val="404040"/>
                  </a:solidFill>
                  <a:latin typeface="Tahoma"/>
                  <a:cs typeface="Tahoma"/>
                </a:rPr>
                <a:t>E</a:t>
              </a:r>
              <a:r>
                <a:rPr sz="1000" b="1" spc="-25" dirty="0">
                  <a:solidFill>
                    <a:srgbClr val="404040"/>
                  </a:solidFill>
                  <a:latin typeface="Tahoma"/>
                  <a:cs typeface="Tahoma"/>
                </a:rPr>
                <a:t>Y</a:t>
              </a:r>
              <a:endParaRPr sz="1000" dirty="0">
                <a:latin typeface="Tahoma"/>
                <a:cs typeface="Tahoma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3666847" y="1810622"/>
              <a:ext cx="1310640" cy="656590"/>
              <a:chOff x="3666847" y="1810622"/>
              <a:chExt cx="1310640" cy="656590"/>
            </a:xfrm>
          </p:grpSpPr>
          <p:pic>
            <p:nvPicPr>
              <p:cNvPr id="12" name="object 1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66847" y="1810622"/>
                <a:ext cx="1013266" cy="656421"/>
              </a:xfrm>
              <a:prstGeom prst="rect">
                <a:avLst/>
              </a:prstGeom>
            </p:spPr>
          </p:pic>
          <p:sp>
            <p:nvSpPr>
              <p:cNvPr id="13" name="object 13"/>
              <p:cNvSpPr/>
              <p:nvPr/>
            </p:nvSpPr>
            <p:spPr>
              <a:xfrm>
                <a:off x="4583049" y="1984629"/>
                <a:ext cx="389890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389889" h="147955">
                    <a:moveTo>
                      <a:pt x="0" y="103250"/>
                    </a:moveTo>
                    <a:lnTo>
                      <a:pt x="10997" y="77545"/>
                    </a:lnTo>
                    <a:lnTo>
                      <a:pt x="47117" y="44481"/>
                    </a:lnTo>
                    <a:lnTo>
                      <a:pt x="96762" y="14989"/>
                    </a:lnTo>
                    <a:lnTo>
                      <a:pt x="148336" y="0"/>
                    </a:lnTo>
                    <a:lnTo>
                      <a:pt x="197692" y="2905"/>
                    </a:lnTo>
                    <a:lnTo>
                      <a:pt x="259234" y="15473"/>
                    </a:lnTo>
                    <a:lnTo>
                      <a:pt x="320215" y="33649"/>
                    </a:lnTo>
                    <a:lnTo>
                      <a:pt x="367889" y="53380"/>
                    </a:lnTo>
                    <a:lnTo>
                      <a:pt x="389509" y="70612"/>
                    </a:lnTo>
                    <a:lnTo>
                      <a:pt x="378038" y="86887"/>
                    </a:lnTo>
                    <a:lnTo>
                      <a:pt x="341970" y="104832"/>
                    </a:lnTo>
                    <a:lnTo>
                      <a:pt x="291851" y="122248"/>
                    </a:lnTo>
                    <a:lnTo>
                      <a:pt x="238226" y="136932"/>
                    </a:lnTo>
                    <a:lnTo>
                      <a:pt x="191642" y="146685"/>
                    </a:lnTo>
                    <a:lnTo>
                      <a:pt x="134909" y="147881"/>
                    </a:lnTo>
                    <a:lnTo>
                      <a:pt x="73818" y="138160"/>
                    </a:lnTo>
                    <a:lnTo>
                      <a:pt x="23729" y="121842"/>
                    </a:lnTo>
                    <a:lnTo>
                      <a:pt x="0" y="103250"/>
                    </a:lnTo>
                    <a:close/>
                  </a:path>
                </a:pathLst>
              </a:custGeom>
              <a:ln w="9525">
                <a:solidFill>
                  <a:srgbClr val="585858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2" name="object 52"/>
            <p:cNvGrpSpPr/>
            <p:nvPr/>
          </p:nvGrpSpPr>
          <p:grpSpPr>
            <a:xfrm>
              <a:off x="2008632" y="1822704"/>
              <a:ext cx="615950" cy="615950"/>
              <a:chOff x="2008632" y="1822704"/>
              <a:chExt cx="615950" cy="615950"/>
            </a:xfrm>
          </p:grpSpPr>
          <p:sp>
            <p:nvSpPr>
              <p:cNvPr id="53" name="object 53"/>
              <p:cNvSpPr/>
              <p:nvPr/>
            </p:nvSpPr>
            <p:spPr>
              <a:xfrm>
                <a:off x="2008632" y="1822704"/>
                <a:ext cx="615950" cy="615950"/>
              </a:xfrm>
              <a:custGeom>
                <a:avLst/>
                <a:gdLst/>
                <a:ahLst/>
                <a:cxnLst/>
                <a:rect l="l" t="t" r="r" b="b"/>
                <a:pathLst>
                  <a:path w="615950" h="615950">
                    <a:moveTo>
                      <a:pt x="307848" y="0"/>
                    </a:moveTo>
                    <a:lnTo>
                      <a:pt x="262348" y="3337"/>
                    </a:lnTo>
                    <a:lnTo>
                      <a:pt x="218925" y="13031"/>
                    </a:lnTo>
                    <a:lnTo>
                      <a:pt x="178052" y="28606"/>
                    </a:lnTo>
                    <a:lnTo>
                      <a:pt x="140206" y="49587"/>
                    </a:lnTo>
                    <a:lnTo>
                      <a:pt x="105863" y="75498"/>
                    </a:lnTo>
                    <a:lnTo>
                      <a:pt x="75498" y="105863"/>
                    </a:lnTo>
                    <a:lnTo>
                      <a:pt x="49587" y="140206"/>
                    </a:lnTo>
                    <a:lnTo>
                      <a:pt x="28606" y="178052"/>
                    </a:lnTo>
                    <a:lnTo>
                      <a:pt x="13031" y="218925"/>
                    </a:lnTo>
                    <a:lnTo>
                      <a:pt x="3337" y="262348"/>
                    </a:lnTo>
                    <a:lnTo>
                      <a:pt x="0" y="307848"/>
                    </a:lnTo>
                    <a:lnTo>
                      <a:pt x="3337" y="353347"/>
                    </a:lnTo>
                    <a:lnTo>
                      <a:pt x="13031" y="396770"/>
                    </a:lnTo>
                    <a:lnTo>
                      <a:pt x="28606" y="437643"/>
                    </a:lnTo>
                    <a:lnTo>
                      <a:pt x="49587" y="475489"/>
                    </a:lnTo>
                    <a:lnTo>
                      <a:pt x="75498" y="509832"/>
                    </a:lnTo>
                    <a:lnTo>
                      <a:pt x="105863" y="540197"/>
                    </a:lnTo>
                    <a:lnTo>
                      <a:pt x="140206" y="566108"/>
                    </a:lnTo>
                    <a:lnTo>
                      <a:pt x="178052" y="587089"/>
                    </a:lnTo>
                    <a:lnTo>
                      <a:pt x="218925" y="602664"/>
                    </a:lnTo>
                    <a:lnTo>
                      <a:pt x="262348" y="612358"/>
                    </a:lnTo>
                    <a:lnTo>
                      <a:pt x="307848" y="615696"/>
                    </a:lnTo>
                    <a:lnTo>
                      <a:pt x="353347" y="612358"/>
                    </a:lnTo>
                    <a:lnTo>
                      <a:pt x="396770" y="602664"/>
                    </a:lnTo>
                    <a:lnTo>
                      <a:pt x="437643" y="587089"/>
                    </a:lnTo>
                    <a:lnTo>
                      <a:pt x="475489" y="566108"/>
                    </a:lnTo>
                    <a:lnTo>
                      <a:pt x="509832" y="540197"/>
                    </a:lnTo>
                    <a:lnTo>
                      <a:pt x="540197" y="509832"/>
                    </a:lnTo>
                    <a:lnTo>
                      <a:pt x="566108" y="475489"/>
                    </a:lnTo>
                    <a:lnTo>
                      <a:pt x="587089" y="437643"/>
                    </a:lnTo>
                    <a:lnTo>
                      <a:pt x="602664" y="396770"/>
                    </a:lnTo>
                    <a:lnTo>
                      <a:pt x="612358" y="353347"/>
                    </a:lnTo>
                    <a:lnTo>
                      <a:pt x="615695" y="307848"/>
                    </a:lnTo>
                    <a:lnTo>
                      <a:pt x="612358" y="262348"/>
                    </a:lnTo>
                    <a:lnTo>
                      <a:pt x="602664" y="218925"/>
                    </a:lnTo>
                    <a:lnTo>
                      <a:pt x="587089" y="178052"/>
                    </a:lnTo>
                    <a:lnTo>
                      <a:pt x="566108" y="140206"/>
                    </a:lnTo>
                    <a:lnTo>
                      <a:pt x="540197" y="105863"/>
                    </a:lnTo>
                    <a:lnTo>
                      <a:pt x="509832" y="75498"/>
                    </a:lnTo>
                    <a:lnTo>
                      <a:pt x="475489" y="49587"/>
                    </a:lnTo>
                    <a:lnTo>
                      <a:pt x="437643" y="28606"/>
                    </a:lnTo>
                    <a:lnTo>
                      <a:pt x="396770" y="13031"/>
                    </a:lnTo>
                    <a:lnTo>
                      <a:pt x="353347" y="3337"/>
                    </a:lnTo>
                    <a:lnTo>
                      <a:pt x="307848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2118360" y="1932432"/>
                <a:ext cx="396240" cy="396240"/>
              </a:xfrm>
              <a:custGeom>
                <a:avLst/>
                <a:gdLst/>
                <a:ahLst/>
                <a:cxnLst/>
                <a:rect l="l" t="t" r="r" b="b"/>
                <a:pathLst>
                  <a:path w="396239" h="396239">
                    <a:moveTo>
                      <a:pt x="198119" y="0"/>
                    </a:moveTo>
                    <a:lnTo>
                      <a:pt x="152675" y="5229"/>
                    </a:lnTo>
                    <a:lnTo>
                      <a:pt x="110967" y="20127"/>
                    </a:lnTo>
                    <a:lnTo>
                      <a:pt x="74182" y="43507"/>
                    </a:lnTo>
                    <a:lnTo>
                      <a:pt x="43507" y="74182"/>
                    </a:lnTo>
                    <a:lnTo>
                      <a:pt x="20127" y="110967"/>
                    </a:lnTo>
                    <a:lnTo>
                      <a:pt x="5229" y="152675"/>
                    </a:lnTo>
                    <a:lnTo>
                      <a:pt x="0" y="198119"/>
                    </a:lnTo>
                    <a:lnTo>
                      <a:pt x="5229" y="243564"/>
                    </a:lnTo>
                    <a:lnTo>
                      <a:pt x="20127" y="285272"/>
                    </a:lnTo>
                    <a:lnTo>
                      <a:pt x="43507" y="322057"/>
                    </a:lnTo>
                    <a:lnTo>
                      <a:pt x="74182" y="352732"/>
                    </a:lnTo>
                    <a:lnTo>
                      <a:pt x="110967" y="376112"/>
                    </a:lnTo>
                    <a:lnTo>
                      <a:pt x="152675" y="391010"/>
                    </a:lnTo>
                    <a:lnTo>
                      <a:pt x="198119" y="396239"/>
                    </a:lnTo>
                    <a:lnTo>
                      <a:pt x="243564" y="391010"/>
                    </a:lnTo>
                    <a:lnTo>
                      <a:pt x="285272" y="376112"/>
                    </a:lnTo>
                    <a:lnTo>
                      <a:pt x="322057" y="352732"/>
                    </a:lnTo>
                    <a:lnTo>
                      <a:pt x="352732" y="322057"/>
                    </a:lnTo>
                    <a:lnTo>
                      <a:pt x="376112" y="285272"/>
                    </a:lnTo>
                    <a:lnTo>
                      <a:pt x="391010" y="243564"/>
                    </a:lnTo>
                    <a:lnTo>
                      <a:pt x="396239" y="198119"/>
                    </a:lnTo>
                    <a:lnTo>
                      <a:pt x="391010" y="152675"/>
                    </a:lnTo>
                    <a:lnTo>
                      <a:pt x="376112" y="110967"/>
                    </a:lnTo>
                    <a:lnTo>
                      <a:pt x="352732" y="74182"/>
                    </a:lnTo>
                    <a:lnTo>
                      <a:pt x="322057" y="43507"/>
                    </a:lnTo>
                    <a:lnTo>
                      <a:pt x="285272" y="20127"/>
                    </a:lnTo>
                    <a:lnTo>
                      <a:pt x="243564" y="5229"/>
                    </a:lnTo>
                    <a:lnTo>
                      <a:pt x="198119" y="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2167128" y="1981200"/>
                <a:ext cx="299085" cy="299085"/>
              </a:xfrm>
              <a:custGeom>
                <a:avLst/>
                <a:gdLst/>
                <a:ahLst/>
                <a:cxnLst/>
                <a:rect l="l" t="t" r="r" b="b"/>
                <a:pathLst>
                  <a:path w="299085" h="299085">
                    <a:moveTo>
                      <a:pt x="149352" y="0"/>
                    </a:moveTo>
                    <a:lnTo>
                      <a:pt x="102168" y="7620"/>
                    </a:lnTo>
                    <a:lnTo>
                      <a:pt x="61173" y="28834"/>
                    </a:lnTo>
                    <a:lnTo>
                      <a:pt x="28834" y="61173"/>
                    </a:lnTo>
                    <a:lnTo>
                      <a:pt x="7619" y="102168"/>
                    </a:lnTo>
                    <a:lnTo>
                      <a:pt x="0" y="149351"/>
                    </a:lnTo>
                    <a:lnTo>
                      <a:pt x="7619" y="196535"/>
                    </a:lnTo>
                    <a:lnTo>
                      <a:pt x="28834" y="237530"/>
                    </a:lnTo>
                    <a:lnTo>
                      <a:pt x="61173" y="269869"/>
                    </a:lnTo>
                    <a:lnTo>
                      <a:pt x="102168" y="291083"/>
                    </a:lnTo>
                    <a:lnTo>
                      <a:pt x="149352" y="298703"/>
                    </a:lnTo>
                    <a:lnTo>
                      <a:pt x="196535" y="291083"/>
                    </a:lnTo>
                    <a:lnTo>
                      <a:pt x="237530" y="269869"/>
                    </a:lnTo>
                    <a:lnTo>
                      <a:pt x="269869" y="237530"/>
                    </a:lnTo>
                    <a:lnTo>
                      <a:pt x="291084" y="196535"/>
                    </a:lnTo>
                    <a:lnTo>
                      <a:pt x="298704" y="149351"/>
                    </a:lnTo>
                    <a:lnTo>
                      <a:pt x="291084" y="102168"/>
                    </a:lnTo>
                    <a:lnTo>
                      <a:pt x="269869" y="61173"/>
                    </a:lnTo>
                    <a:lnTo>
                      <a:pt x="237530" y="28834"/>
                    </a:lnTo>
                    <a:lnTo>
                      <a:pt x="196535" y="7620"/>
                    </a:lnTo>
                    <a:lnTo>
                      <a:pt x="149352" y="0"/>
                    </a:ln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2228088" y="2107692"/>
                <a:ext cx="180340" cy="56515"/>
              </a:xfrm>
              <a:custGeom>
                <a:avLst/>
                <a:gdLst/>
                <a:ahLst/>
                <a:cxnLst/>
                <a:rect l="l" t="t" r="r" b="b"/>
                <a:pathLst>
                  <a:path w="180339" h="56514">
                    <a:moveTo>
                      <a:pt x="179831" y="0"/>
                    </a:moveTo>
                    <a:lnTo>
                      <a:pt x="0" y="0"/>
                    </a:lnTo>
                    <a:lnTo>
                      <a:pt x="0" y="56387"/>
                    </a:lnTo>
                    <a:lnTo>
                      <a:pt x="179831" y="56387"/>
                    </a:lnTo>
                    <a:lnTo>
                      <a:pt x="179831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2036064" y="2100072"/>
                <a:ext cx="58419" cy="56515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6514">
                    <a:moveTo>
                      <a:pt x="28956" y="0"/>
                    </a:moveTo>
                    <a:lnTo>
                      <a:pt x="17680" y="2208"/>
                    </a:lnTo>
                    <a:lnTo>
                      <a:pt x="8477" y="8239"/>
                    </a:lnTo>
                    <a:lnTo>
                      <a:pt x="2274" y="17198"/>
                    </a:lnTo>
                    <a:lnTo>
                      <a:pt x="0" y="28193"/>
                    </a:lnTo>
                    <a:lnTo>
                      <a:pt x="2274" y="39189"/>
                    </a:lnTo>
                    <a:lnTo>
                      <a:pt x="8477" y="48148"/>
                    </a:lnTo>
                    <a:lnTo>
                      <a:pt x="17680" y="54179"/>
                    </a:lnTo>
                    <a:lnTo>
                      <a:pt x="28956" y="56387"/>
                    </a:lnTo>
                    <a:lnTo>
                      <a:pt x="40231" y="54179"/>
                    </a:lnTo>
                    <a:lnTo>
                      <a:pt x="49434" y="48148"/>
                    </a:lnTo>
                    <a:lnTo>
                      <a:pt x="55637" y="39189"/>
                    </a:lnTo>
                    <a:lnTo>
                      <a:pt x="57912" y="28193"/>
                    </a:lnTo>
                    <a:lnTo>
                      <a:pt x="55637" y="17198"/>
                    </a:lnTo>
                    <a:lnTo>
                      <a:pt x="49434" y="8239"/>
                    </a:lnTo>
                    <a:lnTo>
                      <a:pt x="40231" y="2208"/>
                    </a:lnTo>
                    <a:lnTo>
                      <a:pt x="28956" y="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58"/>
            <p:cNvSpPr txBox="1"/>
            <p:nvPr/>
          </p:nvSpPr>
          <p:spPr>
            <a:xfrm>
              <a:off x="2219705" y="2323592"/>
              <a:ext cx="208915" cy="55079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IN" sz="700" b="1" spc="-40" dirty="0">
                  <a:solidFill>
                    <a:srgbClr val="252525"/>
                  </a:solidFill>
                  <a:latin typeface="Tahoma"/>
                  <a:cs typeface="Tahoma"/>
                </a:rPr>
                <a:t>BASE VEH Status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706879" y="2078735"/>
              <a:ext cx="300355" cy="109855"/>
            </a:xfrm>
            <a:prstGeom prst="rect">
              <a:avLst/>
            </a:prstGeom>
            <a:solidFill>
              <a:srgbClr val="F1F1F1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29845">
                <a:lnSpc>
                  <a:spcPts val="840"/>
                </a:lnSpc>
              </a:pPr>
              <a:r>
                <a:rPr sz="700" b="1" spc="-5" dirty="0">
                  <a:solidFill>
                    <a:srgbClr val="585858"/>
                  </a:solidFill>
                  <a:latin typeface="Tahoma"/>
                  <a:cs typeface="Tahoma"/>
                </a:rPr>
                <a:t>LOCK</a:t>
              </a:r>
              <a:endParaRPr sz="700">
                <a:latin typeface="Tahoma"/>
                <a:cs typeface="Tahoma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2093976" y="1705355"/>
              <a:ext cx="441959" cy="109855"/>
            </a:xfrm>
            <a:prstGeom prst="rect">
              <a:avLst/>
            </a:prstGeom>
            <a:solidFill>
              <a:srgbClr val="F1F1F1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1430">
                <a:lnSpc>
                  <a:spcPts val="835"/>
                </a:lnSpc>
              </a:pPr>
              <a:r>
                <a:rPr sz="700" b="1" spc="-10" dirty="0">
                  <a:solidFill>
                    <a:srgbClr val="585858"/>
                  </a:solidFill>
                  <a:latin typeface="Tahoma"/>
                  <a:cs typeface="Tahoma"/>
                </a:rPr>
                <a:t>P</a:t>
              </a:r>
              <a:r>
                <a:rPr sz="700" b="1" spc="-5" dirty="0">
                  <a:solidFill>
                    <a:srgbClr val="585858"/>
                  </a:solidFill>
                  <a:latin typeface="Tahoma"/>
                  <a:cs typeface="Tahoma"/>
                </a:rPr>
                <a:t>o</a:t>
              </a:r>
              <a:r>
                <a:rPr sz="700" b="1" spc="-50" dirty="0">
                  <a:solidFill>
                    <a:srgbClr val="585858"/>
                  </a:solidFill>
                  <a:latin typeface="Tahoma"/>
                  <a:cs typeface="Tahoma"/>
                </a:rPr>
                <a:t>w</a:t>
              </a:r>
              <a:r>
                <a:rPr sz="700" b="1" spc="-5" dirty="0">
                  <a:solidFill>
                    <a:srgbClr val="585858"/>
                  </a:solidFill>
                  <a:latin typeface="Tahoma"/>
                  <a:cs typeface="Tahoma"/>
                </a:rPr>
                <a:t>e</a:t>
              </a:r>
              <a:r>
                <a:rPr sz="700" b="1" spc="-55" dirty="0">
                  <a:solidFill>
                    <a:srgbClr val="585858"/>
                  </a:solidFill>
                  <a:latin typeface="Tahoma"/>
                  <a:cs typeface="Tahoma"/>
                </a:rPr>
                <a:t>r</a:t>
              </a:r>
              <a:r>
                <a:rPr sz="700" b="1" spc="-120" dirty="0">
                  <a:solidFill>
                    <a:srgbClr val="585858"/>
                  </a:solidFill>
                  <a:latin typeface="Tahoma"/>
                  <a:cs typeface="Tahoma"/>
                </a:rPr>
                <a:t> </a:t>
              </a:r>
              <a:r>
                <a:rPr sz="700" b="1" spc="-5" dirty="0">
                  <a:solidFill>
                    <a:srgbClr val="585858"/>
                  </a:solidFill>
                  <a:latin typeface="Tahoma"/>
                  <a:cs typeface="Tahoma"/>
                </a:rPr>
                <a:t>O</a:t>
              </a:r>
              <a:r>
                <a:rPr sz="700" b="1" spc="-10" dirty="0">
                  <a:solidFill>
                    <a:srgbClr val="585858"/>
                  </a:solidFill>
                  <a:latin typeface="Tahoma"/>
                  <a:cs typeface="Tahoma"/>
                </a:rPr>
                <a:t>N</a:t>
              </a:r>
              <a:endParaRPr sz="700">
                <a:latin typeface="Tahoma"/>
                <a:cs typeface="Tahoma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630423" y="2023872"/>
              <a:ext cx="349250" cy="205740"/>
            </a:xfrm>
            <a:custGeom>
              <a:avLst/>
              <a:gdLst/>
              <a:ahLst/>
              <a:cxnLst/>
              <a:rect l="l" t="t" r="r" b="b"/>
              <a:pathLst>
                <a:path w="349250" h="205739">
                  <a:moveTo>
                    <a:pt x="348995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348995" y="205739"/>
                  </a:lnTo>
                  <a:lnTo>
                    <a:pt x="34899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2630423" y="2023872"/>
              <a:ext cx="349250" cy="102870"/>
            </a:xfrm>
            <a:prstGeom prst="rect">
              <a:avLst/>
            </a:prstGeom>
            <a:solidFill>
              <a:srgbClr val="F1F1F1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6675">
                <a:lnSpc>
                  <a:spcPts val="795"/>
                </a:lnSpc>
              </a:pPr>
              <a:r>
                <a:rPr sz="700" b="1" spc="-15" dirty="0">
                  <a:solidFill>
                    <a:srgbClr val="585858"/>
                  </a:solidFill>
                  <a:latin typeface="Tahoma"/>
                  <a:cs typeface="Tahoma"/>
                </a:rPr>
                <a:t>Start</a:t>
              </a:r>
              <a:endParaRPr sz="700">
                <a:latin typeface="Tahoma"/>
                <a:cs typeface="Tahoma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2630423" y="2126554"/>
              <a:ext cx="349250" cy="103505"/>
            </a:xfrm>
            <a:prstGeom prst="rect">
              <a:avLst/>
            </a:prstGeom>
            <a:solidFill>
              <a:srgbClr val="F1F1F1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22225">
                <a:lnSpc>
                  <a:spcPts val="810"/>
                </a:lnSpc>
              </a:pPr>
              <a:r>
                <a:rPr sz="700" b="1" spc="-15" dirty="0">
                  <a:solidFill>
                    <a:srgbClr val="585858"/>
                  </a:solidFill>
                  <a:latin typeface="Tahoma"/>
                  <a:cs typeface="Tahoma"/>
                </a:rPr>
                <a:t>vehicle</a:t>
              </a:r>
              <a:endParaRPr sz="700">
                <a:latin typeface="Tahoma"/>
                <a:cs typeface="Tahoma"/>
              </a:endParaRPr>
            </a:p>
          </p:txBody>
        </p:sp>
        <p:grpSp>
          <p:nvGrpSpPr>
            <p:cNvPr id="64" name="object 64"/>
            <p:cNvGrpSpPr/>
            <p:nvPr/>
          </p:nvGrpSpPr>
          <p:grpSpPr>
            <a:xfrm>
              <a:off x="2290572" y="1850135"/>
              <a:ext cx="314960" cy="312420"/>
              <a:chOff x="2290572" y="1850135"/>
              <a:chExt cx="314960" cy="312420"/>
            </a:xfrm>
          </p:grpSpPr>
          <p:sp>
            <p:nvSpPr>
              <p:cNvPr id="65" name="object 65"/>
              <p:cNvSpPr/>
              <p:nvPr/>
            </p:nvSpPr>
            <p:spPr>
              <a:xfrm>
                <a:off x="2317496" y="1868169"/>
                <a:ext cx="287655" cy="294640"/>
              </a:xfrm>
              <a:custGeom>
                <a:avLst/>
                <a:gdLst/>
                <a:ahLst/>
                <a:cxnLst/>
                <a:rect l="l" t="t" r="r" b="b"/>
                <a:pathLst>
                  <a:path w="287655" h="294639">
                    <a:moveTo>
                      <a:pt x="241107" y="218358"/>
                    </a:moveTo>
                    <a:lnTo>
                      <a:pt x="211328" y="219201"/>
                    </a:lnTo>
                    <a:lnTo>
                      <a:pt x="251587" y="294258"/>
                    </a:lnTo>
                    <a:lnTo>
                      <a:pt x="280907" y="231266"/>
                    </a:lnTo>
                    <a:lnTo>
                      <a:pt x="241808" y="231266"/>
                    </a:lnTo>
                    <a:lnTo>
                      <a:pt x="241107" y="218358"/>
                    </a:lnTo>
                    <a:close/>
                  </a:path>
                  <a:path w="287655" h="294639">
                    <a:moveTo>
                      <a:pt x="256938" y="217909"/>
                    </a:moveTo>
                    <a:lnTo>
                      <a:pt x="241107" y="218358"/>
                    </a:lnTo>
                    <a:lnTo>
                      <a:pt x="241808" y="231266"/>
                    </a:lnTo>
                    <a:lnTo>
                      <a:pt x="257683" y="230377"/>
                    </a:lnTo>
                    <a:lnTo>
                      <a:pt x="256938" y="217909"/>
                    </a:lnTo>
                    <a:close/>
                  </a:path>
                  <a:path w="287655" h="294639">
                    <a:moveTo>
                      <a:pt x="287528" y="217042"/>
                    </a:moveTo>
                    <a:lnTo>
                      <a:pt x="256938" y="217909"/>
                    </a:lnTo>
                    <a:lnTo>
                      <a:pt x="257683" y="230377"/>
                    </a:lnTo>
                    <a:lnTo>
                      <a:pt x="241808" y="231266"/>
                    </a:lnTo>
                    <a:lnTo>
                      <a:pt x="280907" y="231266"/>
                    </a:lnTo>
                    <a:lnTo>
                      <a:pt x="287528" y="217042"/>
                    </a:lnTo>
                    <a:close/>
                  </a:path>
                  <a:path w="287655" h="294639">
                    <a:moveTo>
                      <a:pt x="256757" y="214883"/>
                    </a:moveTo>
                    <a:lnTo>
                      <a:pt x="240919" y="214883"/>
                    </a:lnTo>
                    <a:lnTo>
                      <a:pt x="241046" y="216153"/>
                    </a:lnTo>
                    <a:lnTo>
                      <a:pt x="241107" y="218358"/>
                    </a:lnTo>
                    <a:lnTo>
                      <a:pt x="256938" y="217909"/>
                    </a:lnTo>
                    <a:lnTo>
                      <a:pt x="256757" y="214883"/>
                    </a:lnTo>
                    <a:close/>
                  </a:path>
                  <a:path w="287655" h="294639">
                    <a:moveTo>
                      <a:pt x="240968" y="215791"/>
                    </a:moveTo>
                    <a:lnTo>
                      <a:pt x="240987" y="216153"/>
                    </a:lnTo>
                    <a:lnTo>
                      <a:pt x="240968" y="215791"/>
                    </a:lnTo>
                    <a:close/>
                  </a:path>
                  <a:path w="287655" h="294639">
                    <a:moveTo>
                      <a:pt x="240919" y="214883"/>
                    </a:moveTo>
                    <a:lnTo>
                      <a:pt x="240968" y="215791"/>
                    </a:lnTo>
                    <a:lnTo>
                      <a:pt x="241046" y="216153"/>
                    </a:lnTo>
                    <a:lnTo>
                      <a:pt x="240919" y="214883"/>
                    </a:lnTo>
                    <a:close/>
                  </a:path>
                  <a:path w="287655" h="294639">
                    <a:moveTo>
                      <a:pt x="254625" y="203707"/>
                    </a:moveTo>
                    <a:lnTo>
                      <a:pt x="238379" y="203707"/>
                    </a:lnTo>
                    <a:lnTo>
                      <a:pt x="238506" y="204215"/>
                    </a:lnTo>
                    <a:lnTo>
                      <a:pt x="240968" y="215791"/>
                    </a:lnTo>
                    <a:lnTo>
                      <a:pt x="240919" y="214883"/>
                    </a:lnTo>
                    <a:lnTo>
                      <a:pt x="256757" y="214883"/>
                    </a:lnTo>
                    <a:lnTo>
                      <a:pt x="256667" y="213359"/>
                    </a:lnTo>
                    <a:lnTo>
                      <a:pt x="254625" y="203707"/>
                    </a:lnTo>
                    <a:close/>
                  </a:path>
                  <a:path w="287655" h="294639">
                    <a:moveTo>
                      <a:pt x="238422" y="203910"/>
                    </a:moveTo>
                    <a:lnTo>
                      <a:pt x="238487" y="204215"/>
                    </a:lnTo>
                    <a:lnTo>
                      <a:pt x="238422" y="203910"/>
                    </a:lnTo>
                    <a:close/>
                  </a:path>
                  <a:path w="287655" h="294639">
                    <a:moveTo>
                      <a:pt x="248097" y="180593"/>
                    </a:moveTo>
                    <a:lnTo>
                      <a:pt x="231394" y="180593"/>
                    </a:lnTo>
                    <a:lnTo>
                      <a:pt x="235331" y="192404"/>
                    </a:lnTo>
                    <a:lnTo>
                      <a:pt x="238422" y="203910"/>
                    </a:lnTo>
                    <a:lnTo>
                      <a:pt x="238379" y="203707"/>
                    </a:lnTo>
                    <a:lnTo>
                      <a:pt x="254625" y="203707"/>
                    </a:lnTo>
                    <a:lnTo>
                      <a:pt x="253873" y="200151"/>
                    </a:lnTo>
                    <a:lnTo>
                      <a:pt x="250444" y="187705"/>
                    </a:lnTo>
                    <a:lnTo>
                      <a:pt x="248097" y="180593"/>
                    </a:lnTo>
                    <a:close/>
                  </a:path>
                  <a:path w="287655" h="294639">
                    <a:moveTo>
                      <a:pt x="235204" y="192150"/>
                    </a:moveTo>
                    <a:lnTo>
                      <a:pt x="235273" y="192404"/>
                    </a:lnTo>
                    <a:lnTo>
                      <a:pt x="235204" y="192150"/>
                    </a:lnTo>
                    <a:close/>
                  </a:path>
                  <a:path w="287655" h="294639">
                    <a:moveTo>
                      <a:pt x="244069" y="169290"/>
                    </a:moveTo>
                    <a:lnTo>
                      <a:pt x="227076" y="169290"/>
                    </a:lnTo>
                    <a:lnTo>
                      <a:pt x="231521" y="180975"/>
                    </a:lnTo>
                    <a:lnTo>
                      <a:pt x="231394" y="180593"/>
                    </a:lnTo>
                    <a:lnTo>
                      <a:pt x="248097" y="180593"/>
                    </a:lnTo>
                    <a:lnTo>
                      <a:pt x="246380" y="175387"/>
                    </a:lnTo>
                    <a:lnTo>
                      <a:pt x="244069" y="169290"/>
                    </a:lnTo>
                    <a:close/>
                  </a:path>
                  <a:path w="287655" h="294639">
                    <a:moveTo>
                      <a:pt x="234334" y="147319"/>
                    </a:moveTo>
                    <a:lnTo>
                      <a:pt x="216789" y="147319"/>
                    </a:lnTo>
                    <a:lnTo>
                      <a:pt x="217170" y="148081"/>
                    </a:lnTo>
                    <a:lnTo>
                      <a:pt x="227203" y="169799"/>
                    </a:lnTo>
                    <a:lnTo>
                      <a:pt x="227076" y="169290"/>
                    </a:lnTo>
                    <a:lnTo>
                      <a:pt x="244069" y="169290"/>
                    </a:lnTo>
                    <a:lnTo>
                      <a:pt x="241808" y="163321"/>
                    </a:lnTo>
                    <a:lnTo>
                      <a:pt x="234334" y="147319"/>
                    </a:lnTo>
                    <a:close/>
                  </a:path>
                  <a:path w="287655" h="294639">
                    <a:moveTo>
                      <a:pt x="217046" y="147875"/>
                    </a:moveTo>
                    <a:lnTo>
                      <a:pt x="217142" y="148081"/>
                    </a:lnTo>
                    <a:lnTo>
                      <a:pt x="217046" y="147875"/>
                    </a:lnTo>
                    <a:close/>
                  </a:path>
                  <a:path w="287655" h="294639">
                    <a:moveTo>
                      <a:pt x="216789" y="147319"/>
                    </a:moveTo>
                    <a:lnTo>
                      <a:pt x="217046" y="147875"/>
                    </a:lnTo>
                    <a:lnTo>
                      <a:pt x="217170" y="148081"/>
                    </a:lnTo>
                    <a:lnTo>
                      <a:pt x="216789" y="147319"/>
                    </a:lnTo>
                    <a:close/>
                  </a:path>
                  <a:path w="287655" h="294639">
                    <a:moveTo>
                      <a:pt x="222980" y="126872"/>
                    </a:moveTo>
                    <a:lnTo>
                      <a:pt x="204470" y="126872"/>
                    </a:lnTo>
                    <a:lnTo>
                      <a:pt x="204851" y="127507"/>
                    </a:lnTo>
                    <a:lnTo>
                      <a:pt x="217046" y="147875"/>
                    </a:lnTo>
                    <a:lnTo>
                      <a:pt x="216789" y="147319"/>
                    </a:lnTo>
                    <a:lnTo>
                      <a:pt x="234334" y="147319"/>
                    </a:lnTo>
                    <a:lnTo>
                      <a:pt x="231012" y="140207"/>
                    </a:lnTo>
                    <a:lnTo>
                      <a:pt x="222980" y="126872"/>
                    </a:lnTo>
                    <a:close/>
                  </a:path>
                  <a:path w="287655" h="294639">
                    <a:moveTo>
                      <a:pt x="204846" y="127502"/>
                    </a:moveTo>
                    <a:close/>
                  </a:path>
                  <a:path w="287655" h="294639">
                    <a:moveTo>
                      <a:pt x="210020" y="107695"/>
                    </a:moveTo>
                    <a:lnTo>
                      <a:pt x="190373" y="107695"/>
                    </a:lnTo>
                    <a:lnTo>
                      <a:pt x="190881" y="108330"/>
                    </a:lnTo>
                    <a:lnTo>
                      <a:pt x="204846" y="127502"/>
                    </a:lnTo>
                    <a:lnTo>
                      <a:pt x="204470" y="126872"/>
                    </a:lnTo>
                    <a:lnTo>
                      <a:pt x="222980" y="126872"/>
                    </a:lnTo>
                    <a:lnTo>
                      <a:pt x="217931" y="118490"/>
                    </a:lnTo>
                    <a:lnTo>
                      <a:pt x="210020" y="107695"/>
                    </a:lnTo>
                    <a:close/>
                  </a:path>
                  <a:path w="287655" h="294639">
                    <a:moveTo>
                      <a:pt x="190642" y="108064"/>
                    </a:moveTo>
                    <a:lnTo>
                      <a:pt x="190837" y="108330"/>
                    </a:lnTo>
                    <a:lnTo>
                      <a:pt x="190642" y="108064"/>
                    </a:lnTo>
                    <a:close/>
                  </a:path>
                  <a:path w="287655" h="294639">
                    <a:moveTo>
                      <a:pt x="190373" y="107695"/>
                    </a:moveTo>
                    <a:lnTo>
                      <a:pt x="190642" y="108064"/>
                    </a:lnTo>
                    <a:lnTo>
                      <a:pt x="190881" y="108330"/>
                    </a:lnTo>
                    <a:lnTo>
                      <a:pt x="190373" y="107695"/>
                    </a:lnTo>
                    <a:close/>
                  </a:path>
                  <a:path w="287655" h="294639">
                    <a:moveTo>
                      <a:pt x="195755" y="90042"/>
                    </a:moveTo>
                    <a:lnTo>
                      <a:pt x="174498" y="90042"/>
                    </a:lnTo>
                    <a:lnTo>
                      <a:pt x="175006" y="90550"/>
                    </a:lnTo>
                    <a:lnTo>
                      <a:pt x="190642" y="108064"/>
                    </a:lnTo>
                    <a:lnTo>
                      <a:pt x="190373" y="107695"/>
                    </a:lnTo>
                    <a:lnTo>
                      <a:pt x="210020" y="107695"/>
                    </a:lnTo>
                    <a:lnTo>
                      <a:pt x="202946" y="98043"/>
                    </a:lnTo>
                    <a:lnTo>
                      <a:pt x="195755" y="90042"/>
                    </a:lnTo>
                    <a:close/>
                  </a:path>
                  <a:path w="287655" h="294639">
                    <a:moveTo>
                      <a:pt x="174678" y="90243"/>
                    </a:moveTo>
                    <a:lnTo>
                      <a:pt x="174953" y="90550"/>
                    </a:lnTo>
                    <a:lnTo>
                      <a:pt x="174678" y="90243"/>
                    </a:lnTo>
                    <a:close/>
                  </a:path>
                  <a:path w="287655" h="294639">
                    <a:moveTo>
                      <a:pt x="174498" y="90042"/>
                    </a:moveTo>
                    <a:lnTo>
                      <a:pt x="174678" y="90243"/>
                    </a:lnTo>
                    <a:lnTo>
                      <a:pt x="175006" y="90550"/>
                    </a:lnTo>
                    <a:lnTo>
                      <a:pt x="174498" y="90042"/>
                    </a:lnTo>
                    <a:close/>
                  </a:path>
                  <a:path w="287655" h="294639">
                    <a:moveTo>
                      <a:pt x="180275" y="73787"/>
                    </a:moveTo>
                    <a:lnTo>
                      <a:pt x="157099" y="73787"/>
                    </a:lnTo>
                    <a:lnTo>
                      <a:pt x="157734" y="74294"/>
                    </a:lnTo>
                    <a:lnTo>
                      <a:pt x="174678" y="90243"/>
                    </a:lnTo>
                    <a:lnTo>
                      <a:pt x="174498" y="90042"/>
                    </a:lnTo>
                    <a:lnTo>
                      <a:pt x="195755" y="90042"/>
                    </a:lnTo>
                    <a:lnTo>
                      <a:pt x="186055" y="79247"/>
                    </a:lnTo>
                    <a:lnTo>
                      <a:pt x="180275" y="73787"/>
                    </a:lnTo>
                    <a:close/>
                  </a:path>
                  <a:path w="287655" h="294639">
                    <a:moveTo>
                      <a:pt x="157243" y="73922"/>
                    </a:moveTo>
                    <a:lnTo>
                      <a:pt x="157641" y="74294"/>
                    </a:lnTo>
                    <a:lnTo>
                      <a:pt x="157243" y="73922"/>
                    </a:lnTo>
                    <a:close/>
                  </a:path>
                  <a:path w="287655" h="294639">
                    <a:moveTo>
                      <a:pt x="157099" y="73787"/>
                    </a:moveTo>
                    <a:lnTo>
                      <a:pt x="157243" y="73922"/>
                    </a:lnTo>
                    <a:lnTo>
                      <a:pt x="157734" y="74294"/>
                    </a:lnTo>
                    <a:lnTo>
                      <a:pt x="157099" y="73787"/>
                    </a:lnTo>
                    <a:close/>
                  </a:path>
                  <a:path w="287655" h="294639">
                    <a:moveTo>
                      <a:pt x="164442" y="59435"/>
                    </a:moveTo>
                    <a:lnTo>
                      <a:pt x="138176" y="59435"/>
                    </a:lnTo>
                    <a:lnTo>
                      <a:pt x="138684" y="59816"/>
                    </a:lnTo>
                    <a:lnTo>
                      <a:pt x="157243" y="73922"/>
                    </a:lnTo>
                    <a:lnTo>
                      <a:pt x="157099" y="73787"/>
                    </a:lnTo>
                    <a:lnTo>
                      <a:pt x="180275" y="73787"/>
                    </a:lnTo>
                    <a:lnTo>
                      <a:pt x="167640" y="61849"/>
                    </a:lnTo>
                    <a:lnTo>
                      <a:pt x="164442" y="59435"/>
                    </a:lnTo>
                    <a:close/>
                  </a:path>
                  <a:path w="287655" h="294639">
                    <a:moveTo>
                      <a:pt x="138649" y="59795"/>
                    </a:moveTo>
                    <a:close/>
                  </a:path>
                  <a:path w="287655" h="294639">
                    <a:moveTo>
                      <a:pt x="117746" y="46874"/>
                    </a:moveTo>
                    <a:lnTo>
                      <a:pt x="138649" y="59795"/>
                    </a:lnTo>
                    <a:lnTo>
                      <a:pt x="138176" y="59435"/>
                    </a:lnTo>
                    <a:lnTo>
                      <a:pt x="164442" y="59435"/>
                    </a:lnTo>
                    <a:lnTo>
                      <a:pt x="148288" y="47243"/>
                    </a:lnTo>
                    <a:lnTo>
                      <a:pt x="118491" y="47243"/>
                    </a:lnTo>
                    <a:lnTo>
                      <a:pt x="117746" y="46874"/>
                    </a:lnTo>
                    <a:close/>
                  </a:path>
                  <a:path w="287655" h="294639">
                    <a:moveTo>
                      <a:pt x="147783" y="46862"/>
                    </a:moveTo>
                    <a:lnTo>
                      <a:pt x="117729" y="46862"/>
                    </a:lnTo>
                    <a:lnTo>
                      <a:pt x="118491" y="47243"/>
                    </a:lnTo>
                    <a:lnTo>
                      <a:pt x="148288" y="47243"/>
                    </a:lnTo>
                    <a:lnTo>
                      <a:pt x="147783" y="46862"/>
                    </a:lnTo>
                    <a:close/>
                  </a:path>
                  <a:path w="287655" h="294639">
                    <a:moveTo>
                      <a:pt x="130745" y="36194"/>
                    </a:moveTo>
                    <a:lnTo>
                      <a:pt x="96266" y="36194"/>
                    </a:lnTo>
                    <a:lnTo>
                      <a:pt x="117746" y="46874"/>
                    </a:lnTo>
                    <a:lnTo>
                      <a:pt x="147783" y="46862"/>
                    </a:lnTo>
                    <a:lnTo>
                      <a:pt x="147447" y="46608"/>
                    </a:lnTo>
                    <a:lnTo>
                      <a:pt x="130745" y="36194"/>
                    </a:lnTo>
                    <a:close/>
                  </a:path>
                  <a:path w="287655" h="294639">
                    <a:moveTo>
                      <a:pt x="114750" y="27685"/>
                    </a:moveTo>
                    <a:lnTo>
                      <a:pt x="73533" y="27685"/>
                    </a:lnTo>
                    <a:lnTo>
                      <a:pt x="96901" y="36575"/>
                    </a:lnTo>
                    <a:lnTo>
                      <a:pt x="96266" y="36194"/>
                    </a:lnTo>
                    <a:lnTo>
                      <a:pt x="130745" y="36194"/>
                    </a:lnTo>
                    <a:lnTo>
                      <a:pt x="125856" y="33146"/>
                    </a:lnTo>
                    <a:lnTo>
                      <a:pt x="114750" y="27685"/>
                    </a:lnTo>
                    <a:close/>
                  </a:path>
                  <a:path w="287655" h="294639">
                    <a:moveTo>
                      <a:pt x="101536" y="21335"/>
                    </a:moveTo>
                    <a:lnTo>
                      <a:pt x="49911" y="21335"/>
                    </a:lnTo>
                    <a:lnTo>
                      <a:pt x="62356" y="24383"/>
                    </a:lnTo>
                    <a:lnTo>
                      <a:pt x="61976" y="24383"/>
                    </a:lnTo>
                    <a:lnTo>
                      <a:pt x="74168" y="27939"/>
                    </a:lnTo>
                    <a:lnTo>
                      <a:pt x="73533" y="27685"/>
                    </a:lnTo>
                    <a:lnTo>
                      <a:pt x="114750" y="27685"/>
                    </a:lnTo>
                    <a:lnTo>
                      <a:pt x="102870" y="21843"/>
                    </a:lnTo>
                    <a:lnTo>
                      <a:pt x="101536" y="21335"/>
                    </a:lnTo>
                    <a:close/>
                  </a:path>
                  <a:path w="287655" h="294639">
                    <a:moveTo>
                      <a:pt x="95535" y="19050"/>
                    </a:moveTo>
                    <a:lnTo>
                      <a:pt x="37846" y="19050"/>
                    </a:lnTo>
                    <a:lnTo>
                      <a:pt x="50418" y="21462"/>
                    </a:lnTo>
                    <a:lnTo>
                      <a:pt x="49911" y="21335"/>
                    </a:lnTo>
                    <a:lnTo>
                      <a:pt x="101536" y="21335"/>
                    </a:lnTo>
                    <a:lnTo>
                      <a:pt x="95535" y="19050"/>
                    </a:lnTo>
                    <a:close/>
                  </a:path>
                  <a:path w="287655" h="294639">
                    <a:moveTo>
                      <a:pt x="91201" y="17399"/>
                    </a:moveTo>
                    <a:lnTo>
                      <a:pt x="25400" y="17399"/>
                    </a:lnTo>
                    <a:lnTo>
                      <a:pt x="38227" y="19176"/>
                    </a:lnTo>
                    <a:lnTo>
                      <a:pt x="37846" y="19050"/>
                    </a:lnTo>
                    <a:lnTo>
                      <a:pt x="95535" y="19050"/>
                    </a:lnTo>
                    <a:lnTo>
                      <a:pt x="91201" y="17399"/>
                    </a:lnTo>
                    <a:close/>
                  </a:path>
                  <a:path w="287655" h="294639">
                    <a:moveTo>
                      <a:pt x="635" y="0"/>
                    </a:moveTo>
                    <a:lnTo>
                      <a:pt x="0" y="15875"/>
                    </a:lnTo>
                    <a:lnTo>
                      <a:pt x="13208" y="16382"/>
                    </a:lnTo>
                    <a:lnTo>
                      <a:pt x="12827" y="16382"/>
                    </a:lnTo>
                    <a:lnTo>
                      <a:pt x="25781" y="17525"/>
                    </a:lnTo>
                    <a:lnTo>
                      <a:pt x="25400" y="17399"/>
                    </a:lnTo>
                    <a:lnTo>
                      <a:pt x="91201" y="17399"/>
                    </a:lnTo>
                    <a:lnTo>
                      <a:pt x="53593" y="5968"/>
                    </a:lnTo>
                    <a:lnTo>
                      <a:pt x="13970" y="507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2290572" y="1850135"/>
                <a:ext cx="56515" cy="56515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56514">
                    <a:moveTo>
                      <a:pt x="28193" y="0"/>
                    </a:moveTo>
                    <a:lnTo>
                      <a:pt x="17198" y="2208"/>
                    </a:lnTo>
                    <a:lnTo>
                      <a:pt x="8239" y="8239"/>
                    </a:lnTo>
                    <a:lnTo>
                      <a:pt x="2208" y="17198"/>
                    </a:lnTo>
                    <a:lnTo>
                      <a:pt x="0" y="28193"/>
                    </a:lnTo>
                    <a:lnTo>
                      <a:pt x="2208" y="39189"/>
                    </a:lnTo>
                    <a:lnTo>
                      <a:pt x="8239" y="48148"/>
                    </a:lnTo>
                    <a:lnTo>
                      <a:pt x="17198" y="54179"/>
                    </a:lnTo>
                    <a:lnTo>
                      <a:pt x="28193" y="56387"/>
                    </a:lnTo>
                    <a:lnTo>
                      <a:pt x="39189" y="54179"/>
                    </a:lnTo>
                    <a:lnTo>
                      <a:pt x="48148" y="48148"/>
                    </a:lnTo>
                    <a:lnTo>
                      <a:pt x="54179" y="39189"/>
                    </a:lnTo>
                    <a:lnTo>
                      <a:pt x="56387" y="28193"/>
                    </a:lnTo>
                    <a:lnTo>
                      <a:pt x="54179" y="17198"/>
                    </a:lnTo>
                    <a:lnTo>
                      <a:pt x="48148" y="8239"/>
                    </a:lnTo>
                    <a:lnTo>
                      <a:pt x="39189" y="2208"/>
                    </a:lnTo>
                    <a:lnTo>
                      <a:pt x="28193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50E0-041F-F515-E12D-3BB56FE2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B3F4-FD8E-4CC0-B3EB-29C811DDF2B6}" type="datetime1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D436-170B-078E-3D91-015E0634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C996-0B26-F895-E4FA-6B2BF618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9" name="object 58">
            <a:extLst>
              <a:ext uri="{FF2B5EF4-FFF2-40B4-BE49-F238E27FC236}">
                <a16:creationId xmlns:a16="http://schemas.microsoft.com/office/drawing/2014/main" id="{D6CB05FB-E9E2-64D2-1FAC-D94FBA495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46575"/>
              </p:ext>
            </p:extLst>
          </p:nvPr>
        </p:nvGraphicFramePr>
        <p:xfrm>
          <a:off x="680357" y="1581138"/>
          <a:ext cx="10831286" cy="4356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203223869"/>
                    </a:ext>
                  </a:extLst>
                </a:gridCol>
              </a:tblGrid>
              <a:tr h="58870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4000" b="1" spc="-45" dirty="0">
                          <a:latin typeface="Arial MT"/>
                          <a:cs typeface="Arial MT"/>
                        </a:rPr>
                        <a:t>VEHICLE</a:t>
                      </a:r>
                      <a:r>
                        <a:rPr sz="4000" b="1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b="1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4000" b="1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4000" b="1" spc="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4000" b="1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4000" b="1" spc="-3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4000" b="1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0" marB="0">
                    <a:lnL w="381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D9D9D9"/>
                      </a:solidFill>
                      <a:prstDash val="solid"/>
                    </a:lnR>
                    <a:lnT w="3810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MANUAL DRIVING</a:t>
                      </a:r>
                    </a:p>
                  </a:txBody>
                  <a:tcPr marL="0" marR="0" marT="2667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810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READY</a:t>
                      </a:r>
                    </a:p>
                  </a:txBody>
                  <a:tcPr marL="0" marR="0" marT="3238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NOT READY</a:t>
                      </a:r>
                    </a:p>
                  </a:txBody>
                  <a:tcPr marL="0" marR="0" marT="3238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43">
                <a:tc rowSpan="2"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3200" b="1" kern="1200" spc="-4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ACTUATORS</a:t>
                      </a:r>
                      <a:r>
                        <a:rPr lang="en-US" sz="3200" b="1" kern="1200" spc="-4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sz="3200" b="1" kern="1200" spc="-4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Status</a:t>
                      </a:r>
                    </a:p>
                  </a:txBody>
                  <a:tcPr marL="0" marR="0" marT="51435" marB="0">
                    <a:lnL w="3810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K</a:t>
                      </a:r>
                      <a:r>
                        <a:rPr lang="en-US"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.</a:t>
                      </a: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</a:t>
                      </a:r>
                    </a:p>
                  </a:txBody>
                  <a:tcPr marL="0" marR="0" marT="2984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ACTIVE</a:t>
                      </a:r>
                    </a:p>
                  </a:txBody>
                  <a:tcPr marL="0" marR="0" marT="2984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2984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29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381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READY</a:t>
                      </a:r>
                    </a:p>
                  </a:txBody>
                  <a:tcPr marL="0" marR="0" marT="3238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NOT READY</a:t>
                      </a:r>
                    </a:p>
                  </a:txBody>
                  <a:tcPr marL="0" marR="0" marT="3238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38100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4350">
                <a:tc>
                  <a:txBody>
                    <a:bodyPr/>
                    <a:lstStyle/>
                    <a:p>
                      <a:pPr marL="7302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3600" b="1" kern="1200" spc="-4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GTW Status</a:t>
                      </a:r>
                      <a:endParaRPr sz="3600" b="1" kern="1200" spc="-4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IN"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32384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IN"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NOT READY</a:t>
                      </a: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2384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72352"/>
                  </a:ext>
                </a:extLst>
              </a:tr>
              <a:tr h="664350">
                <a:tc>
                  <a:txBody>
                    <a:bodyPr/>
                    <a:lstStyle/>
                    <a:p>
                      <a:pPr marL="7302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3600" b="1" kern="1200" spc="-4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BASE VEH</a:t>
                      </a:r>
                      <a:r>
                        <a:rPr sz="3600" b="1" kern="1200" spc="-4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Status</a:t>
                      </a:r>
                    </a:p>
                  </a:txBody>
                  <a:tcPr marL="0" marR="0" marT="32384" marB="0">
                    <a:lnL w="3810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IN"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READY</a:t>
                      </a:r>
                    </a:p>
                  </a:txBody>
                  <a:tcPr marL="0" marR="0" marT="32384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2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AUTO ACC</a:t>
                      </a: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2384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1206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800" b="1" kern="1200" spc="-10" dirty="0">
                        <a:solidFill>
                          <a:srgbClr val="FFFFFF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32384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D9D9D9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object 14">
            <a:extLst>
              <a:ext uri="{FF2B5EF4-FFF2-40B4-BE49-F238E27FC236}">
                <a16:creationId xmlns:a16="http://schemas.microsoft.com/office/drawing/2014/main" id="{69D1374C-D6B4-420E-0245-002C6174E518}"/>
              </a:ext>
            </a:extLst>
          </p:cNvPr>
          <p:cNvSpPr txBox="1"/>
          <p:nvPr/>
        </p:nvSpPr>
        <p:spPr>
          <a:xfrm>
            <a:off x="52831" y="0"/>
            <a:ext cx="5411470" cy="5727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254" dirty="0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1400" b="1" spc="-165" dirty="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1400" b="1" spc="-15" dirty="0">
                <a:solidFill>
                  <a:srgbClr val="A6A6A6"/>
                </a:solidFill>
                <a:latin typeface="Tahoma"/>
                <a:cs typeface="Tahoma"/>
              </a:rPr>
              <a:t>V</a:t>
            </a:r>
            <a:r>
              <a:rPr sz="1400" b="1" spc="-70" dirty="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A6A6A6"/>
                </a:solidFill>
                <a:latin typeface="Tahoma"/>
                <a:cs typeface="Tahoma"/>
              </a:rPr>
              <a:t>O</a:t>
            </a: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ES</a:t>
            </a:r>
            <a:endParaRPr sz="1400" dirty="0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  <a:spcBef>
                <a:spcPts val="135"/>
              </a:spcBef>
            </a:pP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355011E1-DF0B-BC2A-4DEE-4E4D02AA1949}"/>
              </a:ext>
            </a:extLst>
          </p:cNvPr>
          <p:cNvSpPr txBox="1"/>
          <p:nvPr/>
        </p:nvSpPr>
        <p:spPr>
          <a:xfrm>
            <a:off x="433831" y="645990"/>
            <a:ext cx="5411470" cy="51680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35"/>
              </a:spcBef>
            </a:pPr>
            <a:r>
              <a:rPr lang="en-US" sz="3200" b="1" dirty="0">
                <a:latin typeface="Arial MT"/>
                <a:cs typeface="Arial MT"/>
              </a:rPr>
              <a:t>VEHICLE MODES - </a:t>
            </a:r>
            <a:endParaRPr sz="32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031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D17E2-2604-C61D-041C-945A7BA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5E61-FBAF-471C-96CF-63AE37DE18A8}" type="slidenum">
              <a:rPr lang="en-IN" smtClean="0"/>
              <a:t>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F5C20-4B8A-3326-E0B1-235C9CEB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&lt;Client Name&gt;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DB92F-1FF9-D4E7-1C3C-27074245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171-7F99-41D0-9D7A-10F5AB2CBA93}" type="datetime1">
              <a:rPr lang="en-IN" smtClean="0"/>
              <a:t>05-06-2024</a:t>
            </a:fld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4D56F4-934B-FDE1-E503-82B9CD691EFB}"/>
              </a:ext>
            </a:extLst>
          </p:cNvPr>
          <p:cNvSpPr/>
          <p:nvPr/>
        </p:nvSpPr>
        <p:spPr>
          <a:xfrm>
            <a:off x="3450013" y="32541"/>
            <a:ext cx="52919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SHUTTLE TYPES</a:t>
            </a:r>
          </a:p>
        </p:txBody>
      </p:sp>
      <p:sp>
        <p:nvSpPr>
          <p:cNvPr id="2" name="object 103">
            <a:extLst>
              <a:ext uri="{FF2B5EF4-FFF2-40B4-BE49-F238E27FC236}">
                <a16:creationId xmlns:a16="http://schemas.microsoft.com/office/drawing/2014/main" id="{4BDF9E5B-1D58-9878-3166-F063BC8FDBAE}"/>
              </a:ext>
            </a:extLst>
          </p:cNvPr>
          <p:cNvSpPr txBox="1"/>
          <p:nvPr/>
        </p:nvSpPr>
        <p:spPr>
          <a:xfrm>
            <a:off x="52831" y="0"/>
            <a:ext cx="1115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A6A6A6"/>
                </a:solidFill>
                <a:latin typeface="Tahoma"/>
                <a:cs typeface="Tahoma"/>
              </a:rPr>
              <a:t>DEFINITIONS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99B1873-F5F7-916D-1620-2461DFACE3ED}"/>
              </a:ext>
            </a:extLst>
          </p:cNvPr>
          <p:cNvSpPr/>
          <p:nvPr/>
        </p:nvSpPr>
        <p:spPr>
          <a:xfrm>
            <a:off x="329784" y="1139252"/>
            <a:ext cx="11602386" cy="5217098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1BE7C12-CF51-6231-64F4-447E1AA6AA19}"/>
              </a:ext>
            </a:extLst>
          </p:cNvPr>
          <p:cNvSpPr/>
          <p:nvPr/>
        </p:nvSpPr>
        <p:spPr>
          <a:xfrm>
            <a:off x="689548" y="1394085"/>
            <a:ext cx="10852878" cy="2218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/>
              <a:t>City/Mini Bus</a:t>
            </a:r>
            <a:endParaRPr lang="en-IN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94DA4A7-4FE9-949F-E46E-5DF261639D29}"/>
              </a:ext>
            </a:extLst>
          </p:cNvPr>
          <p:cNvSpPr/>
          <p:nvPr/>
        </p:nvSpPr>
        <p:spPr>
          <a:xfrm>
            <a:off x="689548" y="4002376"/>
            <a:ext cx="10852878" cy="2233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/>
              <a:t>Base Vehicle</a:t>
            </a:r>
            <a:endParaRPr lang="en-IN" dirty="0"/>
          </a:p>
        </p:txBody>
      </p:sp>
      <p:pic>
        <p:nvPicPr>
          <p:cNvPr id="1026" name="Picture 2" descr="Image result for Electronics schematic switches images">
            <a:extLst>
              <a:ext uri="{FF2B5EF4-FFF2-40B4-BE49-F238E27FC236}">
                <a16:creationId xmlns:a16="http://schemas.microsoft.com/office/drawing/2014/main" id="{024F58EB-D36F-8838-4C87-7D3D2D1D3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9067" y="3253797"/>
            <a:ext cx="1475295" cy="95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lectronics schematic switches images">
            <a:extLst>
              <a:ext uri="{FF2B5EF4-FFF2-40B4-BE49-F238E27FC236}">
                <a16:creationId xmlns:a16="http://schemas.microsoft.com/office/drawing/2014/main" id="{8387BC1D-A6FD-E65C-1C34-B25B913E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50904" y="3217679"/>
            <a:ext cx="1122941" cy="115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8E932117-0232-66B7-AC04-A02716CE8676}"/>
              </a:ext>
            </a:extLst>
          </p:cNvPr>
          <p:cNvSpPr txBox="1"/>
          <p:nvPr/>
        </p:nvSpPr>
        <p:spPr>
          <a:xfrm>
            <a:off x="3651695" y="3472025"/>
            <a:ext cx="455701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HOT SWITCH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87570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121663" y="771144"/>
            <a:ext cx="10465435" cy="5718302"/>
            <a:chOff x="1121663" y="771144"/>
            <a:chExt cx="10465435" cy="5718302"/>
          </a:xfrm>
        </p:grpSpPr>
        <p:sp>
          <p:nvSpPr>
            <p:cNvPr id="5" name="object 5"/>
            <p:cNvSpPr/>
            <p:nvPr/>
          </p:nvSpPr>
          <p:spPr>
            <a:xfrm>
              <a:off x="1121663" y="771144"/>
              <a:ext cx="10465435" cy="942340"/>
            </a:xfrm>
            <a:custGeom>
              <a:avLst/>
              <a:gdLst/>
              <a:ahLst/>
              <a:cxnLst/>
              <a:rect l="l" t="t" r="r" b="b"/>
              <a:pathLst>
                <a:path w="10465435" h="942339">
                  <a:moveTo>
                    <a:pt x="0" y="941831"/>
                  </a:moveTo>
                  <a:lnTo>
                    <a:pt x="10465308" y="941831"/>
                  </a:lnTo>
                  <a:lnTo>
                    <a:pt x="10465308" y="0"/>
                  </a:lnTo>
                  <a:lnTo>
                    <a:pt x="0" y="0"/>
                  </a:lnTo>
                  <a:lnTo>
                    <a:pt x="0" y="941831"/>
                  </a:lnTo>
                  <a:close/>
                </a:path>
              </a:pathLst>
            </a:custGeom>
            <a:ln w="12700">
              <a:solidFill>
                <a:srgbClr val="D3D3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7279" y="1066800"/>
              <a:ext cx="3122930" cy="414655"/>
            </a:xfrm>
            <a:custGeom>
              <a:avLst/>
              <a:gdLst/>
              <a:ahLst/>
              <a:cxnLst/>
              <a:rect l="l" t="t" r="r" b="b"/>
              <a:pathLst>
                <a:path w="3122929" h="414655">
                  <a:moveTo>
                    <a:pt x="3053588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3053588" y="414527"/>
                  </a:lnTo>
                  <a:lnTo>
                    <a:pt x="3080456" y="409090"/>
                  </a:lnTo>
                  <a:lnTo>
                    <a:pt x="3102419" y="394271"/>
                  </a:lnTo>
                  <a:lnTo>
                    <a:pt x="3117238" y="372308"/>
                  </a:lnTo>
                  <a:lnTo>
                    <a:pt x="3122676" y="345439"/>
                  </a:lnTo>
                  <a:lnTo>
                    <a:pt x="3122676" y="69087"/>
                  </a:lnTo>
                  <a:lnTo>
                    <a:pt x="3117238" y="42219"/>
                  </a:lnTo>
                  <a:lnTo>
                    <a:pt x="3102419" y="20256"/>
                  </a:lnTo>
                  <a:lnTo>
                    <a:pt x="3080456" y="5437"/>
                  </a:lnTo>
                  <a:lnTo>
                    <a:pt x="3053588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761" y="1896962"/>
              <a:ext cx="1122564" cy="8443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80971" y="2393668"/>
              <a:ext cx="404495" cy="150495"/>
            </a:xfrm>
            <a:custGeom>
              <a:avLst/>
              <a:gdLst/>
              <a:ahLst/>
              <a:cxnLst/>
              <a:rect l="l" t="t" r="r" b="b"/>
              <a:pathLst>
                <a:path w="404494" h="150494">
                  <a:moveTo>
                    <a:pt x="404495" y="32539"/>
                  </a:moveTo>
                  <a:lnTo>
                    <a:pt x="360187" y="95230"/>
                  </a:lnTo>
                  <a:lnTo>
                    <a:pt x="310751" y="128998"/>
                  </a:lnTo>
                  <a:lnTo>
                    <a:pt x="258064" y="148490"/>
                  </a:lnTo>
                  <a:lnTo>
                    <a:pt x="206243" y="149964"/>
                  </a:lnTo>
                  <a:lnTo>
                    <a:pt x="140835" y="142910"/>
                  </a:lnTo>
                  <a:lnTo>
                    <a:pt x="75531" y="130230"/>
                  </a:lnTo>
                  <a:lnTo>
                    <a:pt x="24022" y="114824"/>
                  </a:lnTo>
                  <a:lnTo>
                    <a:pt x="0" y="99595"/>
                  </a:lnTo>
                  <a:lnTo>
                    <a:pt x="10600" y="82365"/>
                  </a:lnTo>
                  <a:lnTo>
                    <a:pt x="46768" y="61270"/>
                  </a:lnTo>
                  <a:lnTo>
                    <a:pt x="97676" y="39455"/>
                  </a:lnTo>
                  <a:lnTo>
                    <a:pt x="152497" y="20067"/>
                  </a:lnTo>
                  <a:lnTo>
                    <a:pt x="200406" y="6250"/>
                  </a:lnTo>
                  <a:lnTo>
                    <a:pt x="259673" y="0"/>
                  </a:lnTo>
                  <a:lnTo>
                    <a:pt x="324405" y="4250"/>
                  </a:lnTo>
                  <a:lnTo>
                    <a:pt x="378160" y="16073"/>
                  </a:lnTo>
                  <a:lnTo>
                    <a:pt x="404495" y="32539"/>
                  </a:lnTo>
                  <a:close/>
                </a:path>
              </a:pathLst>
            </a:custGeom>
            <a:ln w="9525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3052" y="2176018"/>
              <a:ext cx="300990" cy="410209"/>
            </a:xfrm>
            <a:custGeom>
              <a:avLst/>
              <a:gdLst/>
              <a:ahLst/>
              <a:cxnLst/>
              <a:rect l="l" t="t" r="r" b="b"/>
              <a:pathLst>
                <a:path w="300989" h="410210">
                  <a:moveTo>
                    <a:pt x="300736" y="192405"/>
                  </a:moveTo>
                  <a:lnTo>
                    <a:pt x="300005" y="247388"/>
                  </a:lnTo>
                  <a:lnTo>
                    <a:pt x="289009" y="297669"/>
                  </a:lnTo>
                  <a:lnTo>
                    <a:pt x="269017" y="341169"/>
                  </a:lnTo>
                  <a:lnTo>
                    <a:pt x="241300" y="375811"/>
                  </a:lnTo>
                  <a:lnTo>
                    <a:pt x="207126" y="399517"/>
                  </a:lnTo>
                  <a:lnTo>
                    <a:pt x="167767" y="410210"/>
                  </a:lnTo>
                  <a:lnTo>
                    <a:pt x="127161" y="406250"/>
                  </a:lnTo>
                  <a:lnTo>
                    <a:pt x="89473" y="388610"/>
                  </a:lnTo>
                  <a:lnTo>
                    <a:pt x="56308" y="359124"/>
                  </a:lnTo>
                  <a:lnTo>
                    <a:pt x="29271" y="319626"/>
                  </a:lnTo>
                  <a:lnTo>
                    <a:pt x="9966" y="271950"/>
                  </a:lnTo>
                  <a:lnTo>
                    <a:pt x="0" y="217932"/>
                  </a:lnTo>
                  <a:lnTo>
                    <a:pt x="730" y="162948"/>
                  </a:lnTo>
                  <a:lnTo>
                    <a:pt x="11726" y="112663"/>
                  </a:lnTo>
                  <a:lnTo>
                    <a:pt x="31718" y="69151"/>
                  </a:lnTo>
                  <a:lnTo>
                    <a:pt x="59436" y="34487"/>
                  </a:lnTo>
                  <a:lnTo>
                    <a:pt x="93609" y="10745"/>
                  </a:lnTo>
                  <a:lnTo>
                    <a:pt x="132969" y="0"/>
                  </a:lnTo>
                  <a:lnTo>
                    <a:pt x="173565" y="3959"/>
                  </a:lnTo>
                  <a:lnTo>
                    <a:pt x="211233" y="21604"/>
                  </a:lnTo>
                  <a:lnTo>
                    <a:pt x="244379" y="51101"/>
                  </a:lnTo>
                  <a:lnTo>
                    <a:pt x="271408" y="90621"/>
                  </a:lnTo>
                  <a:lnTo>
                    <a:pt x="290725" y="138332"/>
                  </a:lnTo>
                  <a:lnTo>
                    <a:pt x="300736" y="192405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1663" y="1903476"/>
              <a:ext cx="10465435" cy="4585970"/>
            </a:xfrm>
            <a:custGeom>
              <a:avLst/>
              <a:gdLst/>
              <a:ahLst/>
              <a:cxnLst/>
              <a:rect l="l" t="t" r="r" b="b"/>
              <a:pathLst>
                <a:path w="10465435" h="4585970">
                  <a:moveTo>
                    <a:pt x="0" y="1011936"/>
                  </a:moveTo>
                  <a:lnTo>
                    <a:pt x="10465308" y="1011936"/>
                  </a:lnTo>
                  <a:lnTo>
                    <a:pt x="10465308" y="0"/>
                  </a:lnTo>
                  <a:lnTo>
                    <a:pt x="0" y="0"/>
                  </a:lnTo>
                  <a:lnTo>
                    <a:pt x="0" y="1011936"/>
                  </a:lnTo>
                  <a:close/>
                </a:path>
                <a:path w="10465435" h="4585970">
                  <a:moveTo>
                    <a:pt x="0" y="2231136"/>
                  </a:moveTo>
                  <a:lnTo>
                    <a:pt x="10465308" y="2231136"/>
                  </a:lnTo>
                  <a:lnTo>
                    <a:pt x="10465308" y="1205484"/>
                  </a:lnTo>
                  <a:lnTo>
                    <a:pt x="0" y="1205484"/>
                  </a:lnTo>
                  <a:lnTo>
                    <a:pt x="0" y="2231136"/>
                  </a:lnTo>
                  <a:close/>
                </a:path>
                <a:path w="10465435" h="4585970">
                  <a:moveTo>
                    <a:pt x="0" y="3395472"/>
                  </a:moveTo>
                  <a:lnTo>
                    <a:pt x="10465308" y="3395472"/>
                  </a:lnTo>
                  <a:lnTo>
                    <a:pt x="10465308" y="2401824"/>
                  </a:lnTo>
                  <a:lnTo>
                    <a:pt x="0" y="2401824"/>
                  </a:lnTo>
                  <a:lnTo>
                    <a:pt x="0" y="3395472"/>
                  </a:lnTo>
                  <a:close/>
                </a:path>
                <a:path w="10465435" h="4585970">
                  <a:moveTo>
                    <a:pt x="0" y="4585716"/>
                  </a:moveTo>
                  <a:lnTo>
                    <a:pt x="10465308" y="4585716"/>
                  </a:lnTo>
                  <a:lnTo>
                    <a:pt x="10465308" y="3590544"/>
                  </a:lnTo>
                  <a:lnTo>
                    <a:pt x="0" y="3590544"/>
                  </a:lnTo>
                  <a:lnTo>
                    <a:pt x="0" y="4585716"/>
                  </a:lnTo>
                  <a:close/>
                </a:path>
              </a:pathLst>
            </a:custGeom>
            <a:ln w="12700">
              <a:solidFill>
                <a:srgbClr val="D3D3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831" y="0"/>
            <a:ext cx="5411470" cy="5727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254" dirty="0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1400" b="1" spc="-165" dirty="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1400" b="1" spc="-15" dirty="0">
                <a:solidFill>
                  <a:srgbClr val="A6A6A6"/>
                </a:solidFill>
                <a:latin typeface="Tahoma"/>
                <a:cs typeface="Tahoma"/>
              </a:rPr>
              <a:t>V</a:t>
            </a:r>
            <a:r>
              <a:rPr sz="1400" b="1" spc="-70" dirty="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A6A6A6"/>
                </a:solidFill>
                <a:latin typeface="Tahoma"/>
                <a:cs typeface="Tahoma"/>
              </a:rPr>
              <a:t>O</a:t>
            </a:r>
            <a:r>
              <a:rPr sz="1400" b="1" spc="-60" dirty="0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1400" b="1" spc="-45" dirty="0">
                <a:solidFill>
                  <a:srgbClr val="A6A6A6"/>
                </a:solidFill>
                <a:latin typeface="Tahoma"/>
                <a:cs typeface="Tahoma"/>
              </a:rPr>
              <a:t>ES</a:t>
            </a:r>
            <a:endParaRPr sz="1400" dirty="0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latin typeface="Arial MT"/>
                <a:cs typeface="Arial MT"/>
              </a:rPr>
              <a:t>Opening,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starting,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manual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driving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vehicle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53354" y="1150365"/>
            <a:ext cx="2428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24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2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25111" y="2161032"/>
            <a:ext cx="4287520" cy="622300"/>
          </a:xfrm>
          <a:custGeom>
            <a:avLst/>
            <a:gdLst/>
            <a:ahLst/>
            <a:cxnLst/>
            <a:rect l="l" t="t" r="r" b="b"/>
            <a:pathLst>
              <a:path w="4287520" h="622300">
                <a:moveTo>
                  <a:pt x="4183380" y="0"/>
                </a:moveTo>
                <a:lnTo>
                  <a:pt x="103632" y="0"/>
                </a:lnTo>
                <a:lnTo>
                  <a:pt x="63275" y="8137"/>
                </a:lnTo>
                <a:lnTo>
                  <a:pt x="30337" y="30337"/>
                </a:lnTo>
                <a:lnTo>
                  <a:pt x="8137" y="63275"/>
                </a:lnTo>
                <a:lnTo>
                  <a:pt x="0" y="103631"/>
                </a:lnTo>
                <a:lnTo>
                  <a:pt x="0" y="518159"/>
                </a:lnTo>
                <a:lnTo>
                  <a:pt x="8137" y="558516"/>
                </a:lnTo>
                <a:lnTo>
                  <a:pt x="30337" y="591454"/>
                </a:lnTo>
                <a:lnTo>
                  <a:pt x="63275" y="613654"/>
                </a:lnTo>
                <a:lnTo>
                  <a:pt x="103632" y="621791"/>
                </a:lnTo>
                <a:lnTo>
                  <a:pt x="4183380" y="621791"/>
                </a:lnTo>
                <a:lnTo>
                  <a:pt x="4223736" y="613654"/>
                </a:lnTo>
                <a:lnTo>
                  <a:pt x="4256674" y="591454"/>
                </a:lnTo>
                <a:lnTo>
                  <a:pt x="4278874" y="558516"/>
                </a:lnTo>
                <a:lnTo>
                  <a:pt x="4287012" y="518159"/>
                </a:lnTo>
                <a:lnTo>
                  <a:pt x="4287012" y="103631"/>
                </a:lnTo>
                <a:lnTo>
                  <a:pt x="4278874" y="63275"/>
                </a:lnTo>
                <a:lnTo>
                  <a:pt x="4256674" y="30337"/>
                </a:lnTo>
                <a:lnTo>
                  <a:pt x="4223736" y="8137"/>
                </a:lnTo>
                <a:lnTo>
                  <a:pt x="4183380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70577" y="2160851"/>
            <a:ext cx="419633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ver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pro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ch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le,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r>
              <a:rPr sz="14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b="1" spc="-80" dirty="0">
                <a:solidFill>
                  <a:srgbClr val="FFFFFF"/>
                </a:solidFill>
                <a:latin typeface="Tahoma"/>
                <a:cs typeface="Tahoma"/>
              </a:rPr>
              <a:t>BASE VEH Status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b="1" spc="-24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e.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18788" y="3372611"/>
            <a:ext cx="4907280" cy="594360"/>
          </a:xfrm>
          <a:custGeom>
            <a:avLst/>
            <a:gdLst/>
            <a:ahLst/>
            <a:cxnLst/>
            <a:rect l="l" t="t" r="r" b="b"/>
            <a:pathLst>
              <a:path w="4907280" h="594360">
                <a:moveTo>
                  <a:pt x="4808220" y="0"/>
                </a:moveTo>
                <a:lnTo>
                  <a:pt x="99060" y="0"/>
                </a:ln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60"/>
                </a:lnTo>
                <a:lnTo>
                  <a:pt x="0" y="495300"/>
                </a:lnTo>
                <a:lnTo>
                  <a:pt x="7780" y="533870"/>
                </a:lnTo>
                <a:lnTo>
                  <a:pt x="29003" y="565356"/>
                </a:lnTo>
                <a:lnTo>
                  <a:pt x="60489" y="586579"/>
                </a:lnTo>
                <a:lnTo>
                  <a:pt x="99060" y="594360"/>
                </a:lnTo>
                <a:lnTo>
                  <a:pt x="4808220" y="594360"/>
                </a:lnTo>
                <a:lnTo>
                  <a:pt x="4846790" y="586579"/>
                </a:lnTo>
                <a:lnTo>
                  <a:pt x="4878276" y="565356"/>
                </a:lnTo>
                <a:lnTo>
                  <a:pt x="4899499" y="533870"/>
                </a:lnTo>
                <a:lnTo>
                  <a:pt x="4907280" y="495300"/>
                </a:lnTo>
                <a:lnTo>
                  <a:pt x="4907280" y="99060"/>
                </a:lnTo>
                <a:lnTo>
                  <a:pt x="4899499" y="60489"/>
                </a:lnTo>
                <a:lnTo>
                  <a:pt x="4878276" y="29003"/>
                </a:lnTo>
                <a:lnTo>
                  <a:pt x="4846790" y="7780"/>
                </a:lnTo>
                <a:lnTo>
                  <a:pt x="4808220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19447" y="3439109"/>
            <a:ext cx="45015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ver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b="1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ts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le,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ts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t,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4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b="1" spc="-70" dirty="0">
                <a:solidFill>
                  <a:srgbClr val="FFFFFF"/>
                </a:solidFill>
                <a:latin typeface="Tahoma"/>
                <a:cs typeface="Tahoma"/>
              </a:rPr>
              <a:t>BASE VEH Status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key,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turns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4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ignition.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70577" y="4614405"/>
            <a:ext cx="4350385" cy="659155"/>
          </a:xfrm>
          <a:custGeom>
            <a:avLst/>
            <a:gdLst/>
            <a:ahLst/>
            <a:cxnLst/>
            <a:rect l="l" t="t" r="r" b="b"/>
            <a:pathLst>
              <a:path w="2839720" h="551814">
                <a:moveTo>
                  <a:pt x="2747264" y="0"/>
                </a:moveTo>
                <a:lnTo>
                  <a:pt x="91948" y="0"/>
                </a:lnTo>
                <a:lnTo>
                  <a:pt x="56149" y="7223"/>
                </a:lnTo>
                <a:lnTo>
                  <a:pt x="26924" y="26924"/>
                </a:lnTo>
                <a:lnTo>
                  <a:pt x="7223" y="56149"/>
                </a:lnTo>
                <a:lnTo>
                  <a:pt x="0" y="91948"/>
                </a:lnTo>
                <a:lnTo>
                  <a:pt x="0" y="459740"/>
                </a:lnTo>
                <a:lnTo>
                  <a:pt x="7223" y="495538"/>
                </a:lnTo>
                <a:lnTo>
                  <a:pt x="26924" y="524764"/>
                </a:lnTo>
                <a:lnTo>
                  <a:pt x="56149" y="544464"/>
                </a:lnTo>
                <a:lnTo>
                  <a:pt x="91948" y="551688"/>
                </a:lnTo>
                <a:lnTo>
                  <a:pt x="2747264" y="551688"/>
                </a:lnTo>
                <a:lnTo>
                  <a:pt x="2783062" y="544464"/>
                </a:lnTo>
                <a:lnTo>
                  <a:pt x="2812288" y="524764"/>
                </a:lnTo>
                <a:lnTo>
                  <a:pt x="2831988" y="495538"/>
                </a:lnTo>
                <a:lnTo>
                  <a:pt x="2839212" y="459740"/>
                </a:lnTo>
                <a:lnTo>
                  <a:pt x="2839212" y="91948"/>
                </a:lnTo>
                <a:lnTo>
                  <a:pt x="2831988" y="56149"/>
                </a:lnTo>
                <a:lnTo>
                  <a:pt x="2812288" y="26924"/>
                </a:lnTo>
                <a:lnTo>
                  <a:pt x="2783062" y="7223"/>
                </a:lnTo>
                <a:lnTo>
                  <a:pt x="2747264" y="0"/>
                </a:lnTo>
                <a:close/>
              </a:path>
            </a:pathLst>
          </a:custGeom>
          <a:solidFill>
            <a:srgbClr val="7E7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29020" y="4689035"/>
            <a:ext cx="34858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marR="5080" indent="-43434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4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400" b="1" spc="-80" dirty="0">
                <a:solidFill>
                  <a:srgbClr val="FFFFFF"/>
                </a:solidFill>
                <a:latin typeface="Tahoma"/>
                <a:cs typeface="Tahoma"/>
              </a:rPr>
              <a:t>BASE VEH Status</a:t>
            </a:r>
            <a:r>
              <a:rPr sz="14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33415" y="1482089"/>
            <a:ext cx="2478405" cy="4806315"/>
            <a:chOff x="5233415" y="1482089"/>
            <a:chExt cx="2478405" cy="4806315"/>
          </a:xfrm>
        </p:grpSpPr>
        <p:sp>
          <p:nvSpPr>
            <p:cNvPr id="23" name="object 23"/>
            <p:cNvSpPr/>
            <p:nvPr/>
          </p:nvSpPr>
          <p:spPr>
            <a:xfrm>
              <a:off x="6383032" y="1482089"/>
              <a:ext cx="175895" cy="4310380"/>
            </a:xfrm>
            <a:custGeom>
              <a:avLst/>
              <a:gdLst/>
              <a:ahLst/>
              <a:cxnLst/>
              <a:rect l="l" t="t" r="r" b="b"/>
              <a:pathLst>
                <a:path w="175895" h="4310380">
                  <a:moveTo>
                    <a:pt x="171157" y="529590"/>
                  </a:moveTo>
                  <a:lnTo>
                    <a:pt x="170662" y="522312"/>
                  </a:lnTo>
                  <a:lnTo>
                    <a:pt x="167513" y="515721"/>
                  </a:lnTo>
                  <a:lnTo>
                    <a:pt x="161912" y="510667"/>
                  </a:lnTo>
                  <a:lnTo>
                    <a:pt x="154711" y="508279"/>
                  </a:lnTo>
                  <a:lnTo>
                    <a:pt x="147396" y="508762"/>
                  </a:lnTo>
                  <a:lnTo>
                    <a:pt x="140792" y="511924"/>
                  </a:lnTo>
                  <a:lnTo>
                    <a:pt x="135737" y="517525"/>
                  </a:lnTo>
                  <a:lnTo>
                    <a:pt x="104635" y="570877"/>
                  </a:lnTo>
                  <a:lnTo>
                    <a:pt x="104635" y="358648"/>
                  </a:lnTo>
                  <a:lnTo>
                    <a:pt x="104635" y="339598"/>
                  </a:lnTo>
                  <a:lnTo>
                    <a:pt x="104635" y="320548"/>
                  </a:lnTo>
                  <a:lnTo>
                    <a:pt x="104635" y="0"/>
                  </a:lnTo>
                  <a:lnTo>
                    <a:pt x="66535" y="0"/>
                  </a:lnTo>
                  <a:lnTo>
                    <a:pt x="66535" y="339598"/>
                  </a:lnTo>
                  <a:lnTo>
                    <a:pt x="66535" y="570877"/>
                  </a:lnTo>
                  <a:lnTo>
                    <a:pt x="35420" y="517525"/>
                  </a:lnTo>
                  <a:lnTo>
                    <a:pt x="30365" y="511924"/>
                  </a:lnTo>
                  <a:lnTo>
                    <a:pt x="23761" y="508762"/>
                  </a:lnTo>
                  <a:lnTo>
                    <a:pt x="16446" y="508279"/>
                  </a:lnTo>
                  <a:lnTo>
                    <a:pt x="9258" y="510667"/>
                  </a:lnTo>
                  <a:lnTo>
                    <a:pt x="3644" y="515721"/>
                  </a:lnTo>
                  <a:lnTo>
                    <a:pt x="495" y="522312"/>
                  </a:lnTo>
                  <a:lnTo>
                    <a:pt x="0" y="529590"/>
                  </a:lnTo>
                  <a:lnTo>
                    <a:pt x="2400" y="536702"/>
                  </a:lnTo>
                  <a:lnTo>
                    <a:pt x="85585" y="679323"/>
                  </a:lnTo>
                  <a:lnTo>
                    <a:pt x="107657" y="641477"/>
                  </a:lnTo>
                  <a:lnTo>
                    <a:pt x="168770" y="536702"/>
                  </a:lnTo>
                  <a:lnTo>
                    <a:pt x="171157" y="529590"/>
                  </a:lnTo>
                  <a:close/>
                </a:path>
                <a:path w="175895" h="4310380">
                  <a:moveTo>
                    <a:pt x="174790" y="1740979"/>
                  </a:moveTo>
                  <a:lnTo>
                    <a:pt x="174320" y="1733715"/>
                  </a:lnTo>
                  <a:lnTo>
                    <a:pt x="171145" y="1727161"/>
                  </a:lnTo>
                  <a:lnTo>
                    <a:pt x="165468" y="1722120"/>
                  </a:lnTo>
                  <a:lnTo>
                    <a:pt x="158343" y="1719656"/>
                  </a:lnTo>
                  <a:lnTo>
                    <a:pt x="151066" y="1720126"/>
                  </a:lnTo>
                  <a:lnTo>
                    <a:pt x="144475" y="1723301"/>
                  </a:lnTo>
                  <a:lnTo>
                    <a:pt x="139433" y="1728978"/>
                  </a:lnTo>
                  <a:lnTo>
                    <a:pt x="108318" y="1782318"/>
                  </a:lnTo>
                  <a:lnTo>
                    <a:pt x="108191" y="1782546"/>
                  </a:lnTo>
                  <a:lnTo>
                    <a:pt x="108318" y="1615059"/>
                  </a:lnTo>
                  <a:lnTo>
                    <a:pt x="108318" y="1576959"/>
                  </a:lnTo>
                  <a:lnTo>
                    <a:pt x="104635" y="1576959"/>
                  </a:lnTo>
                  <a:lnTo>
                    <a:pt x="104635" y="1301496"/>
                  </a:lnTo>
                  <a:lnTo>
                    <a:pt x="66535" y="1301496"/>
                  </a:lnTo>
                  <a:lnTo>
                    <a:pt x="66535" y="1615059"/>
                  </a:lnTo>
                  <a:lnTo>
                    <a:pt x="70218" y="1615059"/>
                  </a:lnTo>
                  <a:lnTo>
                    <a:pt x="70218" y="1782546"/>
                  </a:lnTo>
                  <a:lnTo>
                    <a:pt x="70218" y="1852803"/>
                  </a:lnTo>
                  <a:lnTo>
                    <a:pt x="70091" y="1782318"/>
                  </a:lnTo>
                  <a:lnTo>
                    <a:pt x="38976" y="1728978"/>
                  </a:lnTo>
                  <a:lnTo>
                    <a:pt x="33985" y="1723301"/>
                  </a:lnTo>
                  <a:lnTo>
                    <a:pt x="27432" y="1720126"/>
                  </a:lnTo>
                  <a:lnTo>
                    <a:pt x="20129" y="1719656"/>
                  </a:lnTo>
                  <a:lnTo>
                    <a:pt x="12941" y="1722120"/>
                  </a:lnTo>
                  <a:lnTo>
                    <a:pt x="7327" y="1727161"/>
                  </a:lnTo>
                  <a:lnTo>
                    <a:pt x="4178" y="1733715"/>
                  </a:lnTo>
                  <a:lnTo>
                    <a:pt x="3683" y="1740979"/>
                  </a:lnTo>
                  <a:lnTo>
                    <a:pt x="6083" y="1748155"/>
                  </a:lnTo>
                  <a:lnTo>
                    <a:pt x="89268" y="1890649"/>
                  </a:lnTo>
                  <a:lnTo>
                    <a:pt x="111328" y="1852803"/>
                  </a:lnTo>
                  <a:lnTo>
                    <a:pt x="172313" y="1748155"/>
                  </a:lnTo>
                  <a:lnTo>
                    <a:pt x="174790" y="1740979"/>
                  </a:lnTo>
                  <a:close/>
                </a:path>
                <a:path w="175895" h="4310380">
                  <a:moveTo>
                    <a:pt x="175729" y="4160215"/>
                  </a:moveTo>
                  <a:lnTo>
                    <a:pt x="175247" y="4152925"/>
                  </a:lnTo>
                  <a:lnTo>
                    <a:pt x="172085" y="4146346"/>
                  </a:lnTo>
                  <a:lnTo>
                    <a:pt x="166484" y="4141305"/>
                  </a:lnTo>
                  <a:lnTo>
                    <a:pt x="159283" y="4138866"/>
                  </a:lnTo>
                  <a:lnTo>
                    <a:pt x="151968" y="4139349"/>
                  </a:lnTo>
                  <a:lnTo>
                    <a:pt x="145364" y="4142511"/>
                  </a:lnTo>
                  <a:lnTo>
                    <a:pt x="140322" y="4148163"/>
                  </a:lnTo>
                  <a:lnTo>
                    <a:pt x="109207" y="4201503"/>
                  </a:lnTo>
                  <a:lnTo>
                    <a:pt x="109207" y="4011930"/>
                  </a:lnTo>
                  <a:lnTo>
                    <a:pt x="109207" y="3992880"/>
                  </a:lnTo>
                  <a:lnTo>
                    <a:pt x="109207" y="3973830"/>
                  </a:lnTo>
                  <a:lnTo>
                    <a:pt x="109207" y="3675888"/>
                  </a:lnTo>
                  <a:lnTo>
                    <a:pt x="71107" y="3675888"/>
                  </a:lnTo>
                  <a:lnTo>
                    <a:pt x="71107" y="3992880"/>
                  </a:lnTo>
                  <a:lnTo>
                    <a:pt x="71107" y="4201503"/>
                  </a:lnTo>
                  <a:lnTo>
                    <a:pt x="39992" y="4148163"/>
                  </a:lnTo>
                  <a:lnTo>
                    <a:pt x="34937" y="4142511"/>
                  </a:lnTo>
                  <a:lnTo>
                    <a:pt x="28333" y="4139349"/>
                  </a:lnTo>
                  <a:lnTo>
                    <a:pt x="21018" y="4138866"/>
                  </a:lnTo>
                  <a:lnTo>
                    <a:pt x="13830" y="4141305"/>
                  </a:lnTo>
                  <a:lnTo>
                    <a:pt x="8216" y="4146346"/>
                  </a:lnTo>
                  <a:lnTo>
                    <a:pt x="5067" y="4152925"/>
                  </a:lnTo>
                  <a:lnTo>
                    <a:pt x="4572" y="4160215"/>
                  </a:lnTo>
                  <a:lnTo>
                    <a:pt x="6972" y="4167365"/>
                  </a:lnTo>
                  <a:lnTo>
                    <a:pt x="90157" y="4309872"/>
                  </a:lnTo>
                  <a:lnTo>
                    <a:pt x="112217" y="4272064"/>
                  </a:lnTo>
                  <a:lnTo>
                    <a:pt x="173342" y="4167365"/>
                  </a:lnTo>
                  <a:lnTo>
                    <a:pt x="175729" y="4160215"/>
                  </a:lnTo>
                  <a:close/>
                </a:path>
                <a:path w="175895" h="4310380">
                  <a:moveTo>
                    <a:pt x="175729" y="2974390"/>
                  </a:moveTo>
                  <a:lnTo>
                    <a:pt x="175247" y="2967088"/>
                  </a:lnTo>
                  <a:lnTo>
                    <a:pt x="172085" y="2960535"/>
                  </a:lnTo>
                  <a:lnTo>
                    <a:pt x="166484" y="2955544"/>
                  </a:lnTo>
                  <a:lnTo>
                    <a:pt x="159283" y="2953080"/>
                  </a:lnTo>
                  <a:lnTo>
                    <a:pt x="151968" y="2953550"/>
                  </a:lnTo>
                  <a:lnTo>
                    <a:pt x="145364" y="2956725"/>
                  </a:lnTo>
                  <a:lnTo>
                    <a:pt x="140322" y="2962402"/>
                  </a:lnTo>
                  <a:lnTo>
                    <a:pt x="109207" y="3015742"/>
                  </a:lnTo>
                  <a:lnTo>
                    <a:pt x="109207" y="2823845"/>
                  </a:lnTo>
                  <a:lnTo>
                    <a:pt x="109207" y="2804795"/>
                  </a:lnTo>
                  <a:lnTo>
                    <a:pt x="109207" y="2785745"/>
                  </a:lnTo>
                  <a:lnTo>
                    <a:pt x="109207" y="2485644"/>
                  </a:lnTo>
                  <a:lnTo>
                    <a:pt x="71107" y="2485644"/>
                  </a:lnTo>
                  <a:lnTo>
                    <a:pt x="71107" y="2804795"/>
                  </a:lnTo>
                  <a:lnTo>
                    <a:pt x="71107" y="3015742"/>
                  </a:lnTo>
                  <a:lnTo>
                    <a:pt x="39992" y="2962402"/>
                  </a:lnTo>
                  <a:lnTo>
                    <a:pt x="34937" y="2956725"/>
                  </a:lnTo>
                  <a:lnTo>
                    <a:pt x="28333" y="2953550"/>
                  </a:lnTo>
                  <a:lnTo>
                    <a:pt x="21018" y="2953080"/>
                  </a:lnTo>
                  <a:lnTo>
                    <a:pt x="13830" y="2955544"/>
                  </a:lnTo>
                  <a:lnTo>
                    <a:pt x="8216" y="2960535"/>
                  </a:lnTo>
                  <a:lnTo>
                    <a:pt x="5067" y="2967088"/>
                  </a:lnTo>
                  <a:lnTo>
                    <a:pt x="4572" y="2974390"/>
                  </a:lnTo>
                  <a:lnTo>
                    <a:pt x="6972" y="2981579"/>
                  </a:lnTo>
                  <a:lnTo>
                    <a:pt x="90157" y="3124073"/>
                  </a:lnTo>
                  <a:lnTo>
                    <a:pt x="112242" y="3086227"/>
                  </a:lnTo>
                  <a:lnTo>
                    <a:pt x="173342" y="2981579"/>
                  </a:lnTo>
                  <a:lnTo>
                    <a:pt x="175729" y="2974390"/>
                  </a:lnTo>
                  <a:close/>
                </a:path>
              </a:pathLst>
            </a:custGeom>
            <a:solidFill>
              <a:srgbClr val="222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33415" y="5791199"/>
              <a:ext cx="2478405" cy="497205"/>
            </a:xfrm>
            <a:custGeom>
              <a:avLst/>
              <a:gdLst/>
              <a:ahLst/>
              <a:cxnLst/>
              <a:rect l="l" t="t" r="r" b="b"/>
              <a:pathLst>
                <a:path w="2478404" h="497204">
                  <a:moveTo>
                    <a:pt x="2395219" y="0"/>
                  </a:moveTo>
                  <a:lnTo>
                    <a:pt x="82804" y="0"/>
                  </a:lnTo>
                  <a:lnTo>
                    <a:pt x="50577" y="6506"/>
                  </a:lnTo>
                  <a:lnTo>
                    <a:pt x="24257" y="24252"/>
                  </a:lnTo>
                  <a:lnTo>
                    <a:pt x="6508" y="50572"/>
                  </a:lnTo>
                  <a:lnTo>
                    <a:pt x="0" y="82803"/>
                  </a:lnTo>
                  <a:lnTo>
                    <a:pt x="0" y="414020"/>
                  </a:lnTo>
                  <a:lnTo>
                    <a:pt x="6508" y="446251"/>
                  </a:lnTo>
                  <a:lnTo>
                    <a:pt x="24257" y="472571"/>
                  </a:lnTo>
                  <a:lnTo>
                    <a:pt x="50577" y="490317"/>
                  </a:lnTo>
                  <a:lnTo>
                    <a:pt x="82804" y="496823"/>
                  </a:lnTo>
                  <a:lnTo>
                    <a:pt x="2395219" y="496823"/>
                  </a:lnTo>
                  <a:lnTo>
                    <a:pt x="2427446" y="490317"/>
                  </a:lnTo>
                  <a:lnTo>
                    <a:pt x="2453766" y="472571"/>
                  </a:lnTo>
                  <a:lnTo>
                    <a:pt x="2471515" y="446251"/>
                  </a:lnTo>
                  <a:lnTo>
                    <a:pt x="2478024" y="414020"/>
                  </a:lnTo>
                  <a:lnTo>
                    <a:pt x="2478024" y="82803"/>
                  </a:lnTo>
                  <a:lnTo>
                    <a:pt x="2471515" y="50572"/>
                  </a:lnTo>
                  <a:lnTo>
                    <a:pt x="2453766" y="24252"/>
                  </a:lnTo>
                  <a:lnTo>
                    <a:pt x="2427446" y="6506"/>
                  </a:lnTo>
                  <a:lnTo>
                    <a:pt x="2395219" y="0"/>
                  </a:lnTo>
                  <a:close/>
                </a:path>
              </a:pathLst>
            </a:custGeom>
            <a:solidFill>
              <a:srgbClr val="7E7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48121" y="5810808"/>
            <a:ext cx="1845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ic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nin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b="1" spc="-229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4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lly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12848" y="3435096"/>
            <a:ext cx="615950" cy="615950"/>
            <a:chOff x="2212848" y="3435096"/>
            <a:chExt cx="615950" cy="615950"/>
          </a:xfrm>
        </p:grpSpPr>
        <p:sp>
          <p:nvSpPr>
            <p:cNvPr id="27" name="object 27"/>
            <p:cNvSpPr/>
            <p:nvPr/>
          </p:nvSpPr>
          <p:spPr>
            <a:xfrm>
              <a:off x="2212848" y="3435096"/>
              <a:ext cx="615950" cy="615950"/>
            </a:xfrm>
            <a:custGeom>
              <a:avLst/>
              <a:gdLst/>
              <a:ahLst/>
              <a:cxnLst/>
              <a:rect l="l" t="t" r="r" b="b"/>
              <a:pathLst>
                <a:path w="615950" h="615950">
                  <a:moveTo>
                    <a:pt x="307847" y="0"/>
                  </a:moveTo>
                  <a:lnTo>
                    <a:pt x="262348" y="3337"/>
                  </a:lnTo>
                  <a:lnTo>
                    <a:pt x="218925" y="13031"/>
                  </a:lnTo>
                  <a:lnTo>
                    <a:pt x="178052" y="28606"/>
                  </a:lnTo>
                  <a:lnTo>
                    <a:pt x="140206" y="49587"/>
                  </a:lnTo>
                  <a:lnTo>
                    <a:pt x="105863" y="75498"/>
                  </a:lnTo>
                  <a:lnTo>
                    <a:pt x="75498" y="105863"/>
                  </a:lnTo>
                  <a:lnTo>
                    <a:pt x="49587" y="140206"/>
                  </a:lnTo>
                  <a:lnTo>
                    <a:pt x="28606" y="178052"/>
                  </a:lnTo>
                  <a:lnTo>
                    <a:pt x="13031" y="218925"/>
                  </a:lnTo>
                  <a:lnTo>
                    <a:pt x="3337" y="262348"/>
                  </a:lnTo>
                  <a:lnTo>
                    <a:pt x="0" y="307847"/>
                  </a:lnTo>
                  <a:lnTo>
                    <a:pt x="3337" y="353347"/>
                  </a:lnTo>
                  <a:lnTo>
                    <a:pt x="13031" y="396770"/>
                  </a:lnTo>
                  <a:lnTo>
                    <a:pt x="28606" y="437643"/>
                  </a:lnTo>
                  <a:lnTo>
                    <a:pt x="49587" y="475489"/>
                  </a:lnTo>
                  <a:lnTo>
                    <a:pt x="75498" y="509832"/>
                  </a:lnTo>
                  <a:lnTo>
                    <a:pt x="105863" y="540197"/>
                  </a:lnTo>
                  <a:lnTo>
                    <a:pt x="140206" y="566108"/>
                  </a:lnTo>
                  <a:lnTo>
                    <a:pt x="178052" y="587089"/>
                  </a:lnTo>
                  <a:lnTo>
                    <a:pt x="218925" y="602664"/>
                  </a:lnTo>
                  <a:lnTo>
                    <a:pt x="262348" y="612358"/>
                  </a:lnTo>
                  <a:lnTo>
                    <a:pt x="307847" y="615695"/>
                  </a:lnTo>
                  <a:lnTo>
                    <a:pt x="353347" y="612358"/>
                  </a:lnTo>
                  <a:lnTo>
                    <a:pt x="396770" y="602664"/>
                  </a:lnTo>
                  <a:lnTo>
                    <a:pt x="437643" y="587089"/>
                  </a:lnTo>
                  <a:lnTo>
                    <a:pt x="475489" y="566108"/>
                  </a:lnTo>
                  <a:lnTo>
                    <a:pt x="509832" y="540197"/>
                  </a:lnTo>
                  <a:lnTo>
                    <a:pt x="540197" y="509832"/>
                  </a:lnTo>
                  <a:lnTo>
                    <a:pt x="566108" y="475489"/>
                  </a:lnTo>
                  <a:lnTo>
                    <a:pt x="587089" y="437643"/>
                  </a:lnTo>
                  <a:lnTo>
                    <a:pt x="602664" y="396770"/>
                  </a:lnTo>
                  <a:lnTo>
                    <a:pt x="612358" y="353347"/>
                  </a:lnTo>
                  <a:lnTo>
                    <a:pt x="615695" y="307847"/>
                  </a:lnTo>
                  <a:lnTo>
                    <a:pt x="612358" y="262348"/>
                  </a:lnTo>
                  <a:lnTo>
                    <a:pt x="602664" y="218925"/>
                  </a:lnTo>
                  <a:lnTo>
                    <a:pt x="587089" y="178052"/>
                  </a:lnTo>
                  <a:lnTo>
                    <a:pt x="566108" y="140206"/>
                  </a:lnTo>
                  <a:lnTo>
                    <a:pt x="540197" y="105863"/>
                  </a:lnTo>
                  <a:lnTo>
                    <a:pt x="509832" y="75498"/>
                  </a:lnTo>
                  <a:lnTo>
                    <a:pt x="475489" y="49587"/>
                  </a:lnTo>
                  <a:lnTo>
                    <a:pt x="437643" y="28606"/>
                  </a:lnTo>
                  <a:lnTo>
                    <a:pt x="396770" y="13031"/>
                  </a:lnTo>
                  <a:lnTo>
                    <a:pt x="353347" y="3337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2576" y="3544824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198119" y="0"/>
                  </a:moveTo>
                  <a:lnTo>
                    <a:pt x="152675" y="5229"/>
                  </a:lnTo>
                  <a:lnTo>
                    <a:pt x="110967" y="20127"/>
                  </a:lnTo>
                  <a:lnTo>
                    <a:pt x="74182" y="43507"/>
                  </a:lnTo>
                  <a:lnTo>
                    <a:pt x="43507" y="74182"/>
                  </a:lnTo>
                  <a:lnTo>
                    <a:pt x="20127" y="110967"/>
                  </a:lnTo>
                  <a:lnTo>
                    <a:pt x="5229" y="152675"/>
                  </a:lnTo>
                  <a:lnTo>
                    <a:pt x="0" y="198119"/>
                  </a:lnTo>
                  <a:lnTo>
                    <a:pt x="5229" y="243564"/>
                  </a:lnTo>
                  <a:lnTo>
                    <a:pt x="20127" y="285272"/>
                  </a:lnTo>
                  <a:lnTo>
                    <a:pt x="43507" y="322057"/>
                  </a:lnTo>
                  <a:lnTo>
                    <a:pt x="74182" y="352732"/>
                  </a:lnTo>
                  <a:lnTo>
                    <a:pt x="110967" y="376112"/>
                  </a:lnTo>
                  <a:lnTo>
                    <a:pt x="152675" y="391010"/>
                  </a:lnTo>
                  <a:lnTo>
                    <a:pt x="198119" y="396239"/>
                  </a:lnTo>
                  <a:lnTo>
                    <a:pt x="243564" y="391010"/>
                  </a:lnTo>
                  <a:lnTo>
                    <a:pt x="285272" y="376112"/>
                  </a:lnTo>
                  <a:lnTo>
                    <a:pt x="322057" y="352732"/>
                  </a:lnTo>
                  <a:lnTo>
                    <a:pt x="352732" y="322057"/>
                  </a:lnTo>
                  <a:lnTo>
                    <a:pt x="376112" y="285272"/>
                  </a:lnTo>
                  <a:lnTo>
                    <a:pt x="391010" y="243564"/>
                  </a:lnTo>
                  <a:lnTo>
                    <a:pt x="396240" y="198119"/>
                  </a:lnTo>
                  <a:lnTo>
                    <a:pt x="391010" y="152675"/>
                  </a:lnTo>
                  <a:lnTo>
                    <a:pt x="376112" y="110967"/>
                  </a:lnTo>
                  <a:lnTo>
                    <a:pt x="352732" y="74182"/>
                  </a:lnTo>
                  <a:lnTo>
                    <a:pt x="322057" y="43507"/>
                  </a:lnTo>
                  <a:lnTo>
                    <a:pt x="285272" y="20127"/>
                  </a:lnTo>
                  <a:lnTo>
                    <a:pt x="243564" y="522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71344" y="3593592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148589" y="0"/>
                  </a:move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90"/>
                  </a:lnTo>
                  <a:lnTo>
                    <a:pt x="7577" y="195547"/>
                  </a:lnTo>
                  <a:lnTo>
                    <a:pt x="28675" y="236335"/>
                  </a:lnTo>
                  <a:lnTo>
                    <a:pt x="60844" y="268504"/>
                  </a:lnTo>
                  <a:lnTo>
                    <a:pt x="101632" y="289602"/>
                  </a:lnTo>
                  <a:lnTo>
                    <a:pt x="148589" y="297180"/>
                  </a:lnTo>
                  <a:lnTo>
                    <a:pt x="195547" y="289602"/>
                  </a:lnTo>
                  <a:lnTo>
                    <a:pt x="236335" y="268504"/>
                  </a:lnTo>
                  <a:lnTo>
                    <a:pt x="268504" y="236335"/>
                  </a:lnTo>
                  <a:lnTo>
                    <a:pt x="289602" y="195547"/>
                  </a:lnTo>
                  <a:lnTo>
                    <a:pt x="297180" y="148590"/>
                  </a:lnTo>
                  <a:lnTo>
                    <a:pt x="289602" y="101632"/>
                  </a:lnTo>
                  <a:lnTo>
                    <a:pt x="268504" y="60844"/>
                  </a:lnTo>
                  <a:lnTo>
                    <a:pt x="236335" y="28675"/>
                  </a:lnTo>
                  <a:lnTo>
                    <a:pt x="195547" y="7577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3264" y="3657600"/>
              <a:ext cx="56515" cy="180340"/>
            </a:xfrm>
            <a:custGeom>
              <a:avLst/>
              <a:gdLst/>
              <a:ahLst/>
              <a:cxnLst/>
              <a:rect l="l" t="t" r="r" b="b"/>
              <a:pathLst>
                <a:path w="56514" h="180339">
                  <a:moveTo>
                    <a:pt x="56387" y="0"/>
                  </a:moveTo>
                  <a:lnTo>
                    <a:pt x="0" y="0"/>
                  </a:lnTo>
                  <a:lnTo>
                    <a:pt x="0" y="179831"/>
                  </a:lnTo>
                  <a:lnTo>
                    <a:pt x="56387" y="17983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0280" y="371094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28956" y="0"/>
                  </a:move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2274" y="40231"/>
                  </a:lnTo>
                  <a:lnTo>
                    <a:pt x="8477" y="49434"/>
                  </a:lnTo>
                  <a:lnTo>
                    <a:pt x="17680" y="55637"/>
                  </a:lnTo>
                  <a:lnTo>
                    <a:pt x="28956" y="57912"/>
                  </a:lnTo>
                  <a:lnTo>
                    <a:pt x="40231" y="55637"/>
                  </a:lnTo>
                  <a:lnTo>
                    <a:pt x="49434" y="49434"/>
                  </a:lnTo>
                  <a:lnTo>
                    <a:pt x="55637" y="40231"/>
                  </a:lnTo>
                  <a:lnTo>
                    <a:pt x="57912" y="28956"/>
                  </a:lnTo>
                  <a:lnTo>
                    <a:pt x="55637" y="17680"/>
                  </a:lnTo>
                  <a:lnTo>
                    <a:pt x="49434" y="8477"/>
                  </a:lnTo>
                  <a:lnTo>
                    <a:pt x="40231" y="2274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51848" y="4015554"/>
            <a:ext cx="9150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700" b="1" spc="-40" dirty="0">
                <a:solidFill>
                  <a:srgbClr val="252525"/>
                </a:solidFill>
                <a:latin typeface="Tahoma"/>
                <a:cs typeface="Tahoma"/>
              </a:rPr>
              <a:t>BASE VEH Status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11095" y="3691128"/>
            <a:ext cx="299085" cy="109855"/>
          </a:xfrm>
          <a:custGeom>
            <a:avLst/>
            <a:gdLst/>
            <a:ahLst/>
            <a:cxnLst/>
            <a:rect l="l" t="t" r="r" b="b"/>
            <a:pathLst>
              <a:path w="299085" h="109854">
                <a:moveTo>
                  <a:pt x="298704" y="0"/>
                </a:moveTo>
                <a:lnTo>
                  <a:pt x="0" y="0"/>
                </a:lnTo>
                <a:lnTo>
                  <a:pt x="0" y="109728"/>
                </a:lnTo>
                <a:lnTo>
                  <a:pt x="298704" y="109728"/>
                </a:lnTo>
                <a:lnTo>
                  <a:pt x="2987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11095" y="3691128"/>
            <a:ext cx="29908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840"/>
              </a:lnSpc>
            </a:pP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LOCK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98192" y="3317747"/>
            <a:ext cx="441959" cy="109855"/>
          </a:xfrm>
          <a:custGeom>
            <a:avLst/>
            <a:gdLst/>
            <a:ahLst/>
            <a:cxnLst/>
            <a:rect l="l" t="t" r="r" b="b"/>
            <a:pathLst>
              <a:path w="441960" h="109854">
                <a:moveTo>
                  <a:pt x="441959" y="0"/>
                </a:moveTo>
                <a:lnTo>
                  <a:pt x="0" y="0"/>
                </a:lnTo>
                <a:lnTo>
                  <a:pt x="0" y="109727"/>
                </a:lnTo>
                <a:lnTo>
                  <a:pt x="441959" y="109727"/>
                </a:lnTo>
                <a:lnTo>
                  <a:pt x="441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8192" y="3317747"/>
            <a:ext cx="441959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835"/>
              </a:lnSpc>
            </a:pP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700" b="1" spc="-5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34639" y="3634740"/>
            <a:ext cx="347980" cy="205740"/>
          </a:xfrm>
          <a:custGeom>
            <a:avLst/>
            <a:gdLst/>
            <a:ahLst/>
            <a:cxnLst/>
            <a:rect l="l" t="t" r="r" b="b"/>
            <a:pathLst>
              <a:path w="347980" h="205739">
                <a:moveTo>
                  <a:pt x="347472" y="0"/>
                </a:moveTo>
                <a:lnTo>
                  <a:pt x="0" y="0"/>
                </a:lnTo>
                <a:lnTo>
                  <a:pt x="0" y="205739"/>
                </a:lnTo>
                <a:lnTo>
                  <a:pt x="347472" y="205739"/>
                </a:lnTo>
                <a:lnTo>
                  <a:pt x="3474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34639" y="3634740"/>
            <a:ext cx="347980" cy="1047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805"/>
              </a:lnSpc>
            </a:pPr>
            <a:r>
              <a:rPr sz="700" b="1" spc="-15" dirty="0">
                <a:solidFill>
                  <a:srgbClr val="585858"/>
                </a:solidFill>
                <a:latin typeface="Tahoma"/>
                <a:cs typeface="Tahoma"/>
              </a:rPr>
              <a:t>Start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4639" y="3738946"/>
            <a:ext cx="347980" cy="1016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800"/>
              </a:lnSpc>
            </a:pPr>
            <a:r>
              <a:rPr sz="700" b="1" spc="-15" dirty="0">
                <a:solidFill>
                  <a:srgbClr val="585858"/>
                </a:solidFill>
                <a:latin typeface="Tahoma"/>
                <a:cs typeface="Tahoma"/>
              </a:rPr>
              <a:t>vehicle</a:t>
            </a:r>
            <a:endParaRPr sz="700">
              <a:latin typeface="Tahoma"/>
              <a:cs typeface="Tahom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9261"/>
              </p:ext>
            </p:extLst>
          </p:nvPr>
        </p:nvGraphicFramePr>
        <p:xfrm>
          <a:off x="9698737" y="3156241"/>
          <a:ext cx="1819464" cy="987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4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lang="en-IN" sz="700" spc="-20" dirty="0">
                          <a:latin typeface="Arial MT"/>
                          <a:cs typeface="Arial MT"/>
                        </a:rPr>
                        <a:t>VEHICLE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460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sz="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Status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sz="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45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F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22839"/>
                  </a:ext>
                </a:extLst>
              </a:tr>
              <a:tr h="2506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IN" sz="700" spc="-70" dirty="0">
                          <a:latin typeface="Arial MT"/>
                          <a:cs typeface="Arial MT"/>
                        </a:rPr>
                        <a:t>BASE VEH Status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270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AutoACC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1" name="object 41"/>
          <p:cNvGrpSpPr/>
          <p:nvPr/>
        </p:nvGrpSpPr>
        <p:grpSpPr>
          <a:xfrm>
            <a:off x="1976584" y="3202019"/>
            <a:ext cx="855980" cy="766985"/>
            <a:chOff x="1976584" y="3202019"/>
            <a:chExt cx="855980" cy="766985"/>
          </a:xfrm>
        </p:grpSpPr>
        <p:sp>
          <p:nvSpPr>
            <p:cNvPr id="42" name="object 42"/>
            <p:cNvSpPr/>
            <p:nvPr/>
          </p:nvSpPr>
          <p:spPr>
            <a:xfrm>
              <a:off x="2521711" y="3480562"/>
              <a:ext cx="287655" cy="294640"/>
            </a:xfrm>
            <a:custGeom>
              <a:avLst/>
              <a:gdLst/>
              <a:ahLst/>
              <a:cxnLst/>
              <a:rect l="l" t="t" r="r" b="b"/>
              <a:pathLst>
                <a:path w="287655" h="294639">
                  <a:moveTo>
                    <a:pt x="241107" y="218358"/>
                  </a:moveTo>
                  <a:lnTo>
                    <a:pt x="211327" y="219201"/>
                  </a:lnTo>
                  <a:lnTo>
                    <a:pt x="251587" y="294258"/>
                  </a:lnTo>
                  <a:lnTo>
                    <a:pt x="280907" y="231267"/>
                  </a:lnTo>
                  <a:lnTo>
                    <a:pt x="241807" y="231267"/>
                  </a:lnTo>
                  <a:lnTo>
                    <a:pt x="241107" y="218358"/>
                  </a:lnTo>
                  <a:close/>
                </a:path>
                <a:path w="287655" h="294639">
                  <a:moveTo>
                    <a:pt x="256938" y="217909"/>
                  </a:moveTo>
                  <a:lnTo>
                    <a:pt x="241107" y="218358"/>
                  </a:lnTo>
                  <a:lnTo>
                    <a:pt x="241807" y="231267"/>
                  </a:lnTo>
                  <a:lnTo>
                    <a:pt x="257682" y="230377"/>
                  </a:lnTo>
                  <a:lnTo>
                    <a:pt x="256938" y="217909"/>
                  </a:lnTo>
                  <a:close/>
                </a:path>
                <a:path w="287655" h="294639">
                  <a:moveTo>
                    <a:pt x="287527" y="217043"/>
                  </a:moveTo>
                  <a:lnTo>
                    <a:pt x="256938" y="217909"/>
                  </a:lnTo>
                  <a:lnTo>
                    <a:pt x="257682" y="230377"/>
                  </a:lnTo>
                  <a:lnTo>
                    <a:pt x="241807" y="231267"/>
                  </a:lnTo>
                  <a:lnTo>
                    <a:pt x="280907" y="231267"/>
                  </a:lnTo>
                  <a:lnTo>
                    <a:pt x="287527" y="217043"/>
                  </a:lnTo>
                  <a:close/>
                </a:path>
                <a:path w="287655" h="294639">
                  <a:moveTo>
                    <a:pt x="256757" y="214883"/>
                  </a:moveTo>
                  <a:lnTo>
                    <a:pt x="240919" y="214883"/>
                  </a:lnTo>
                  <a:lnTo>
                    <a:pt x="241045" y="216154"/>
                  </a:lnTo>
                  <a:lnTo>
                    <a:pt x="241107" y="218358"/>
                  </a:lnTo>
                  <a:lnTo>
                    <a:pt x="256938" y="217909"/>
                  </a:lnTo>
                  <a:lnTo>
                    <a:pt x="256757" y="214883"/>
                  </a:lnTo>
                  <a:close/>
                </a:path>
                <a:path w="287655" h="294639">
                  <a:moveTo>
                    <a:pt x="240968" y="215791"/>
                  </a:moveTo>
                  <a:lnTo>
                    <a:pt x="240987" y="216154"/>
                  </a:lnTo>
                  <a:lnTo>
                    <a:pt x="240968" y="215791"/>
                  </a:lnTo>
                  <a:close/>
                </a:path>
                <a:path w="287655" h="294639">
                  <a:moveTo>
                    <a:pt x="254625" y="203707"/>
                  </a:moveTo>
                  <a:lnTo>
                    <a:pt x="238379" y="203707"/>
                  </a:lnTo>
                  <a:lnTo>
                    <a:pt x="238506" y="204215"/>
                  </a:lnTo>
                  <a:lnTo>
                    <a:pt x="240968" y="215791"/>
                  </a:lnTo>
                  <a:lnTo>
                    <a:pt x="240919" y="214883"/>
                  </a:lnTo>
                  <a:lnTo>
                    <a:pt x="256757" y="214883"/>
                  </a:lnTo>
                  <a:lnTo>
                    <a:pt x="256667" y="213360"/>
                  </a:lnTo>
                  <a:lnTo>
                    <a:pt x="254625" y="203707"/>
                  </a:lnTo>
                  <a:close/>
                </a:path>
                <a:path w="287655" h="294639">
                  <a:moveTo>
                    <a:pt x="238422" y="203910"/>
                  </a:moveTo>
                  <a:lnTo>
                    <a:pt x="238487" y="204215"/>
                  </a:lnTo>
                  <a:lnTo>
                    <a:pt x="238422" y="203910"/>
                  </a:lnTo>
                  <a:close/>
                </a:path>
                <a:path w="287655" h="294639">
                  <a:moveTo>
                    <a:pt x="248097" y="180594"/>
                  </a:moveTo>
                  <a:lnTo>
                    <a:pt x="231394" y="180594"/>
                  </a:lnTo>
                  <a:lnTo>
                    <a:pt x="235331" y="192405"/>
                  </a:lnTo>
                  <a:lnTo>
                    <a:pt x="238422" y="203910"/>
                  </a:lnTo>
                  <a:lnTo>
                    <a:pt x="238379" y="203707"/>
                  </a:lnTo>
                  <a:lnTo>
                    <a:pt x="254625" y="203707"/>
                  </a:lnTo>
                  <a:lnTo>
                    <a:pt x="253873" y="200151"/>
                  </a:lnTo>
                  <a:lnTo>
                    <a:pt x="250444" y="187706"/>
                  </a:lnTo>
                  <a:lnTo>
                    <a:pt x="248097" y="180594"/>
                  </a:lnTo>
                  <a:close/>
                </a:path>
                <a:path w="287655" h="294639">
                  <a:moveTo>
                    <a:pt x="235204" y="192150"/>
                  </a:moveTo>
                  <a:lnTo>
                    <a:pt x="235273" y="192405"/>
                  </a:lnTo>
                  <a:lnTo>
                    <a:pt x="235204" y="192150"/>
                  </a:lnTo>
                  <a:close/>
                </a:path>
                <a:path w="287655" h="294639">
                  <a:moveTo>
                    <a:pt x="244069" y="169290"/>
                  </a:moveTo>
                  <a:lnTo>
                    <a:pt x="227075" y="169290"/>
                  </a:lnTo>
                  <a:lnTo>
                    <a:pt x="231521" y="180975"/>
                  </a:lnTo>
                  <a:lnTo>
                    <a:pt x="231394" y="180594"/>
                  </a:lnTo>
                  <a:lnTo>
                    <a:pt x="248097" y="180594"/>
                  </a:lnTo>
                  <a:lnTo>
                    <a:pt x="246380" y="175387"/>
                  </a:lnTo>
                  <a:lnTo>
                    <a:pt x="244069" y="169290"/>
                  </a:lnTo>
                  <a:close/>
                </a:path>
                <a:path w="287655" h="294639">
                  <a:moveTo>
                    <a:pt x="234334" y="147319"/>
                  </a:moveTo>
                  <a:lnTo>
                    <a:pt x="216788" y="147319"/>
                  </a:lnTo>
                  <a:lnTo>
                    <a:pt x="217169" y="148081"/>
                  </a:lnTo>
                  <a:lnTo>
                    <a:pt x="227202" y="169799"/>
                  </a:lnTo>
                  <a:lnTo>
                    <a:pt x="227075" y="169290"/>
                  </a:lnTo>
                  <a:lnTo>
                    <a:pt x="244069" y="169290"/>
                  </a:lnTo>
                  <a:lnTo>
                    <a:pt x="241807" y="163321"/>
                  </a:lnTo>
                  <a:lnTo>
                    <a:pt x="234334" y="147319"/>
                  </a:lnTo>
                  <a:close/>
                </a:path>
                <a:path w="287655" h="294639">
                  <a:moveTo>
                    <a:pt x="217046" y="147875"/>
                  </a:moveTo>
                  <a:lnTo>
                    <a:pt x="217142" y="148081"/>
                  </a:lnTo>
                  <a:lnTo>
                    <a:pt x="217046" y="147875"/>
                  </a:lnTo>
                  <a:close/>
                </a:path>
                <a:path w="287655" h="294639">
                  <a:moveTo>
                    <a:pt x="216788" y="147319"/>
                  </a:moveTo>
                  <a:lnTo>
                    <a:pt x="217046" y="147875"/>
                  </a:lnTo>
                  <a:lnTo>
                    <a:pt x="217169" y="148081"/>
                  </a:lnTo>
                  <a:lnTo>
                    <a:pt x="216788" y="147319"/>
                  </a:lnTo>
                  <a:close/>
                </a:path>
                <a:path w="287655" h="294639">
                  <a:moveTo>
                    <a:pt x="222980" y="126873"/>
                  </a:moveTo>
                  <a:lnTo>
                    <a:pt x="204469" y="126873"/>
                  </a:lnTo>
                  <a:lnTo>
                    <a:pt x="204850" y="127507"/>
                  </a:lnTo>
                  <a:lnTo>
                    <a:pt x="217046" y="147875"/>
                  </a:lnTo>
                  <a:lnTo>
                    <a:pt x="216788" y="147319"/>
                  </a:lnTo>
                  <a:lnTo>
                    <a:pt x="234334" y="147319"/>
                  </a:lnTo>
                  <a:lnTo>
                    <a:pt x="231012" y="140207"/>
                  </a:lnTo>
                  <a:lnTo>
                    <a:pt x="222980" y="126873"/>
                  </a:lnTo>
                  <a:close/>
                </a:path>
                <a:path w="287655" h="294639">
                  <a:moveTo>
                    <a:pt x="204846" y="127502"/>
                  </a:moveTo>
                  <a:close/>
                </a:path>
                <a:path w="287655" h="294639">
                  <a:moveTo>
                    <a:pt x="210020" y="107696"/>
                  </a:moveTo>
                  <a:lnTo>
                    <a:pt x="190373" y="107696"/>
                  </a:lnTo>
                  <a:lnTo>
                    <a:pt x="190881" y="108330"/>
                  </a:lnTo>
                  <a:lnTo>
                    <a:pt x="204846" y="127502"/>
                  </a:lnTo>
                  <a:lnTo>
                    <a:pt x="204469" y="126873"/>
                  </a:lnTo>
                  <a:lnTo>
                    <a:pt x="222980" y="126873"/>
                  </a:lnTo>
                  <a:lnTo>
                    <a:pt x="217931" y="118490"/>
                  </a:lnTo>
                  <a:lnTo>
                    <a:pt x="210020" y="107696"/>
                  </a:lnTo>
                  <a:close/>
                </a:path>
                <a:path w="287655" h="294639">
                  <a:moveTo>
                    <a:pt x="190642" y="108064"/>
                  </a:moveTo>
                  <a:lnTo>
                    <a:pt x="190837" y="108330"/>
                  </a:lnTo>
                  <a:lnTo>
                    <a:pt x="190642" y="108064"/>
                  </a:lnTo>
                  <a:close/>
                </a:path>
                <a:path w="287655" h="294639">
                  <a:moveTo>
                    <a:pt x="190373" y="107696"/>
                  </a:moveTo>
                  <a:lnTo>
                    <a:pt x="190642" y="108064"/>
                  </a:lnTo>
                  <a:lnTo>
                    <a:pt x="190881" y="108330"/>
                  </a:lnTo>
                  <a:lnTo>
                    <a:pt x="190373" y="107696"/>
                  </a:lnTo>
                  <a:close/>
                </a:path>
                <a:path w="287655" h="294639">
                  <a:moveTo>
                    <a:pt x="195804" y="90042"/>
                  </a:moveTo>
                  <a:lnTo>
                    <a:pt x="174498" y="90042"/>
                  </a:lnTo>
                  <a:lnTo>
                    <a:pt x="175006" y="90550"/>
                  </a:lnTo>
                  <a:lnTo>
                    <a:pt x="190642" y="108064"/>
                  </a:lnTo>
                  <a:lnTo>
                    <a:pt x="190373" y="107696"/>
                  </a:lnTo>
                  <a:lnTo>
                    <a:pt x="210020" y="107696"/>
                  </a:lnTo>
                  <a:lnTo>
                    <a:pt x="202945" y="98043"/>
                  </a:lnTo>
                  <a:lnTo>
                    <a:pt x="195804" y="90042"/>
                  </a:lnTo>
                  <a:close/>
                </a:path>
                <a:path w="287655" h="294639">
                  <a:moveTo>
                    <a:pt x="174678" y="90243"/>
                  </a:moveTo>
                  <a:lnTo>
                    <a:pt x="174953" y="90550"/>
                  </a:lnTo>
                  <a:lnTo>
                    <a:pt x="174678" y="90243"/>
                  </a:lnTo>
                  <a:close/>
                </a:path>
                <a:path w="287655" h="294639">
                  <a:moveTo>
                    <a:pt x="174498" y="90042"/>
                  </a:moveTo>
                  <a:lnTo>
                    <a:pt x="174678" y="90243"/>
                  </a:lnTo>
                  <a:lnTo>
                    <a:pt x="175006" y="90550"/>
                  </a:lnTo>
                  <a:lnTo>
                    <a:pt x="174498" y="90042"/>
                  </a:lnTo>
                  <a:close/>
                </a:path>
                <a:path w="287655" h="294639">
                  <a:moveTo>
                    <a:pt x="180368" y="73787"/>
                  </a:moveTo>
                  <a:lnTo>
                    <a:pt x="157099" y="73787"/>
                  </a:lnTo>
                  <a:lnTo>
                    <a:pt x="157733" y="74295"/>
                  </a:lnTo>
                  <a:lnTo>
                    <a:pt x="174678" y="90243"/>
                  </a:lnTo>
                  <a:lnTo>
                    <a:pt x="174498" y="90042"/>
                  </a:lnTo>
                  <a:lnTo>
                    <a:pt x="195804" y="90042"/>
                  </a:lnTo>
                  <a:lnTo>
                    <a:pt x="186055" y="79121"/>
                  </a:lnTo>
                  <a:lnTo>
                    <a:pt x="180368" y="73787"/>
                  </a:lnTo>
                  <a:close/>
                </a:path>
                <a:path w="287655" h="294639">
                  <a:moveTo>
                    <a:pt x="157243" y="73922"/>
                  </a:moveTo>
                  <a:lnTo>
                    <a:pt x="157641" y="74295"/>
                  </a:lnTo>
                  <a:lnTo>
                    <a:pt x="157243" y="73922"/>
                  </a:lnTo>
                  <a:close/>
                </a:path>
                <a:path w="287655" h="294639">
                  <a:moveTo>
                    <a:pt x="157099" y="73787"/>
                  </a:moveTo>
                  <a:lnTo>
                    <a:pt x="157243" y="73922"/>
                  </a:lnTo>
                  <a:lnTo>
                    <a:pt x="157733" y="74295"/>
                  </a:lnTo>
                  <a:lnTo>
                    <a:pt x="157099" y="73787"/>
                  </a:lnTo>
                  <a:close/>
                </a:path>
                <a:path w="287655" h="294639">
                  <a:moveTo>
                    <a:pt x="164442" y="59436"/>
                  </a:moveTo>
                  <a:lnTo>
                    <a:pt x="138175" y="59436"/>
                  </a:lnTo>
                  <a:lnTo>
                    <a:pt x="138683" y="59816"/>
                  </a:lnTo>
                  <a:lnTo>
                    <a:pt x="157243" y="73922"/>
                  </a:lnTo>
                  <a:lnTo>
                    <a:pt x="157099" y="73787"/>
                  </a:lnTo>
                  <a:lnTo>
                    <a:pt x="180368" y="73787"/>
                  </a:lnTo>
                  <a:lnTo>
                    <a:pt x="167639" y="61849"/>
                  </a:lnTo>
                  <a:lnTo>
                    <a:pt x="164442" y="59436"/>
                  </a:lnTo>
                  <a:close/>
                </a:path>
                <a:path w="287655" h="294639">
                  <a:moveTo>
                    <a:pt x="138649" y="59795"/>
                  </a:moveTo>
                  <a:close/>
                </a:path>
                <a:path w="287655" h="294639">
                  <a:moveTo>
                    <a:pt x="117746" y="46874"/>
                  </a:moveTo>
                  <a:lnTo>
                    <a:pt x="138649" y="59795"/>
                  </a:lnTo>
                  <a:lnTo>
                    <a:pt x="138175" y="59436"/>
                  </a:lnTo>
                  <a:lnTo>
                    <a:pt x="164442" y="59436"/>
                  </a:lnTo>
                  <a:lnTo>
                    <a:pt x="148288" y="47243"/>
                  </a:lnTo>
                  <a:lnTo>
                    <a:pt x="118490" y="47243"/>
                  </a:lnTo>
                  <a:lnTo>
                    <a:pt x="117746" y="46874"/>
                  </a:lnTo>
                  <a:close/>
                </a:path>
                <a:path w="287655" h="294639">
                  <a:moveTo>
                    <a:pt x="147783" y="46862"/>
                  </a:moveTo>
                  <a:lnTo>
                    <a:pt x="117729" y="46862"/>
                  </a:lnTo>
                  <a:lnTo>
                    <a:pt x="118490" y="47243"/>
                  </a:lnTo>
                  <a:lnTo>
                    <a:pt x="148288" y="47243"/>
                  </a:lnTo>
                  <a:lnTo>
                    <a:pt x="147783" y="46862"/>
                  </a:lnTo>
                  <a:close/>
                </a:path>
                <a:path w="287655" h="294639">
                  <a:moveTo>
                    <a:pt x="130745" y="36195"/>
                  </a:moveTo>
                  <a:lnTo>
                    <a:pt x="96265" y="36195"/>
                  </a:lnTo>
                  <a:lnTo>
                    <a:pt x="117746" y="46874"/>
                  </a:lnTo>
                  <a:lnTo>
                    <a:pt x="147783" y="46862"/>
                  </a:lnTo>
                  <a:lnTo>
                    <a:pt x="147446" y="46609"/>
                  </a:lnTo>
                  <a:lnTo>
                    <a:pt x="130745" y="36195"/>
                  </a:lnTo>
                  <a:close/>
                </a:path>
                <a:path w="287655" h="294639">
                  <a:moveTo>
                    <a:pt x="73532" y="27686"/>
                  </a:moveTo>
                  <a:lnTo>
                    <a:pt x="96900" y="36575"/>
                  </a:lnTo>
                  <a:lnTo>
                    <a:pt x="96265" y="36195"/>
                  </a:lnTo>
                  <a:lnTo>
                    <a:pt x="130745" y="36195"/>
                  </a:lnTo>
                  <a:lnTo>
                    <a:pt x="125856" y="33147"/>
                  </a:lnTo>
                  <a:lnTo>
                    <a:pt x="115009" y="27812"/>
                  </a:lnTo>
                  <a:lnTo>
                    <a:pt x="74168" y="27812"/>
                  </a:lnTo>
                  <a:lnTo>
                    <a:pt x="73532" y="27686"/>
                  </a:lnTo>
                  <a:close/>
                </a:path>
                <a:path w="287655" h="294639">
                  <a:moveTo>
                    <a:pt x="101536" y="21336"/>
                  </a:moveTo>
                  <a:lnTo>
                    <a:pt x="49911" y="21336"/>
                  </a:lnTo>
                  <a:lnTo>
                    <a:pt x="62356" y="24384"/>
                  </a:lnTo>
                  <a:lnTo>
                    <a:pt x="61975" y="24384"/>
                  </a:lnTo>
                  <a:lnTo>
                    <a:pt x="74168" y="27812"/>
                  </a:lnTo>
                  <a:lnTo>
                    <a:pt x="115009" y="27812"/>
                  </a:lnTo>
                  <a:lnTo>
                    <a:pt x="102869" y="21843"/>
                  </a:lnTo>
                  <a:lnTo>
                    <a:pt x="101536" y="21336"/>
                  </a:lnTo>
                  <a:close/>
                </a:path>
                <a:path w="287655" h="294639">
                  <a:moveTo>
                    <a:pt x="95535" y="19050"/>
                  </a:moveTo>
                  <a:lnTo>
                    <a:pt x="37845" y="19050"/>
                  </a:lnTo>
                  <a:lnTo>
                    <a:pt x="50418" y="21462"/>
                  </a:lnTo>
                  <a:lnTo>
                    <a:pt x="49911" y="21336"/>
                  </a:lnTo>
                  <a:lnTo>
                    <a:pt x="101536" y="21336"/>
                  </a:lnTo>
                  <a:lnTo>
                    <a:pt x="95535" y="19050"/>
                  </a:lnTo>
                  <a:close/>
                </a:path>
                <a:path w="287655" h="294639">
                  <a:moveTo>
                    <a:pt x="91201" y="17399"/>
                  </a:moveTo>
                  <a:lnTo>
                    <a:pt x="25400" y="17399"/>
                  </a:lnTo>
                  <a:lnTo>
                    <a:pt x="38226" y="19176"/>
                  </a:lnTo>
                  <a:lnTo>
                    <a:pt x="37845" y="19050"/>
                  </a:lnTo>
                  <a:lnTo>
                    <a:pt x="95535" y="19050"/>
                  </a:lnTo>
                  <a:lnTo>
                    <a:pt x="91201" y="17399"/>
                  </a:lnTo>
                  <a:close/>
                </a:path>
                <a:path w="287655" h="294639">
                  <a:moveTo>
                    <a:pt x="635" y="0"/>
                  </a:moveTo>
                  <a:lnTo>
                    <a:pt x="0" y="15875"/>
                  </a:lnTo>
                  <a:lnTo>
                    <a:pt x="13207" y="16383"/>
                  </a:lnTo>
                  <a:lnTo>
                    <a:pt x="12826" y="16383"/>
                  </a:lnTo>
                  <a:lnTo>
                    <a:pt x="25781" y="17525"/>
                  </a:lnTo>
                  <a:lnTo>
                    <a:pt x="25400" y="17399"/>
                  </a:lnTo>
                  <a:lnTo>
                    <a:pt x="91201" y="17399"/>
                  </a:lnTo>
                  <a:lnTo>
                    <a:pt x="53593" y="5968"/>
                  </a:lnTo>
                  <a:lnTo>
                    <a:pt x="13969" y="50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93263" y="3462528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19" h="56514">
                  <a:moveTo>
                    <a:pt x="28956" y="0"/>
                  </a:moveTo>
                  <a:lnTo>
                    <a:pt x="17680" y="2208"/>
                  </a:lnTo>
                  <a:lnTo>
                    <a:pt x="8477" y="8239"/>
                  </a:lnTo>
                  <a:lnTo>
                    <a:pt x="2274" y="17198"/>
                  </a:lnTo>
                  <a:lnTo>
                    <a:pt x="0" y="28194"/>
                  </a:lnTo>
                  <a:lnTo>
                    <a:pt x="2274" y="39189"/>
                  </a:lnTo>
                  <a:lnTo>
                    <a:pt x="8477" y="48148"/>
                  </a:lnTo>
                  <a:lnTo>
                    <a:pt x="17680" y="54179"/>
                  </a:lnTo>
                  <a:lnTo>
                    <a:pt x="28956" y="56387"/>
                  </a:lnTo>
                  <a:lnTo>
                    <a:pt x="40231" y="54179"/>
                  </a:lnTo>
                  <a:lnTo>
                    <a:pt x="49434" y="48148"/>
                  </a:lnTo>
                  <a:lnTo>
                    <a:pt x="55637" y="39189"/>
                  </a:lnTo>
                  <a:lnTo>
                    <a:pt x="57912" y="28194"/>
                  </a:lnTo>
                  <a:lnTo>
                    <a:pt x="55637" y="17198"/>
                  </a:lnTo>
                  <a:lnTo>
                    <a:pt x="49434" y="8239"/>
                  </a:lnTo>
                  <a:lnTo>
                    <a:pt x="40231" y="2208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13660" y="3384804"/>
              <a:ext cx="232410" cy="309880"/>
            </a:xfrm>
            <a:custGeom>
              <a:avLst/>
              <a:gdLst/>
              <a:ahLst/>
              <a:cxnLst/>
              <a:rect l="l" t="t" r="r" b="b"/>
              <a:pathLst>
                <a:path w="232410" h="309879">
                  <a:moveTo>
                    <a:pt x="168962" y="28299"/>
                  </a:moveTo>
                  <a:lnTo>
                    <a:pt x="121665" y="66294"/>
                  </a:lnTo>
                  <a:lnTo>
                    <a:pt x="87375" y="102743"/>
                  </a:lnTo>
                  <a:lnTo>
                    <a:pt x="58165" y="142875"/>
                  </a:lnTo>
                  <a:lnTo>
                    <a:pt x="34289" y="186436"/>
                  </a:lnTo>
                  <a:lnTo>
                    <a:pt x="16001" y="232791"/>
                  </a:lnTo>
                  <a:lnTo>
                    <a:pt x="3682" y="281432"/>
                  </a:lnTo>
                  <a:lnTo>
                    <a:pt x="0" y="306070"/>
                  </a:lnTo>
                  <a:lnTo>
                    <a:pt x="25145" y="309880"/>
                  </a:lnTo>
                  <a:lnTo>
                    <a:pt x="28694" y="286512"/>
                  </a:lnTo>
                  <a:lnTo>
                    <a:pt x="33738" y="263398"/>
                  </a:lnTo>
                  <a:lnTo>
                    <a:pt x="40165" y="240919"/>
                  </a:lnTo>
                  <a:lnTo>
                    <a:pt x="48132" y="218186"/>
                  </a:lnTo>
                  <a:lnTo>
                    <a:pt x="57075" y="197612"/>
                  </a:lnTo>
                  <a:lnTo>
                    <a:pt x="68071" y="176149"/>
                  </a:lnTo>
                  <a:lnTo>
                    <a:pt x="79509" y="156845"/>
                  </a:lnTo>
                  <a:lnTo>
                    <a:pt x="79375" y="156845"/>
                  </a:lnTo>
                  <a:lnTo>
                    <a:pt x="92963" y="136906"/>
                  </a:lnTo>
                  <a:lnTo>
                    <a:pt x="106696" y="119253"/>
                  </a:lnTo>
                  <a:lnTo>
                    <a:pt x="107187" y="118618"/>
                  </a:lnTo>
                  <a:lnTo>
                    <a:pt x="122234" y="101600"/>
                  </a:lnTo>
                  <a:lnTo>
                    <a:pt x="139319" y="84455"/>
                  </a:lnTo>
                  <a:lnTo>
                    <a:pt x="139526" y="84455"/>
                  </a:lnTo>
                  <a:lnTo>
                    <a:pt x="156399" y="69469"/>
                  </a:lnTo>
                  <a:lnTo>
                    <a:pt x="166323" y="61650"/>
                  </a:lnTo>
                  <a:lnTo>
                    <a:pt x="187013" y="29288"/>
                  </a:lnTo>
                  <a:lnTo>
                    <a:pt x="168962" y="28299"/>
                  </a:lnTo>
                  <a:close/>
                </a:path>
                <a:path w="232410" h="309879">
                  <a:moveTo>
                    <a:pt x="28828" y="285623"/>
                  </a:moveTo>
                  <a:lnTo>
                    <a:pt x="28575" y="286512"/>
                  </a:lnTo>
                  <a:lnTo>
                    <a:pt x="28828" y="285623"/>
                  </a:lnTo>
                  <a:close/>
                </a:path>
                <a:path w="232410" h="309879">
                  <a:moveTo>
                    <a:pt x="33908" y="262636"/>
                  </a:moveTo>
                  <a:lnTo>
                    <a:pt x="33655" y="263398"/>
                  </a:lnTo>
                  <a:lnTo>
                    <a:pt x="33908" y="262636"/>
                  </a:lnTo>
                  <a:close/>
                </a:path>
                <a:path w="232410" h="309879">
                  <a:moveTo>
                    <a:pt x="40320" y="240384"/>
                  </a:moveTo>
                  <a:lnTo>
                    <a:pt x="40131" y="240919"/>
                  </a:lnTo>
                  <a:lnTo>
                    <a:pt x="40320" y="240384"/>
                  </a:lnTo>
                  <a:close/>
                </a:path>
                <a:path w="232410" h="309879">
                  <a:moveTo>
                    <a:pt x="40400" y="240157"/>
                  </a:moveTo>
                  <a:lnTo>
                    <a:pt x="40320" y="240384"/>
                  </a:lnTo>
                  <a:lnTo>
                    <a:pt x="40400" y="240157"/>
                  </a:lnTo>
                  <a:close/>
                </a:path>
                <a:path w="232410" h="309879">
                  <a:moveTo>
                    <a:pt x="48207" y="218186"/>
                  </a:moveTo>
                  <a:lnTo>
                    <a:pt x="47878" y="218948"/>
                  </a:lnTo>
                  <a:lnTo>
                    <a:pt x="48207" y="218186"/>
                  </a:lnTo>
                  <a:close/>
                </a:path>
                <a:path w="232410" h="309879">
                  <a:moveTo>
                    <a:pt x="57345" y="196984"/>
                  </a:moveTo>
                  <a:lnTo>
                    <a:pt x="57022" y="197612"/>
                  </a:lnTo>
                  <a:lnTo>
                    <a:pt x="57345" y="196984"/>
                  </a:lnTo>
                  <a:close/>
                </a:path>
                <a:path w="232410" h="309879">
                  <a:moveTo>
                    <a:pt x="68139" y="176149"/>
                  </a:moveTo>
                  <a:lnTo>
                    <a:pt x="67690" y="176911"/>
                  </a:lnTo>
                  <a:lnTo>
                    <a:pt x="68139" y="176149"/>
                  </a:lnTo>
                  <a:close/>
                </a:path>
                <a:path w="232410" h="309879">
                  <a:moveTo>
                    <a:pt x="79882" y="156210"/>
                  </a:moveTo>
                  <a:lnTo>
                    <a:pt x="79375" y="156845"/>
                  </a:lnTo>
                  <a:lnTo>
                    <a:pt x="79509" y="156845"/>
                  </a:lnTo>
                  <a:lnTo>
                    <a:pt x="79882" y="156210"/>
                  </a:lnTo>
                  <a:close/>
                </a:path>
                <a:path w="232410" h="309879">
                  <a:moveTo>
                    <a:pt x="93045" y="136906"/>
                  </a:moveTo>
                  <a:lnTo>
                    <a:pt x="92456" y="137668"/>
                  </a:lnTo>
                  <a:lnTo>
                    <a:pt x="93045" y="136906"/>
                  </a:lnTo>
                  <a:close/>
                </a:path>
                <a:path w="232410" h="309879">
                  <a:moveTo>
                    <a:pt x="106818" y="119095"/>
                  </a:moveTo>
                  <a:lnTo>
                    <a:pt x="106680" y="119253"/>
                  </a:lnTo>
                  <a:lnTo>
                    <a:pt x="106818" y="119095"/>
                  </a:lnTo>
                  <a:close/>
                </a:path>
                <a:path w="232410" h="309879">
                  <a:moveTo>
                    <a:pt x="107239" y="118618"/>
                  </a:moveTo>
                  <a:lnTo>
                    <a:pt x="106818" y="119095"/>
                  </a:lnTo>
                  <a:lnTo>
                    <a:pt x="107239" y="118618"/>
                  </a:lnTo>
                  <a:close/>
                </a:path>
                <a:path w="232410" h="309879">
                  <a:moveTo>
                    <a:pt x="231496" y="6858"/>
                  </a:moveTo>
                  <a:lnTo>
                    <a:pt x="202945" y="6858"/>
                  </a:lnTo>
                  <a:lnTo>
                    <a:pt x="216026" y="28701"/>
                  </a:lnTo>
                  <a:lnTo>
                    <a:pt x="195443" y="41027"/>
                  </a:lnTo>
                  <a:lnTo>
                    <a:pt x="175006" y="54863"/>
                  </a:lnTo>
                  <a:lnTo>
                    <a:pt x="166323" y="61650"/>
                  </a:lnTo>
                  <a:lnTo>
                    <a:pt x="151256" y="85217"/>
                  </a:lnTo>
                  <a:lnTo>
                    <a:pt x="147574" y="91186"/>
                  </a:lnTo>
                  <a:lnTo>
                    <a:pt x="149225" y="99060"/>
                  </a:lnTo>
                  <a:lnTo>
                    <a:pt x="155194" y="102743"/>
                  </a:lnTo>
                  <a:lnTo>
                    <a:pt x="161036" y="106553"/>
                  </a:lnTo>
                  <a:lnTo>
                    <a:pt x="168909" y="104901"/>
                  </a:lnTo>
                  <a:lnTo>
                    <a:pt x="231496" y="6858"/>
                  </a:lnTo>
                  <a:close/>
                </a:path>
                <a:path w="232410" h="309879">
                  <a:moveTo>
                    <a:pt x="122681" y="101092"/>
                  </a:moveTo>
                  <a:lnTo>
                    <a:pt x="122174" y="101600"/>
                  </a:lnTo>
                  <a:lnTo>
                    <a:pt x="122681" y="101092"/>
                  </a:lnTo>
                  <a:close/>
                </a:path>
                <a:path w="232410" h="309879">
                  <a:moveTo>
                    <a:pt x="139526" y="84455"/>
                  </a:moveTo>
                  <a:lnTo>
                    <a:pt x="139319" y="84455"/>
                  </a:lnTo>
                  <a:lnTo>
                    <a:pt x="138811" y="85090"/>
                  </a:lnTo>
                  <a:lnTo>
                    <a:pt x="139526" y="84455"/>
                  </a:lnTo>
                  <a:close/>
                </a:path>
                <a:path w="232410" h="309879">
                  <a:moveTo>
                    <a:pt x="156868" y="69052"/>
                  </a:moveTo>
                  <a:lnTo>
                    <a:pt x="156337" y="69469"/>
                  </a:lnTo>
                  <a:lnTo>
                    <a:pt x="156868" y="69052"/>
                  </a:lnTo>
                  <a:close/>
                </a:path>
                <a:path w="232410" h="309879">
                  <a:moveTo>
                    <a:pt x="187013" y="29288"/>
                  </a:moveTo>
                  <a:lnTo>
                    <a:pt x="166323" y="61650"/>
                  </a:lnTo>
                  <a:lnTo>
                    <a:pt x="175640" y="54356"/>
                  </a:lnTo>
                  <a:lnTo>
                    <a:pt x="194890" y="41401"/>
                  </a:lnTo>
                  <a:lnTo>
                    <a:pt x="213057" y="30480"/>
                  </a:lnTo>
                  <a:lnTo>
                    <a:pt x="208787" y="30480"/>
                  </a:lnTo>
                  <a:lnTo>
                    <a:pt x="187013" y="29288"/>
                  </a:lnTo>
                  <a:close/>
                </a:path>
                <a:path w="232410" h="309879">
                  <a:moveTo>
                    <a:pt x="175756" y="54356"/>
                  </a:moveTo>
                  <a:lnTo>
                    <a:pt x="175006" y="54863"/>
                  </a:lnTo>
                  <a:lnTo>
                    <a:pt x="175756" y="54356"/>
                  </a:lnTo>
                  <a:close/>
                </a:path>
                <a:path w="232410" h="309879">
                  <a:moveTo>
                    <a:pt x="195443" y="41027"/>
                  </a:moveTo>
                  <a:lnTo>
                    <a:pt x="194818" y="41401"/>
                  </a:lnTo>
                  <a:lnTo>
                    <a:pt x="195443" y="41027"/>
                  </a:lnTo>
                  <a:close/>
                </a:path>
                <a:path w="232410" h="309879">
                  <a:moveTo>
                    <a:pt x="198755" y="10922"/>
                  </a:moveTo>
                  <a:lnTo>
                    <a:pt x="187013" y="29288"/>
                  </a:lnTo>
                  <a:lnTo>
                    <a:pt x="208787" y="30480"/>
                  </a:lnTo>
                  <a:lnTo>
                    <a:pt x="198755" y="10922"/>
                  </a:lnTo>
                  <a:close/>
                </a:path>
                <a:path w="232410" h="309879">
                  <a:moveTo>
                    <a:pt x="205379" y="10922"/>
                  </a:moveTo>
                  <a:lnTo>
                    <a:pt x="198755" y="10922"/>
                  </a:lnTo>
                  <a:lnTo>
                    <a:pt x="208787" y="30480"/>
                  </a:lnTo>
                  <a:lnTo>
                    <a:pt x="213057" y="30480"/>
                  </a:lnTo>
                  <a:lnTo>
                    <a:pt x="216026" y="28701"/>
                  </a:lnTo>
                  <a:lnTo>
                    <a:pt x="205379" y="10922"/>
                  </a:lnTo>
                  <a:close/>
                </a:path>
                <a:path w="232410" h="309879">
                  <a:moveTo>
                    <a:pt x="202945" y="6858"/>
                  </a:moveTo>
                  <a:lnTo>
                    <a:pt x="181356" y="19812"/>
                  </a:lnTo>
                  <a:lnTo>
                    <a:pt x="168962" y="28299"/>
                  </a:lnTo>
                  <a:lnTo>
                    <a:pt x="187013" y="29288"/>
                  </a:lnTo>
                  <a:lnTo>
                    <a:pt x="198755" y="10922"/>
                  </a:lnTo>
                  <a:lnTo>
                    <a:pt x="205379" y="10922"/>
                  </a:lnTo>
                  <a:lnTo>
                    <a:pt x="202945" y="6858"/>
                  </a:lnTo>
                  <a:close/>
                </a:path>
                <a:path w="232410" h="309879">
                  <a:moveTo>
                    <a:pt x="115062" y="0"/>
                  </a:moveTo>
                  <a:lnTo>
                    <a:pt x="109093" y="5334"/>
                  </a:lnTo>
                  <a:lnTo>
                    <a:pt x="108331" y="19304"/>
                  </a:lnTo>
                  <a:lnTo>
                    <a:pt x="113664" y="25273"/>
                  </a:lnTo>
                  <a:lnTo>
                    <a:pt x="168962" y="28299"/>
                  </a:lnTo>
                  <a:lnTo>
                    <a:pt x="181356" y="19812"/>
                  </a:lnTo>
                  <a:lnTo>
                    <a:pt x="202945" y="6858"/>
                  </a:lnTo>
                  <a:lnTo>
                    <a:pt x="231496" y="6858"/>
                  </a:lnTo>
                  <a:lnTo>
                    <a:pt x="231901" y="6223"/>
                  </a:lnTo>
                  <a:lnTo>
                    <a:pt x="115062" y="0"/>
                  </a:lnTo>
                  <a:close/>
                </a:path>
              </a:pathLst>
            </a:custGeom>
            <a:solidFill>
              <a:srgbClr val="03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46019" y="3537204"/>
              <a:ext cx="144780" cy="431800"/>
            </a:xfrm>
            <a:custGeom>
              <a:avLst/>
              <a:gdLst/>
              <a:ahLst/>
              <a:cxnLst/>
              <a:rect l="l" t="t" r="r" b="b"/>
              <a:pathLst>
                <a:path w="144780" h="431800">
                  <a:moveTo>
                    <a:pt x="144780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144780" y="431292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6584" y="3202019"/>
              <a:ext cx="855980" cy="514984"/>
            </a:xfrm>
            <a:custGeom>
              <a:avLst/>
              <a:gdLst/>
              <a:ahLst/>
              <a:cxnLst/>
              <a:rect l="l" t="t" r="r" b="b"/>
              <a:pathLst>
                <a:path w="855980" h="514985">
                  <a:moveTo>
                    <a:pt x="349292" y="82581"/>
                  </a:moveTo>
                  <a:lnTo>
                    <a:pt x="407111" y="58523"/>
                  </a:lnTo>
                  <a:lnTo>
                    <a:pt x="463964" y="38558"/>
                  </a:lnTo>
                  <a:lnTo>
                    <a:pt x="519258" y="22705"/>
                  </a:lnTo>
                  <a:lnTo>
                    <a:pt x="572399" y="10981"/>
                  </a:lnTo>
                  <a:lnTo>
                    <a:pt x="622791" y="3407"/>
                  </a:lnTo>
                  <a:lnTo>
                    <a:pt x="669840" y="0"/>
                  </a:lnTo>
                  <a:lnTo>
                    <a:pt x="712953" y="778"/>
                  </a:lnTo>
                  <a:lnTo>
                    <a:pt x="751534" y="5760"/>
                  </a:lnTo>
                  <a:lnTo>
                    <a:pt x="812725" y="28412"/>
                  </a:lnTo>
                  <a:lnTo>
                    <a:pt x="848656" y="68103"/>
                  </a:lnTo>
                  <a:lnTo>
                    <a:pt x="855681" y="95945"/>
                  </a:lnTo>
                  <a:lnTo>
                    <a:pt x="853487" y="126518"/>
                  </a:lnTo>
                  <a:lnTo>
                    <a:pt x="823561" y="193605"/>
                  </a:lnTo>
                  <a:lnTo>
                    <a:pt x="796887" y="228994"/>
                  </a:lnTo>
                  <a:lnTo>
                    <a:pt x="763113" y="264862"/>
                  </a:lnTo>
                  <a:lnTo>
                    <a:pt x="722767" y="300648"/>
                  </a:lnTo>
                  <a:lnTo>
                    <a:pt x="676380" y="335788"/>
                  </a:lnTo>
                  <a:lnTo>
                    <a:pt x="624481" y="369719"/>
                  </a:lnTo>
                  <a:lnTo>
                    <a:pt x="567599" y="401879"/>
                  </a:lnTo>
                  <a:lnTo>
                    <a:pt x="506264" y="431704"/>
                  </a:lnTo>
                  <a:lnTo>
                    <a:pt x="443229" y="457776"/>
                  </a:lnTo>
                  <a:lnTo>
                    <a:pt x="381407" y="478963"/>
                  </a:lnTo>
                  <a:lnTo>
                    <a:pt x="321570" y="495246"/>
                  </a:lnTo>
                  <a:lnTo>
                    <a:pt x="264491" y="506602"/>
                  </a:lnTo>
                  <a:lnTo>
                    <a:pt x="210942" y="513009"/>
                  </a:lnTo>
                  <a:lnTo>
                    <a:pt x="161695" y="514445"/>
                  </a:lnTo>
                  <a:lnTo>
                    <a:pt x="117523" y="510889"/>
                  </a:lnTo>
                  <a:lnTo>
                    <a:pt x="79198" y="502320"/>
                  </a:lnTo>
                  <a:lnTo>
                    <a:pt x="23178" y="470051"/>
                  </a:lnTo>
                  <a:lnTo>
                    <a:pt x="0" y="418467"/>
                  </a:lnTo>
                  <a:lnTo>
                    <a:pt x="2185" y="387894"/>
                  </a:lnTo>
                  <a:lnTo>
                    <a:pt x="32085" y="320801"/>
                  </a:lnTo>
                  <a:lnTo>
                    <a:pt x="58742" y="285407"/>
                  </a:lnTo>
                  <a:lnTo>
                    <a:pt x="92499" y="249529"/>
                  </a:lnTo>
                  <a:lnTo>
                    <a:pt x="132828" y="213732"/>
                  </a:lnTo>
                  <a:lnTo>
                    <a:pt x="179200" y="178576"/>
                  </a:lnTo>
                  <a:lnTo>
                    <a:pt x="231087" y="144624"/>
                  </a:lnTo>
                  <a:lnTo>
                    <a:pt x="287961" y="112439"/>
                  </a:lnTo>
                  <a:lnTo>
                    <a:pt x="349292" y="82581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980597" y="5070813"/>
            <a:ext cx="314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86000" y="4578096"/>
            <a:ext cx="614680" cy="615950"/>
            <a:chOff x="2286000" y="4578096"/>
            <a:chExt cx="614680" cy="615950"/>
          </a:xfrm>
        </p:grpSpPr>
        <p:sp>
          <p:nvSpPr>
            <p:cNvPr id="56" name="object 56"/>
            <p:cNvSpPr/>
            <p:nvPr/>
          </p:nvSpPr>
          <p:spPr>
            <a:xfrm>
              <a:off x="2286000" y="4578096"/>
              <a:ext cx="614680" cy="615950"/>
            </a:xfrm>
            <a:custGeom>
              <a:avLst/>
              <a:gdLst/>
              <a:ahLst/>
              <a:cxnLst/>
              <a:rect l="l" t="t" r="r" b="b"/>
              <a:pathLst>
                <a:path w="614680" h="615950">
                  <a:moveTo>
                    <a:pt x="307086" y="0"/>
                  </a:moveTo>
                  <a:lnTo>
                    <a:pt x="261719" y="3337"/>
                  </a:lnTo>
                  <a:lnTo>
                    <a:pt x="218415" y="13031"/>
                  </a:lnTo>
                  <a:lnTo>
                    <a:pt x="177649" y="28606"/>
                  </a:lnTo>
                  <a:lnTo>
                    <a:pt x="139898" y="49587"/>
                  </a:lnTo>
                  <a:lnTo>
                    <a:pt x="105636" y="75498"/>
                  </a:lnTo>
                  <a:lnTo>
                    <a:pt x="75341" y="105863"/>
                  </a:lnTo>
                  <a:lnTo>
                    <a:pt x="49487" y="140206"/>
                  </a:lnTo>
                  <a:lnTo>
                    <a:pt x="28550" y="178052"/>
                  </a:lnTo>
                  <a:lnTo>
                    <a:pt x="13006" y="218925"/>
                  </a:lnTo>
                  <a:lnTo>
                    <a:pt x="3330" y="262348"/>
                  </a:lnTo>
                  <a:lnTo>
                    <a:pt x="0" y="307847"/>
                  </a:lnTo>
                  <a:lnTo>
                    <a:pt x="3330" y="353347"/>
                  </a:lnTo>
                  <a:lnTo>
                    <a:pt x="13006" y="396770"/>
                  </a:lnTo>
                  <a:lnTo>
                    <a:pt x="28550" y="437643"/>
                  </a:lnTo>
                  <a:lnTo>
                    <a:pt x="49487" y="475489"/>
                  </a:lnTo>
                  <a:lnTo>
                    <a:pt x="75341" y="509832"/>
                  </a:lnTo>
                  <a:lnTo>
                    <a:pt x="105636" y="540197"/>
                  </a:lnTo>
                  <a:lnTo>
                    <a:pt x="139898" y="566108"/>
                  </a:lnTo>
                  <a:lnTo>
                    <a:pt x="177649" y="587089"/>
                  </a:lnTo>
                  <a:lnTo>
                    <a:pt x="218415" y="602664"/>
                  </a:lnTo>
                  <a:lnTo>
                    <a:pt x="261719" y="612358"/>
                  </a:lnTo>
                  <a:lnTo>
                    <a:pt x="307086" y="615695"/>
                  </a:lnTo>
                  <a:lnTo>
                    <a:pt x="352452" y="612358"/>
                  </a:lnTo>
                  <a:lnTo>
                    <a:pt x="395756" y="602664"/>
                  </a:lnTo>
                  <a:lnTo>
                    <a:pt x="436522" y="587089"/>
                  </a:lnTo>
                  <a:lnTo>
                    <a:pt x="474273" y="566108"/>
                  </a:lnTo>
                  <a:lnTo>
                    <a:pt x="508535" y="540197"/>
                  </a:lnTo>
                  <a:lnTo>
                    <a:pt x="538830" y="509832"/>
                  </a:lnTo>
                  <a:lnTo>
                    <a:pt x="564684" y="475489"/>
                  </a:lnTo>
                  <a:lnTo>
                    <a:pt x="585621" y="437643"/>
                  </a:lnTo>
                  <a:lnTo>
                    <a:pt x="601165" y="396770"/>
                  </a:lnTo>
                  <a:lnTo>
                    <a:pt x="610841" y="353347"/>
                  </a:lnTo>
                  <a:lnTo>
                    <a:pt x="614172" y="307847"/>
                  </a:lnTo>
                  <a:lnTo>
                    <a:pt x="610841" y="262348"/>
                  </a:lnTo>
                  <a:lnTo>
                    <a:pt x="601165" y="218925"/>
                  </a:lnTo>
                  <a:lnTo>
                    <a:pt x="585621" y="178052"/>
                  </a:lnTo>
                  <a:lnTo>
                    <a:pt x="564684" y="140206"/>
                  </a:lnTo>
                  <a:lnTo>
                    <a:pt x="538830" y="105863"/>
                  </a:lnTo>
                  <a:lnTo>
                    <a:pt x="508535" y="75498"/>
                  </a:lnTo>
                  <a:lnTo>
                    <a:pt x="474273" y="49587"/>
                  </a:lnTo>
                  <a:lnTo>
                    <a:pt x="436522" y="28606"/>
                  </a:lnTo>
                  <a:lnTo>
                    <a:pt x="395756" y="13031"/>
                  </a:lnTo>
                  <a:lnTo>
                    <a:pt x="352452" y="3337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95728" y="4687824"/>
              <a:ext cx="394970" cy="396240"/>
            </a:xfrm>
            <a:custGeom>
              <a:avLst/>
              <a:gdLst/>
              <a:ahLst/>
              <a:cxnLst/>
              <a:rect l="l" t="t" r="r" b="b"/>
              <a:pathLst>
                <a:path w="394969" h="396239">
                  <a:moveTo>
                    <a:pt x="197358" y="0"/>
                  </a:moveTo>
                  <a:lnTo>
                    <a:pt x="152115" y="5229"/>
                  </a:lnTo>
                  <a:lnTo>
                    <a:pt x="110578" y="20127"/>
                  </a:lnTo>
                  <a:lnTo>
                    <a:pt x="73933" y="43507"/>
                  </a:lnTo>
                  <a:lnTo>
                    <a:pt x="43367" y="74182"/>
                  </a:lnTo>
                  <a:lnTo>
                    <a:pt x="20065" y="110967"/>
                  </a:lnTo>
                  <a:lnTo>
                    <a:pt x="5214" y="152675"/>
                  </a:lnTo>
                  <a:lnTo>
                    <a:pt x="0" y="198119"/>
                  </a:lnTo>
                  <a:lnTo>
                    <a:pt x="5214" y="243564"/>
                  </a:lnTo>
                  <a:lnTo>
                    <a:pt x="20065" y="285272"/>
                  </a:lnTo>
                  <a:lnTo>
                    <a:pt x="43367" y="322057"/>
                  </a:lnTo>
                  <a:lnTo>
                    <a:pt x="73933" y="352732"/>
                  </a:lnTo>
                  <a:lnTo>
                    <a:pt x="110578" y="376112"/>
                  </a:lnTo>
                  <a:lnTo>
                    <a:pt x="152115" y="391010"/>
                  </a:lnTo>
                  <a:lnTo>
                    <a:pt x="197358" y="396239"/>
                  </a:lnTo>
                  <a:lnTo>
                    <a:pt x="242600" y="391010"/>
                  </a:lnTo>
                  <a:lnTo>
                    <a:pt x="284137" y="376112"/>
                  </a:lnTo>
                  <a:lnTo>
                    <a:pt x="320782" y="352732"/>
                  </a:lnTo>
                  <a:lnTo>
                    <a:pt x="351348" y="322057"/>
                  </a:lnTo>
                  <a:lnTo>
                    <a:pt x="374650" y="285272"/>
                  </a:lnTo>
                  <a:lnTo>
                    <a:pt x="389501" y="243564"/>
                  </a:lnTo>
                  <a:lnTo>
                    <a:pt x="394716" y="198119"/>
                  </a:lnTo>
                  <a:lnTo>
                    <a:pt x="389501" y="152675"/>
                  </a:lnTo>
                  <a:lnTo>
                    <a:pt x="374650" y="110967"/>
                  </a:lnTo>
                  <a:lnTo>
                    <a:pt x="351348" y="74182"/>
                  </a:lnTo>
                  <a:lnTo>
                    <a:pt x="320782" y="43507"/>
                  </a:lnTo>
                  <a:lnTo>
                    <a:pt x="284137" y="20127"/>
                  </a:lnTo>
                  <a:lnTo>
                    <a:pt x="242600" y="5229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44495" y="4736592"/>
              <a:ext cx="297180" cy="299085"/>
            </a:xfrm>
            <a:custGeom>
              <a:avLst/>
              <a:gdLst/>
              <a:ahLst/>
              <a:cxnLst/>
              <a:rect l="l" t="t" r="r" b="b"/>
              <a:pathLst>
                <a:path w="297180" h="299085">
                  <a:moveTo>
                    <a:pt x="148590" y="0"/>
                  </a:moveTo>
                  <a:lnTo>
                    <a:pt x="101632" y="7619"/>
                  </a:lnTo>
                  <a:lnTo>
                    <a:pt x="60844" y="28834"/>
                  </a:lnTo>
                  <a:lnTo>
                    <a:pt x="28675" y="61173"/>
                  </a:lnTo>
                  <a:lnTo>
                    <a:pt x="7577" y="102168"/>
                  </a:lnTo>
                  <a:lnTo>
                    <a:pt x="0" y="149351"/>
                  </a:lnTo>
                  <a:lnTo>
                    <a:pt x="7577" y="196535"/>
                  </a:lnTo>
                  <a:lnTo>
                    <a:pt x="28675" y="237530"/>
                  </a:lnTo>
                  <a:lnTo>
                    <a:pt x="60844" y="269869"/>
                  </a:lnTo>
                  <a:lnTo>
                    <a:pt x="101632" y="291083"/>
                  </a:lnTo>
                  <a:lnTo>
                    <a:pt x="148590" y="298703"/>
                  </a:lnTo>
                  <a:lnTo>
                    <a:pt x="195547" y="291083"/>
                  </a:lnTo>
                  <a:lnTo>
                    <a:pt x="236335" y="269869"/>
                  </a:lnTo>
                  <a:lnTo>
                    <a:pt x="268504" y="237530"/>
                  </a:lnTo>
                  <a:lnTo>
                    <a:pt x="289602" y="196535"/>
                  </a:lnTo>
                  <a:lnTo>
                    <a:pt x="297180" y="149351"/>
                  </a:lnTo>
                  <a:lnTo>
                    <a:pt x="289602" y="102168"/>
                  </a:lnTo>
                  <a:lnTo>
                    <a:pt x="268504" y="61173"/>
                  </a:lnTo>
                  <a:lnTo>
                    <a:pt x="236335" y="28834"/>
                  </a:lnTo>
                  <a:lnTo>
                    <a:pt x="195547" y="7619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02534" y="4822063"/>
              <a:ext cx="184785" cy="139700"/>
            </a:xfrm>
            <a:custGeom>
              <a:avLst/>
              <a:gdLst/>
              <a:ahLst/>
              <a:cxnLst/>
              <a:rect l="l" t="t" r="r" b="b"/>
              <a:pathLst>
                <a:path w="184785" h="139700">
                  <a:moveTo>
                    <a:pt x="155956" y="0"/>
                  </a:moveTo>
                  <a:lnTo>
                    <a:pt x="0" y="89916"/>
                  </a:lnTo>
                  <a:lnTo>
                    <a:pt x="28447" y="139192"/>
                  </a:lnTo>
                  <a:lnTo>
                    <a:pt x="184276" y="49149"/>
                  </a:lnTo>
                  <a:lnTo>
                    <a:pt x="1559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13432" y="4855464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28956" y="0"/>
                  </a:moveTo>
                  <a:lnTo>
                    <a:pt x="17680" y="2274"/>
                  </a:lnTo>
                  <a:lnTo>
                    <a:pt x="8477" y="8477"/>
                  </a:lnTo>
                  <a:lnTo>
                    <a:pt x="2274" y="17680"/>
                  </a:lnTo>
                  <a:lnTo>
                    <a:pt x="0" y="28956"/>
                  </a:lnTo>
                  <a:lnTo>
                    <a:pt x="2274" y="40231"/>
                  </a:lnTo>
                  <a:lnTo>
                    <a:pt x="8477" y="49434"/>
                  </a:lnTo>
                  <a:lnTo>
                    <a:pt x="17680" y="55637"/>
                  </a:lnTo>
                  <a:lnTo>
                    <a:pt x="28956" y="57912"/>
                  </a:lnTo>
                  <a:lnTo>
                    <a:pt x="40231" y="55637"/>
                  </a:lnTo>
                  <a:lnTo>
                    <a:pt x="49434" y="49434"/>
                  </a:lnTo>
                  <a:lnTo>
                    <a:pt x="55637" y="40231"/>
                  </a:lnTo>
                  <a:lnTo>
                    <a:pt x="57912" y="28956"/>
                  </a:lnTo>
                  <a:lnTo>
                    <a:pt x="55637" y="17680"/>
                  </a:lnTo>
                  <a:lnTo>
                    <a:pt x="49434" y="8477"/>
                  </a:lnTo>
                  <a:lnTo>
                    <a:pt x="40231" y="2274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36407" y="5187956"/>
            <a:ext cx="1105474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700" b="1" spc="-40" dirty="0">
                <a:solidFill>
                  <a:srgbClr val="252525"/>
                </a:solidFill>
                <a:latin typeface="Tahoma"/>
                <a:cs typeface="Tahoma"/>
              </a:rPr>
              <a:t>BASE VEH Status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73579" y="4834128"/>
            <a:ext cx="299085" cy="1098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LOCK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371344" y="4460747"/>
            <a:ext cx="441959" cy="109855"/>
          </a:xfrm>
          <a:custGeom>
            <a:avLst/>
            <a:gdLst/>
            <a:ahLst/>
            <a:cxnLst/>
            <a:rect l="l" t="t" r="r" b="b"/>
            <a:pathLst>
              <a:path w="441960" h="109854">
                <a:moveTo>
                  <a:pt x="441959" y="0"/>
                </a:moveTo>
                <a:lnTo>
                  <a:pt x="0" y="0"/>
                </a:lnTo>
                <a:lnTo>
                  <a:pt x="0" y="109727"/>
                </a:lnTo>
                <a:lnTo>
                  <a:pt x="441959" y="109727"/>
                </a:lnTo>
                <a:lnTo>
                  <a:pt x="441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371344" y="4460747"/>
            <a:ext cx="441959" cy="1098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50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sz="700" b="1" spc="-55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7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700" b="1" spc="-10" dirty="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09316" y="4768596"/>
            <a:ext cx="347980" cy="205740"/>
          </a:xfrm>
          <a:custGeom>
            <a:avLst/>
            <a:gdLst/>
            <a:ahLst/>
            <a:cxnLst/>
            <a:rect l="l" t="t" r="r" b="b"/>
            <a:pathLst>
              <a:path w="347979" h="205739">
                <a:moveTo>
                  <a:pt x="347471" y="0"/>
                </a:moveTo>
                <a:lnTo>
                  <a:pt x="0" y="0"/>
                </a:lnTo>
                <a:lnTo>
                  <a:pt x="0" y="205739"/>
                </a:lnTo>
                <a:lnTo>
                  <a:pt x="347471" y="205739"/>
                </a:lnTo>
                <a:lnTo>
                  <a:pt x="34747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909316" y="4768596"/>
            <a:ext cx="34798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800"/>
              </a:lnSpc>
            </a:pPr>
            <a:r>
              <a:rPr sz="700" b="1" spc="-15" dirty="0">
                <a:solidFill>
                  <a:srgbClr val="585858"/>
                </a:solidFill>
                <a:latin typeface="Tahoma"/>
                <a:cs typeface="Tahoma"/>
              </a:rPr>
              <a:t>Start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09316" y="4872166"/>
            <a:ext cx="347980" cy="1022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805"/>
              </a:lnSpc>
            </a:pPr>
            <a:r>
              <a:rPr sz="700" b="1" spc="-15" dirty="0">
                <a:solidFill>
                  <a:srgbClr val="585858"/>
                </a:solidFill>
                <a:latin typeface="Tahoma"/>
                <a:cs typeface="Tahoma"/>
              </a:rPr>
              <a:t>vehicle</a:t>
            </a:r>
            <a:endParaRPr sz="700">
              <a:latin typeface="Tahoma"/>
              <a:cs typeface="Tahoma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9361"/>
              </p:ext>
            </p:extLst>
          </p:nvPr>
        </p:nvGraphicFramePr>
        <p:xfrm>
          <a:off x="9821937" y="827086"/>
          <a:ext cx="1662734" cy="858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6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650" spc="30" dirty="0">
                          <a:latin typeface="Arial MT"/>
                          <a:cs typeface="Arial MT"/>
                        </a:rPr>
                        <a:t>VEHICLE</a:t>
                      </a:r>
                      <a:r>
                        <a:rPr sz="6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2286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spc="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6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70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608462"/>
                  </a:ext>
                </a:extLst>
              </a:tr>
              <a:tr h="21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650" spc="30" dirty="0">
                          <a:latin typeface="Arial MT"/>
                          <a:cs typeface="Arial MT"/>
                        </a:rPr>
                        <a:t>Base </a:t>
                      </a:r>
                      <a:r>
                        <a:rPr lang="en-US" sz="650" spc="30" dirty="0" err="1">
                          <a:latin typeface="Arial MT"/>
                          <a:cs typeface="Arial MT"/>
                        </a:rPr>
                        <a:t>veh</a:t>
                      </a:r>
                      <a:r>
                        <a:rPr lang="en-US" sz="650" spc="30" dirty="0">
                          <a:latin typeface="Arial MT"/>
                          <a:cs typeface="Arial MT"/>
                        </a:rPr>
                        <a:t> status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object 116"/>
          <p:cNvSpPr txBox="1"/>
          <p:nvPr/>
        </p:nvSpPr>
        <p:spPr>
          <a:xfrm>
            <a:off x="693826" y="554838"/>
            <a:ext cx="322580" cy="2116455"/>
          </a:xfrm>
          <a:prstGeom prst="rect">
            <a:avLst/>
          </a:prstGeom>
        </p:spPr>
        <p:txBody>
          <a:bodyPr vert="horz" wrap="square" lIns="0" tIns="38735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050"/>
              </a:spcBef>
            </a:pPr>
            <a:r>
              <a:rPr sz="4400" b="1" spc="-1505" dirty="0">
                <a:solidFill>
                  <a:srgbClr val="7E7CE2"/>
                </a:solidFill>
                <a:latin typeface="Tahoma"/>
                <a:cs typeface="Tahoma"/>
              </a:rPr>
              <a:t>1</a:t>
            </a:r>
            <a:endParaRPr sz="4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sz="4400" b="1" spc="-465" dirty="0">
                <a:solidFill>
                  <a:srgbClr val="7E7CE2"/>
                </a:solidFill>
                <a:latin typeface="Tahoma"/>
                <a:cs typeface="Tahoma"/>
              </a:rPr>
              <a:t>2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86511" y="3213303"/>
            <a:ext cx="342900" cy="3116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4400" b="1" spc="-355" dirty="0">
                <a:solidFill>
                  <a:srgbClr val="7E7CE2"/>
                </a:solidFill>
                <a:latin typeface="Tahoma"/>
                <a:cs typeface="Tahoma"/>
              </a:rPr>
              <a:t>3</a:t>
            </a:r>
            <a:endParaRPr sz="4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4360"/>
              </a:spcBef>
            </a:pPr>
            <a:r>
              <a:rPr sz="4400" b="1" spc="-320" dirty="0">
                <a:solidFill>
                  <a:srgbClr val="7E7CE2"/>
                </a:solidFill>
                <a:latin typeface="Tahoma"/>
                <a:cs typeface="Tahoma"/>
              </a:rPr>
              <a:t>4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30"/>
              </a:spcBef>
            </a:pPr>
            <a:r>
              <a:rPr sz="4400" b="1" spc="-305" dirty="0">
                <a:solidFill>
                  <a:srgbClr val="7E7CE2"/>
                </a:solidFill>
                <a:latin typeface="Tahoma"/>
                <a:cs typeface="Tahoma"/>
              </a:rPr>
              <a:t>5</a:t>
            </a:r>
            <a:endParaRPr sz="4400">
              <a:latin typeface="Tahoma"/>
              <a:cs typeface="Tahoma"/>
            </a:endParaRPr>
          </a:p>
        </p:txBody>
      </p:sp>
      <p:graphicFrame>
        <p:nvGraphicFramePr>
          <p:cNvPr id="118" name="object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19174"/>
              </p:ext>
            </p:extLst>
          </p:nvPr>
        </p:nvGraphicFramePr>
        <p:xfrm>
          <a:off x="9682734" y="2003615"/>
          <a:ext cx="1847569" cy="925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lang="en-US" sz="700" spc="-20" dirty="0">
                          <a:latin typeface="Arial MT"/>
                          <a:cs typeface="Arial MT"/>
                        </a:rPr>
                        <a:t>VEHICLE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460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sz="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Status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sz="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16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F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358698"/>
                  </a:ext>
                </a:extLst>
              </a:tr>
              <a:tr h="22091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IN" sz="700" spc="-70" dirty="0">
                          <a:latin typeface="Arial MT"/>
                          <a:cs typeface="Arial MT"/>
                        </a:rPr>
                        <a:t>BASE VEH Status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270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AutoACC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9" name="object 119"/>
          <p:cNvGrpSpPr/>
          <p:nvPr/>
        </p:nvGrpSpPr>
        <p:grpSpPr>
          <a:xfrm>
            <a:off x="3319271" y="1873186"/>
            <a:ext cx="8555990" cy="4605655"/>
            <a:chOff x="3319271" y="1873186"/>
            <a:chExt cx="8555990" cy="4605655"/>
          </a:xfrm>
        </p:grpSpPr>
        <p:sp>
          <p:nvSpPr>
            <p:cNvPr id="120" name="object 120"/>
            <p:cNvSpPr/>
            <p:nvPr/>
          </p:nvSpPr>
          <p:spPr>
            <a:xfrm>
              <a:off x="9637013" y="1887473"/>
              <a:ext cx="2223770" cy="1031875"/>
            </a:xfrm>
            <a:custGeom>
              <a:avLst/>
              <a:gdLst/>
              <a:ahLst/>
              <a:cxnLst/>
              <a:rect l="l" t="t" r="r" b="b"/>
              <a:pathLst>
                <a:path w="2223770" h="1031875">
                  <a:moveTo>
                    <a:pt x="1111757" y="1031748"/>
                  </a:moveTo>
                  <a:lnTo>
                    <a:pt x="1046429" y="1030872"/>
                  </a:lnTo>
                  <a:lnTo>
                    <a:pt x="982096" y="1028276"/>
                  </a:lnTo>
                  <a:lnTo>
                    <a:pt x="918861" y="1024010"/>
                  </a:lnTo>
                  <a:lnTo>
                    <a:pt x="856830" y="1018120"/>
                  </a:lnTo>
                  <a:lnTo>
                    <a:pt x="796105" y="1010657"/>
                  </a:lnTo>
                  <a:lnTo>
                    <a:pt x="736792" y="1001668"/>
                  </a:lnTo>
                  <a:lnTo>
                    <a:pt x="678995" y="991201"/>
                  </a:lnTo>
                  <a:lnTo>
                    <a:pt x="622818" y="979305"/>
                  </a:lnTo>
                  <a:lnTo>
                    <a:pt x="568365" y="966029"/>
                  </a:lnTo>
                  <a:lnTo>
                    <a:pt x="515740" y="951420"/>
                  </a:lnTo>
                  <a:lnTo>
                    <a:pt x="465049" y="935528"/>
                  </a:lnTo>
                  <a:lnTo>
                    <a:pt x="416394" y="918401"/>
                  </a:lnTo>
                  <a:lnTo>
                    <a:pt x="369880" y="900086"/>
                  </a:lnTo>
                  <a:lnTo>
                    <a:pt x="325612" y="880633"/>
                  </a:lnTo>
                  <a:lnTo>
                    <a:pt x="283693" y="860091"/>
                  </a:lnTo>
                  <a:lnTo>
                    <a:pt x="244228" y="838506"/>
                  </a:lnTo>
                  <a:lnTo>
                    <a:pt x="207322" y="815928"/>
                  </a:lnTo>
                  <a:lnTo>
                    <a:pt x="173077" y="792406"/>
                  </a:lnTo>
                  <a:lnTo>
                    <a:pt x="141600" y="767987"/>
                  </a:lnTo>
                  <a:lnTo>
                    <a:pt x="112993" y="742721"/>
                  </a:lnTo>
                  <a:lnTo>
                    <a:pt x="64809" y="689837"/>
                  </a:lnTo>
                  <a:lnTo>
                    <a:pt x="29360" y="634143"/>
                  </a:lnTo>
                  <a:lnTo>
                    <a:pt x="7479" y="576026"/>
                  </a:lnTo>
                  <a:lnTo>
                    <a:pt x="0" y="515874"/>
                  </a:lnTo>
                  <a:lnTo>
                    <a:pt x="1887" y="485567"/>
                  </a:lnTo>
                  <a:lnTo>
                    <a:pt x="16671" y="426383"/>
                  </a:lnTo>
                  <a:lnTo>
                    <a:pt x="45441" y="369429"/>
                  </a:lnTo>
                  <a:lnTo>
                    <a:pt x="87362" y="315092"/>
                  </a:lnTo>
                  <a:lnTo>
                    <a:pt x="141600" y="263760"/>
                  </a:lnTo>
                  <a:lnTo>
                    <a:pt x="173077" y="239341"/>
                  </a:lnTo>
                  <a:lnTo>
                    <a:pt x="207322" y="215819"/>
                  </a:lnTo>
                  <a:lnTo>
                    <a:pt x="244228" y="193241"/>
                  </a:lnTo>
                  <a:lnTo>
                    <a:pt x="283693" y="171656"/>
                  </a:lnTo>
                  <a:lnTo>
                    <a:pt x="325612" y="151114"/>
                  </a:lnTo>
                  <a:lnTo>
                    <a:pt x="369880" y="131661"/>
                  </a:lnTo>
                  <a:lnTo>
                    <a:pt x="416394" y="113346"/>
                  </a:lnTo>
                  <a:lnTo>
                    <a:pt x="465049" y="96219"/>
                  </a:lnTo>
                  <a:lnTo>
                    <a:pt x="515740" y="80327"/>
                  </a:lnTo>
                  <a:lnTo>
                    <a:pt x="568365" y="65718"/>
                  </a:lnTo>
                  <a:lnTo>
                    <a:pt x="622818" y="52442"/>
                  </a:lnTo>
                  <a:lnTo>
                    <a:pt x="678995" y="40546"/>
                  </a:lnTo>
                  <a:lnTo>
                    <a:pt x="736792" y="30079"/>
                  </a:lnTo>
                  <a:lnTo>
                    <a:pt x="796105" y="21090"/>
                  </a:lnTo>
                  <a:lnTo>
                    <a:pt x="856830" y="13627"/>
                  </a:lnTo>
                  <a:lnTo>
                    <a:pt x="918861" y="7737"/>
                  </a:lnTo>
                  <a:lnTo>
                    <a:pt x="982096" y="3471"/>
                  </a:lnTo>
                  <a:lnTo>
                    <a:pt x="1046429" y="875"/>
                  </a:lnTo>
                  <a:lnTo>
                    <a:pt x="1111757" y="0"/>
                  </a:lnTo>
                  <a:lnTo>
                    <a:pt x="1177086" y="875"/>
                  </a:lnTo>
                  <a:lnTo>
                    <a:pt x="1241419" y="3471"/>
                  </a:lnTo>
                  <a:lnTo>
                    <a:pt x="1304654" y="7737"/>
                  </a:lnTo>
                  <a:lnTo>
                    <a:pt x="1366685" y="13627"/>
                  </a:lnTo>
                  <a:lnTo>
                    <a:pt x="1427410" y="21090"/>
                  </a:lnTo>
                  <a:lnTo>
                    <a:pt x="1486723" y="30079"/>
                  </a:lnTo>
                  <a:lnTo>
                    <a:pt x="1544520" y="40546"/>
                  </a:lnTo>
                  <a:lnTo>
                    <a:pt x="1600697" y="52442"/>
                  </a:lnTo>
                  <a:lnTo>
                    <a:pt x="1655150" y="65718"/>
                  </a:lnTo>
                  <a:lnTo>
                    <a:pt x="1707775" y="80327"/>
                  </a:lnTo>
                  <a:lnTo>
                    <a:pt x="1758466" y="96219"/>
                  </a:lnTo>
                  <a:lnTo>
                    <a:pt x="1807121" y="113346"/>
                  </a:lnTo>
                  <a:lnTo>
                    <a:pt x="1853635" y="131661"/>
                  </a:lnTo>
                  <a:lnTo>
                    <a:pt x="1897903" y="151114"/>
                  </a:lnTo>
                  <a:lnTo>
                    <a:pt x="1939822" y="171656"/>
                  </a:lnTo>
                  <a:lnTo>
                    <a:pt x="1979287" y="193241"/>
                  </a:lnTo>
                  <a:lnTo>
                    <a:pt x="2016193" y="215819"/>
                  </a:lnTo>
                  <a:lnTo>
                    <a:pt x="2050438" y="239341"/>
                  </a:lnTo>
                  <a:lnTo>
                    <a:pt x="2081915" y="263760"/>
                  </a:lnTo>
                  <a:lnTo>
                    <a:pt x="2110522" y="289026"/>
                  </a:lnTo>
                  <a:lnTo>
                    <a:pt x="2158706" y="341910"/>
                  </a:lnTo>
                  <a:lnTo>
                    <a:pt x="2194155" y="397604"/>
                  </a:lnTo>
                  <a:lnTo>
                    <a:pt x="2216036" y="455721"/>
                  </a:lnTo>
                  <a:lnTo>
                    <a:pt x="2223515" y="515874"/>
                  </a:lnTo>
                  <a:lnTo>
                    <a:pt x="2221628" y="546180"/>
                  </a:lnTo>
                  <a:lnTo>
                    <a:pt x="2206844" y="605364"/>
                  </a:lnTo>
                  <a:lnTo>
                    <a:pt x="2178074" y="662318"/>
                  </a:lnTo>
                  <a:lnTo>
                    <a:pt x="2136153" y="716655"/>
                  </a:lnTo>
                  <a:lnTo>
                    <a:pt x="2081915" y="767987"/>
                  </a:lnTo>
                  <a:lnTo>
                    <a:pt x="2050438" y="792406"/>
                  </a:lnTo>
                  <a:lnTo>
                    <a:pt x="2016193" y="815928"/>
                  </a:lnTo>
                  <a:lnTo>
                    <a:pt x="1979287" y="838506"/>
                  </a:lnTo>
                  <a:lnTo>
                    <a:pt x="1939822" y="860091"/>
                  </a:lnTo>
                  <a:lnTo>
                    <a:pt x="1897903" y="880633"/>
                  </a:lnTo>
                  <a:lnTo>
                    <a:pt x="1853635" y="900086"/>
                  </a:lnTo>
                  <a:lnTo>
                    <a:pt x="1807121" y="918401"/>
                  </a:lnTo>
                  <a:lnTo>
                    <a:pt x="1758466" y="935528"/>
                  </a:lnTo>
                  <a:lnTo>
                    <a:pt x="1707775" y="951420"/>
                  </a:lnTo>
                  <a:lnTo>
                    <a:pt x="1655150" y="966029"/>
                  </a:lnTo>
                  <a:lnTo>
                    <a:pt x="1600697" y="979305"/>
                  </a:lnTo>
                  <a:lnTo>
                    <a:pt x="1544520" y="991201"/>
                  </a:lnTo>
                  <a:lnTo>
                    <a:pt x="1486723" y="1001668"/>
                  </a:lnTo>
                  <a:lnTo>
                    <a:pt x="1427410" y="1010657"/>
                  </a:lnTo>
                  <a:lnTo>
                    <a:pt x="1366685" y="1018120"/>
                  </a:lnTo>
                  <a:lnTo>
                    <a:pt x="1304654" y="1024010"/>
                  </a:lnTo>
                  <a:lnTo>
                    <a:pt x="1241419" y="1028276"/>
                  </a:lnTo>
                  <a:lnTo>
                    <a:pt x="1177086" y="1030872"/>
                  </a:lnTo>
                  <a:lnTo>
                    <a:pt x="1111757" y="1031748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lang="en-IN" dirty="0"/>
            </a:p>
          </p:txBody>
        </p:sp>
        <p:pic>
          <p:nvPicPr>
            <p:cNvPr id="121" name="object 1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0806" y="5879026"/>
              <a:ext cx="229470" cy="36785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5732" y="5958576"/>
              <a:ext cx="437262" cy="32582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3338321" y="5846826"/>
              <a:ext cx="657860" cy="612775"/>
            </a:xfrm>
            <a:custGeom>
              <a:avLst/>
              <a:gdLst/>
              <a:ahLst/>
              <a:cxnLst/>
              <a:rect l="l" t="t" r="r" b="b"/>
              <a:pathLst>
                <a:path w="657860" h="612775">
                  <a:moveTo>
                    <a:pt x="657351" y="64008"/>
                  </a:moveTo>
                  <a:lnTo>
                    <a:pt x="0" y="524573"/>
                  </a:lnTo>
                </a:path>
                <a:path w="657860" h="612775">
                  <a:moveTo>
                    <a:pt x="28955" y="0"/>
                  </a:moveTo>
                  <a:lnTo>
                    <a:pt x="615314" y="61247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8604757" y="6646966"/>
            <a:ext cx="213360" cy="17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1000" b="1" spc="-110" dirty="0">
                <a:latin typeface="Tahoma"/>
                <a:cs typeface="Tahoma"/>
              </a:rPr>
              <a:t>9</a:t>
            </a:fld>
            <a:endParaRPr sz="1000">
              <a:latin typeface="Tahoma"/>
              <a:cs typeface="Tahoma"/>
            </a:endParaRP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A427CB01-5D1C-E038-A25C-60416EA03C29}"/>
              </a:ext>
            </a:extLst>
          </p:cNvPr>
          <p:cNvSpPr/>
          <p:nvPr/>
        </p:nvSpPr>
        <p:spPr>
          <a:xfrm>
            <a:off x="1202876" y="2311249"/>
            <a:ext cx="1139765" cy="290473"/>
          </a:xfrm>
          <a:custGeom>
            <a:avLst/>
            <a:gdLst/>
            <a:ahLst/>
            <a:cxnLst/>
            <a:rect l="l" t="t" r="r" b="b"/>
            <a:pathLst>
              <a:path w="864235" h="268605">
                <a:moveTo>
                  <a:pt x="791590" y="0"/>
                </a:moveTo>
                <a:lnTo>
                  <a:pt x="72516" y="0"/>
                </a:lnTo>
                <a:lnTo>
                  <a:pt x="44309" y="5705"/>
                </a:lnTo>
                <a:lnTo>
                  <a:pt x="21256" y="21256"/>
                </a:lnTo>
                <a:lnTo>
                  <a:pt x="5705" y="44309"/>
                </a:lnTo>
                <a:lnTo>
                  <a:pt x="0" y="72516"/>
                </a:lnTo>
                <a:lnTo>
                  <a:pt x="0" y="195707"/>
                </a:lnTo>
                <a:lnTo>
                  <a:pt x="5705" y="223914"/>
                </a:lnTo>
                <a:lnTo>
                  <a:pt x="21256" y="246967"/>
                </a:lnTo>
                <a:lnTo>
                  <a:pt x="44309" y="262518"/>
                </a:lnTo>
                <a:lnTo>
                  <a:pt x="72516" y="268224"/>
                </a:lnTo>
                <a:lnTo>
                  <a:pt x="791590" y="268224"/>
                </a:lnTo>
                <a:lnTo>
                  <a:pt x="819798" y="262518"/>
                </a:lnTo>
                <a:lnTo>
                  <a:pt x="842851" y="246967"/>
                </a:lnTo>
                <a:lnTo>
                  <a:pt x="858402" y="223914"/>
                </a:lnTo>
                <a:lnTo>
                  <a:pt x="864107" y="195707"/>
                </a:lnTo>
                <a:lnTo>
                  <a:pt x="864107" y="72516"/>
                </a:lnTo>
                <a:lnTo>
                  <a:pt x="858402" y="44309"/>
                </a:lnTo>
                <a:lnTo>
                  <a:pt x="842851" y="21256"/>
                </a:lnTo>
                <a:lnTo>
                  <a:pt x="819798" y="5705"/>
                </a:lnTo>
                <a:lnTo>
                  <a:pt x="79159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780011F5-A65E-EF52-DB5E-2C99C5347113}"/>
              </a:ext>
            </a:extLst>
          </p:cNvPr>
          <p:cNvSpPr txBox="1"/>
          <p:nvPr/>
        </p:nvSpPr>
        <p:spPr>
          <a:xfrm>
            <a:off x="1202876" y="2346655"/>
            <a:ext cx="113084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50" dirty="0">
                <a:solidFill>
                  <a:srgbClr val="404040"/>
                </a:solidFill>
                <a:latin typeface="Tahoma"/>
                <a:cs typeface="Tahoma"/>
              </a:rPr>
              <a:t>BASE VEHICLE</a:t>
            </a:r>
            <a:r>
              <a:rPr sz="1000" b="1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000" b="1" spc="-30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000" b="1" spc="-4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000" b="1" spc="-2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endParaRPr sz="1000" dirty="0">
              <a:latin typeface="Tahoma"/>
              <a:cs typeface="Tahoma"/>
            </a:endParaRPr>
          </a:p>
        </p:txBody>
      </p:sp>
      <p:graphicFrame>
        <p:nvGraphicFramePr>
          <p:cNvPr id="124" name="object 40">
            <a:extLst>
              <a:ext uri="{FF2B5EF4-FFF2-40B4-BE49-F238E27FC236}">
                <a16:creationId xmlns:a16="http://schemas.microsoft.com/office/drawing/2014/main" id="{6BEB9EB8-4986-553E-1EBA-2BBC1532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62040"/>
              </p:ext>
            </p:extLst>
          </p:nvPr>
        </p:nvGraphicFramePr>
        <p:xfrm>
          <a:off x="9682734" y="4334173"/>
          <a:ext cx="1928241" cy="999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8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lang="en-IN" sz="700" spc="-20" dirty="0">
                          <a:latin typeface="Arial MT"/>
                          <a:cs typeface="Arial MT"/>
                        </a:rPr>
                        <a:t>VEHICLE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460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sz="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Status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sz="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52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F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70397"/>
                  </a:ext>
                </a:extLst>
              </a:tr>
              <a:tr h="25365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IN" sz="700" spc="-70" dirty="0">
                          <a:latin typeface="Arial MT"/>
                          <a:cs typeface="Arial MT"/>
                        </a:rPr>
                        <a:t>BASE VEH Status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270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4CF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6" name="object 40">
            <a:extLst>
              <a:ext uri="{FF2B5EF4-FFF2-40B4-BE49-F238E27FC236}">
                <a16:creationId xmlns:a16="http://schemas.microsoft.com/office/drawing/2014/main" id="{0134596A-1CD6-B312-DB3A-902534436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51177"/>
              </p:ext>
            </p:extLst>
          </p:nvPr>
        </p:nvGraphicFramePr>
        <p:xfrm>
          <a:off x="9637013" y="5562152"/>
          <a:ext cx="1928241" cy="927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90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lang="en-IN" sz="700" spc="-20" dirty="0">
                          <a:latin typeface="Arial MT"/>
                          <a:cs typeface="Arial MT"/>
                        </a:rPr>
                        <a:t>VEHICLE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460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lang="en-US"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Manual Driving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ACTUATORS</a:t>
                      </a:r>
                      <a:r>
                        <a:rPr sz="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Status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sz="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  <a:spcBef>
                          <a:spcPts val="120"/>
                        </a:spcBef>
                      </a:pPr>
                      <a:r>
                        <a:rPr sz="650" spc="5" dirty="0">
                          <a:latin typeface="Arial MT"/>
                          <a:cs typeface="Arial MT"/>
                        </a:rPr>
                        <a:t>GTW</a:t>
                      </a:r>
                      <a:r>
                        <a:rPr sz="6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50" dirty="0">
                          <a:latin typeface="Arial MT"/>
                          <a:cs typeface="Arial MT"/>
                        </a:rPr>
                        <a:t>Status</a:t>
                      </a:r>
                    </a:p>
                  </a:txBody>
                  <a:tcPr marL="0" marR="0" marT="1524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765"/>
                        </a:lnSpc>
                        <a:spcBef>
                          <a:spcPts val="75"/>
                        </a:spcBef>
                      </a:pPr>
                      <a:r>
                        <a:rPr sz="800" b="1" kern="1200" spc="-10" dirty="0">
                          <a:solidFill>
                            <a:srgbClr val="FFFFFF"/>
                          </a:solidFill>
                          <a:latin typeface="Arial"/>
                          <a:ea typeface="+mn-ea"/>
                          <a:cs typeface="Arial"/>
                        </a:rPr>
                        <a:t>ON</a:t>
                      </a:r>
                    </a:p>
                  </a:txBody>
                  <a:tcPr marL="0" marR="0" marT="9525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F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30484"/>
                  </a:ext>
                </a:extLst>
              </a:tr>
              <a:tr h="23525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IN" sz="700" spc="-70" dirty="0">
                          <a:latin typeface="Arial MT"/>
                          <a:cs typeface="Arial MT"/>
                        </a:rPr>
                        <a:t>BASE VEH Status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2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s</a:t>
                      </a:r>
                    </a:p>
                  </a:txBody>
                  <a:tcPr marL="0" marR="0" marT="12700" marB="0">
                    <a:lnL w="190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4CF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object 120">
            <a:extLst>
              <a:ext uri="{FF2B5EF4-FFF2-40B4-BE49-F238E27FC236}">
                <a16:creationId xmlns:a16="http://schemas.microsoft.com/office/drawing/2014/main" id="{26A9E2EB-3F9D-42C9-44DB-F563D8EDE99D}"/>
              </a:ext>
            </a:extLst>
          </p:cNvPr>
          <p:cNvSpPr/>
          <p:nvPr/>
        </p:nvSpPr>
        <p:spPr>
          <a:xfrm>
            <a:off x="9658858" y="5035678"/>
            <a:ext cx="1879856" cy="301510"/>
          </a:xfrm>
          <a:custGeom>
            <a:avLst/>
            <a:gdLst/>
            <a:ahLst/>
            <a:cxnLst/>
            <a:rect l="l" t="t" r="r" b="b"/>
            <a:pathLst>
              <a:path w="2223770" h="1031875">
                <a:moveTo>
                  <a:pt x="1111757" y="1031748"/>
                </a:moveTo>
                <a:lnTo>
                  <a:pt x="1046429" y="1030872"/>
                </a:lnTo>
                <a:lnTo>
                  <a:pt x="982096" y="1028276"/>
                </a:lnTo>
                <a:lnTo>
                  <a:pt x="918861" y="1024010"/>
                </a:lnTo>
                <a:lnTo>
                  <a:pt x="856830" y="1018120"/>
                </a:lnTo>
                <a:lnTo>
                  <a:pt x="796105" y="1010657"/>
                </a:lnTo>
                <a:lnTo>
                  <a:pt x="736792" y="1001668"/>
                </a:lnTo>
                <a:lnTo>
                  <a:pt x="678995" y="991201"/>
                </a:lnTo>
                <a:lnTo>
                  <a:pt x="622818" y="979305"/>
                </a:lnTo>
                <a:lnTo>
                  <a:pt x="568365" y="966029"/>
                </a:lnTo>
                <a:lnTo>
                  <a:pt x="515740" y="951420"/>
                </a:lnTo>
                <a:lnTo>
                  <a:pt x="465049" y="935528"/>
                </a:lnTo>
                <a:lnTo>
                  <a:pt x="416394" y="918401"/>
                </a:lnTo>
                <a:lnTo>
                  <a:pt x="369880" y="900086"/>
                </a:lnTo>
                <a:lnTo>
                  <a:pt x="325612" y="880633"/>
                </a:lnTo>
                <a:lnTo>
                  <a:pt x="283693" y="860091"/>
                </a:lnTo>
                <a:lnTo>
                  <a:pt x="244228" y="838506"/>
                </a:lnTo>
                <a:lnTo>
                  <a:pt x="207322" y="815928"/>
                </a:lnTo>
                <a:lnTo>
                  <a:pt x="173077" y="792406"/>
                </a:lnTo>
                <a:lnTo>
                  <a:pt x="141600" y="767987"/>
                </a:lnTo>
                <a:lnTo>
                  <a:pt x="112993" y="742721"/>
                </a:lnTo>
                <a:lnTo>
                  <a:pt x="64809" y="689837"/>
                </a:lnTo>
                <a:lnTo>
                  <a:pt x="29360" y="634143"/>
                </a:lnTo>
                <a:lnTo>
                  <a:pt x="7479" y="576026"/>
                </a:lnTo>
                <a:lnTo>
                  <a:pt x="0" y="515874"/>
                </a:lnTo>
                <a:lnTo>
                  <a:pt x="1887" y="485567"/>
                </a:lnTo>
                <a:lnTo>
                  <a:pt x="16671" y="426383"/>
                </a:lnTo>
                <a:lnTo>
                  <a:pt x="45441" y="369429"/>
                </a:lnTo>
                <a:lnTo>
                  <a:pt x="87362" y="315092"/>
                </a:lnTo>
                <a:lnTo>
                  <a:pt x="141600" y="263760"/>
                </a:lnTo>
                <a:lnTo>
                  <a:pt x="173077" y="239341"/>
                </a:lnTo>
                <a:lnTo>
                  <a:pt x="207322" y="215819"/>
                </a:lnTo>
                <a:lnTo>
                  <a:pt x="244228" y="193241"/>
                </a:lnTo>
                <a:lnTo>
                  <a:pt x="283693" y="171656"/>
                </a:lnTo>
                <a:lnTo>
                  <a:pt x="325612" y="151114"/>
                </a:lnTo>
                <a:lnTo>
                  <a:pt x="369880" y="131661"/>
                </a:lnTo>
                <a:lnTo>
                  <a:pt x="416394" y="113346"/>
                </a:lnTo>
                <a:lnTo>
                  <a:pt x="465049" y="96219"/>
                </a:lnTo>
                <a:lnTo>
                  <a:pt x="515740" y="80327"/>
                </a:lnTo>
                <a:lnTo>
                  <a:pt x="568365" y="65718"/>
                </a:lnTo>
                <a:lnTo>
                  <a:pt x="622818" y="52442"/>
                </a:lnTo>
                <a:lnTo>
                  <a:pt x="678995" y="40546"/>
                </a:lnTo>
                <a:lnTo>
                  <a:pt x="736792" y="30079"/>
                </a:lnTo>
                <a:lnTo>
                  <a:pt x="796105" y="21090"/>
                </a:lnTo>
                <a:lnTo>
                  <a:pt x="856830" y="13627"/>
                </a:lnTo>
                <a:lnTo>
                  <a:pt x="918861" y="7737"/>
                </a:lnTo>
                <a:lnTo>
                  <a:pt x="982096" y="3471"/>
                </a:lnTo>
                <a:lnTo>
                  <a:pt x="1046429" y="875"/>
                </a:lnTo>
                <a:lnTo>
                  <a:pt x="1111757" y="0"/>
                </a:lnTo>
                <a:lnTo>
                  <a:pt x="1177086" y="875"/>
                </a:lnTo>
                <a:lnTo>
                  <a:pt x="1241419" y="3471"/>
                </a:lnTo>
                <a:lnTo>
                  <a:pt x="1304654" y="7737"/>
                </a:lnTo>
                <a:lnTo>
                  <a:pt x="1366685" y="13627"/>
                </a:lnTo>
                <a:lnTo>
                  <a:pt x="1427410" y="21090"/>
                </a:lnTo>
                <a:lnTo>
                  <a:pt x="1486723" y="30079"/>
                </a:lnTo>
                <a:lnTo>
                  <a:pt x="1544520" y="40546"/>
                </a:lnTo>
                <a:lnTo>
                  <a:pt x="1600697" y="52442"/>
                </a:lnTo>
                <a:lnTo>
                  <a:pt x="1655150" y="65718"/>
                </a:lnTo>
                <a:lnTo>
                  <a:pt x="1707775" y="80327"/>
                </a:lnTo>
                <a:lnTo>
                  <a:pt x="1758466" y="96219"/>
                </a:lnTo>
                <a:lnTo>
                  <a:pt x="1807121" y="113346"/>
                </a:lnTo>
                <a:lnTo>
                  <a:pt x="1853635" y="131661"/>
                </a:lnTo>
                <a:lnTo>
                  <a:pt x="1897903" y="151114"/>
                </a:lnTo>
                <a:lnTo>
                  <a:pt x="1939822" y="171656"/>
                </a:lnTo>
                <a:lnTo>
                  <a:pt x="1979287" y="193241"/>
                </a:lnTo>
                <a:lnTo>
                  <a:pt x="2016193" y="215819"/>
                </a:lnTo>
                <a:lnTo>
                  <a:pt x="2050438" y="239341"/>
                </a:lnTo>
                <a:lnTo>
                  <a:pt x="2081915" y="263760"/>
                </a:lnTo>
                <a:lnTo>
                  <a:pt x="2110522" y="289026"/>
                </a:lnTo>
                <a:lnTo>
                  <a:pt x="2158706" y="341910"/>
                </a:lnTo>
                <a:lnTo>
                  <a:pt x="2194155" y="397604"/>
                </a:lnTo>
                <a:lnTo>
                  <a:pt x="2216036" y="455721"/>
                </a:lnTo>
                <a:lnTo>
                  <a:pt x="2223515" y="515874"/>
                </a:lnTo>
                <a:lnTo>
                  <a:pt x="2221628" y="546180"/>
                </a:lnTo>
                <a:lnTo>
                  <a:pt x="2206844" y="605364"/>
                </a:lnTo>
                <a:lnTo>
                  <a:pt x="2178074" y="662318"/>
                </a:lnTo>
                <a:lnTo>
                  <a:pt x="2136153" y="716655"/>
                </a:lnTo>
                <a:lnTo>
                  <a:pt x="2081915" y="767987"/>
                </a:lnTo>
                <a:lnTo>
                  <a:pt x="2050438" y="792406"/>
                </a:lnTo>
                <a:lnTo>
                  <a:pt x="2016193" y="815928"/>
                </a:lnTo>
                <a:lnTo>
                  <a:pt x="1979287" y="838506"/>
                </a:lnTo>
                <a:lnTo>
                  <a:pt x="1939822" y="860091"/>
                </a:lnTo>
                <a:lnTo>
                  <a:pt x="1897903" y="880633"/>
                </a:lnTo>
                <a:lnTo>
                  <a:pt x="1853635" y="900086"/>
                </a:lnTo>
                <a:lnTo>
                  <a:pt x="1807121" y="918401"/>
                </a:lnTo>
                <a:lnTo>
                  <a:pt x="1758466" y="935528"/>
                </a:lnTo>
                <a:lnTo>
                  <a:pt x="1707775" y="951420"/>
                </a:lnTo>
                <a:lnTo>
                  <a:pt x="1655150" y="966029"/>
                </a:lnTo>
                <a:lnTo>
                  <a:pt x="1600697" y="979305"/>
                </a:lnTo>
                <a:lnTo>
                  <a:pt x="1544520" y="991201"/>
                </a:lnTo>
                <a:lnTo>
                  <a:pt x="1486723" y="1001668"/>
                </a:lnTo>
                <a:lnTo>
                  <a:pt x="1427410" y="1010657"/>
                </a:lnTo>
                <a:lnTo>
                  <a:pt x="1366685" y="1018120"/>
                </a:lnTo>
                <a:lnTo>
                  <a:pt x="1304654" y="1024010"/>
                </a:lnTo>
                <a:lnTo>
                  <a:pt x="1241419" y="1028276"/>
                </a:lnTo>
                <a:lnTo>
                  <a:pt x="1177086" y="1030872"/>
                </a:lnTo>
                <a:lnTo>
                  <a:pt x="1111757" y="1031748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28" name="object 120">
            <a:extLst>
              <a:ext uri="{FF2B5EF4-FFF2-40B4-BE49-F238E27FC236}">
                <a16:creationId xmlns:a16="http://schemas.microsoft.com/office/drawing/2014/main" id="{6AF50BB1-7C1E-EC57-FB26-17C344CE5A1F}"/>
              </a:ext>
            </a:extLst>
          </p:cNvPr>
          <p:cNvSpPr/>
          <p:nvPr/>
        </p:nvSpPr>
        <p:spPr>
          <a:xfrm>
            <a:off x="9637013" y="6172200"/>
            <a:ext cx="1928241" cy="304704"/>
          </a:xfrm>
          <a:custGeom>
            <a:avLst/>
            <a:gdLst/>
            <a:ahLst/>
            <a:cxnLst/>
            <a:rect l="l" t="t" r="r" b="b"/>
            <a:pathLst>
              <a:path w="2223770" h="1031875">
                <a:moveTo>
                  <a:pt x="1111757" y="1031748"/>
                </a:moveTo>
                <a:lnTo>
                  <a:pt x="1046429" y="1030872"/>
                </a:lnTo>
                <a:lnTo>
                  <a:pt x="982096" y="1028276"/>
                </a:lnTo>
                <a:lnTo>
                  <a:pt x="918861" y="1024010"/>
                </a:lnTo>
                <a:lnTo>
                  <a:pt x="856830" y="1018120"/>
                </a:lnTo>
                <a:lnTo>
                  <a:pt x="796105" y="1010657"/>
                </a:lnTo>
                <a:lnTo>
                  <a:pt x="736792" y="1001668"/>
                </a:lnTo>
                <a:lnTo>
                  <a:pt x="678995" y="991201"/>
                </a:lnTo>
                <a:lnTo>
                  <a:pt x="622818" y="979305"/>
                </a:lnTo>
                <a:lnTo>
                  <a:pt x="568365" y="966029"/>
                </a:lnTo>
                <a:lnTo>
                  <a:pt x="515740" y="951420"/>
                </a:lnTo>
                <a:lnTo>
                  <a:pt x="465049" y="935528"/>
                </a:lnTo>
                <a:lnTo>
                  <a:pt x="416394" y="918401"/>
                </a:lnTo>
                <a:lnTo>
                  <a:pt x="369880" y="900086"/>
                </a:lnTo>
                <a:lnTo>
                  <a:pt x="325612" y="880633"/>
                </a:lnTo>
                <a:lnTo>
                  <a:pt x="283693" y="860091"/>
                </a:lnTo>
                <a:lnTo>
                  <a:pt x="244228" y="838506"/>
                </a:lnTo>
                <a:lnTo>
                  <a:pt x="207322" y="815928"/>
                </a:lnTo>
                <a:lnTo>
                  <a:pt x="173077" y="792406"/>
                </a:lnTo>
                <a:lnTo>
                  <a:pt x="141600" y="767987"/>
                </a:lnTo>
                <a:lnTo>
                  <a:pt x="112993" y="742721"/>
                </a:lnTo>
                <a:lnTo>
                  <a:pt x="64809" y="689837"/>
                </a:lnTo>
                <a:lnTo>
                  <a:pt x="29360" y="634143"/>
                </a:lnTo>
                <a:lnTo>
                  <a:pt x="7479" y="576026"/>
                </a:lnTo>
                <a:lnTo>
                  <a:pt x="0" y="515874"/>
                </a:lnTo>
                <a:lnTo>
                  <a:pt x="1887" y="485567"/>
                </a:lnTo>
                <a:lnTo>
                  <a:pt x="16671" y="426383"/>
                </a:lnTo>
                <a:lnTo>
                  <a:pt x="45441" y="369429"/>
                </a:lnTo>
                <a:lnTo>
                  <a:pt x="87362" y="315092"/>
                </a:lnTo>
                <a:lnTo>
                  <a:pt x="141600" y="263760"/>
                </a:lnTo>
                <a:lnTo>
                  <a:pt x="173077" y="239341"/>
                </a:lnTo>
                <a:lnTo>
                  <a:pt x="207322" y="215819"/>
                </a:lnTo>
                <a:lnTo>
                  <a:pt x="244228" y="193241"/>
                </a:lnTo>
                <a:lnTo>
                  <a:pt x="283693" y="171656"/>
                </a:lnTo>
                <a:lnTo>
                  <a:pt x="325612" y="151114"/>
                </a:lnTo>
                <a:lnTo>
                  <a:pt x="369880" y="131661"/>
                </a:lnTo>
                <a:lnTo>
                  <a:pt x="416394" y="113346"/>
                </a:lnTo>
                <a:lnTo>
                  <a:pt x="465049" y="96219"/>
                </a:lnTo>
                <a:lnTo>
                  <a:pt x="515740" y="80327"/>
                </a:lnTo>
                <a:lnTo>
                  <a:pt x="568365" y="65718"/>
                </a:lnTo>
                <a:lnTo>
                  <a:pt x="622818" y="52442"/>
                </a:lnTo>
                <a:lnTo>
                  <a:pt x="678995" y="40546"/>
                </a:lnTo>
                <a:lnTo>
                  <a:pt x="736792" y="30079"/>
                </a:lnTo>
                <a:lnTo>
                  <a:pt x="796105" y="21090"/>
                </a:lnTo>
                <a:lnTo>
                  <a:pt x="856830" y="13627"/>
                </a:lnTo>
                <a:lnTo>
                  <a:pt x="918861" y="7737"/>
                </a:lnTo>
                <a:lnTo>
                  <a:pt x="982096" y="3471"/>
                </a:lnTo>
                <a:lnTo>
                  <a:pt x="1046429" y="875"/>
                </a:lnTo>
                <a:lnTo>
                  <a:pt x="1111757" y="0"/>
                </a:lnTo>
                <a:lnTo>
                  <a:pt x="1177086" y="875"/>
                </a:lnTo>
                <a:lnTo>
                  <a:pt x="1241419" y="3471"/>
                </a:lnTo>
                <a:lnTo>
                  <a:pt x="1304654" y="7737"/>
                </a:lnTo>
                <a:lnTo>
                  <a:pt x="1366685" y="13627"/>
                </a:lnTo>
                <a:lnTo>
                  <a:pt x="1427410" y="21090"/>
                </a:lnTo>
                <a:lnTo>
                  <a:pt x="1486723" y="30079"/>
                </a:lnTo>
                <a:lnTo>
                  <a:pt x="1544520" y="40546"/>
                </a:lnTo>
                <a:lnTo>
                  <a:pt x="1600697" y="52442"/>
                </a:lnTo>
                <a:lnTo>
                  <a:pt x="1655150" y="65718"/>
                </a:lnTo>
                <a:lnTo>
                  <a:pt x="1707775" y="80327"/>
                </a:lnTo>
                <a:lnTo>
                  <a:pt x="1758466" y="96219"/>
                </a:lnTo>
                <a:lnTo>
                  <a:pt x="1807121" y="113346"/>
                </a:lnTo>
                <a:lnTo>
                  <a:pt x="1853635" y="131661"/>
                </a:lnTo>
                <a:lnTo>
                  <a:pt x="1897903" y="151114"/>
                </a:lnTo>
                <a:lnTo>
                  <a:pt x="1939822" y="171656"/>
                </a:lnTo>
                <a:lnTo>
                  <a:pt x="1979287" y="193241"/>
                </a:lnTo>
                <a:lnTo>
                  <a:pt x="2016193" y="215819"/>
                </a:lnTo>
                <a:lnTo>
                  <a:pt x="2050438" y="239341"/>
                </a:lnTo>
                <a:lnTo>
                  <a:pt x="2081915" y="263760"/>
                </a:lnTo>
                <a:lnTo>
                  <a:pt x="2110522" y="289026"/>
                </a:lnTo>
                <a:lnTo>
                  <a:pt x="2158706" y="341910"/>
                </a:lnTo>
                <a:lnTo>
                  <a:pt x="2194155" y="397604"/>
                </a:lnTo>
                <a:lnTo>
                  <a:pt x="2216036" y="455721"/>
                </a:lnTo>
                <a:lnTo>
                  <a:pt x="2223515" y="515874"/>
                </a:lnTo>
                <a:lnTo>
                  <a:pt x="2221628" y="546180"/>
                </a:lnTo>
                <a:lnTo>
                  <a:pt x="2206844" y="605364"/>
                </a:lnTo>
                <a:lnTo>
                  <a:pt x="2178074" y="662318"/>
                </a:lnTo>
                <a:lnTo>
                  <a:pt x="2136153" y="716655"/>
                </a:lnTo>
                <a:lnTo>
                  <a:pt x="2081915" y="767987"/>
                </a:lnTo>
                <a:lnTo>
                  <a:pt x="2050438" y="792406"/>
                </a:lnTo>
                <a:lnTo>
                  <a:pt x="2016193" y="815928"/>
                </a:lnTo>
                <a:lnTo>
                  <a:pt x="1979287" y="838506"/>
                </a:lnTo>
                <a:lnTo>
                  <a:pt x="1939822" y="860091"/>
                </a:lnTo>
                <a:lnTo>
                  <a:pt x="1897903" y="880633"/>
                </a:lnTo>
                <a:lnTo>
                  <a:pt x="1853635" y="900086"/>
                </a:lnTo>
                <a:lnTo>
                  <a:pt x="1807121" y="918401"/>
                </a:lnTo>
                <a:lnTo>
                  <a:pt x="1758466" y="935528"/>
                </a:lnTo>
                <a:lnTo>
                  <a:pt x="1707775" y="951420"/>
                </a:lnTo>
                <a:lnTo>
                  <a:pt x="1655150" y="966029"/>
                </a:lnTo>
                <a:lnTo>
                  <a:pt x="1600697" y="979305"/>
                </a:lnTo>
                <a:lnTo>
                  <a:pt x="1544520" y="991201"/>
                </a:lnTo>
                <a:lnTo>
                  <a:pt x="1486723" y="1001668"/>
                </a:lnTo>
                <a:lnTo>
                  <a:pt x="1427410" y="1010657"/>
                </a:lnTo>
                <a:lnTo>
                  <a:pt x="1366685" y="1018120"/>
                </a:lnTo>
                <a:lnTo>
                  <a:pt x="1304654" y="1024010"/>
                </a:lnTo>
                <a:lnTo>
                  <a:pt x="1241419" y="1028276"/>
                </a:lnTo>
                <a:lnTo>
                  <a:pt x="1177086" y="1030872"/>
                </a:lnTo>
                <a:lnTo>
                  <a:pt x="1111757" y="1031748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866</Words>
  <Application>Microsoft Office PowerPoint</Application>
  <PresentationFormat>Widescreen</PresentationFormat>
  <Paragraphs>334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Arial MT</vt:lpstr>
      <vt:lpstr>Calibri</vt:lpstr>
      <vt:lpstr>Tahoma</vt:lpstr>
      <vt:lpstr>Times New Roman</vt:lpstr>
      <vt:lpstr>Office Theme</vt:lpstr>
      <vt:lpstr>1_Office Theme</vt:lpstr>
      <vt:lpstr>PowerPoint Presentation</vt:lpstr>
      <vt:lpstr>Definitions</vt:lpstr>
      <vt:lpstr>PowerPoint Presentation</vt:lpstr>
      <vt:lpstr>PowerPoint Presentation</vt:lpstr>
      <vt:lpstr>PowerPoint Presentation</vt:lpstr>
      <vt:lpstr>A total of 2 keys :</vt:lpstr>
      <vt:lpstr>PowerPoint Presentation</vt:lpstr>
      <vt:lpstr>PowerPoint Presentation</vt:lpstr>
      <vt:lpstr>PowerPoint Presentation</vt:lpstr>
      <vt:lpstr>PowerPoint Presentation</vt:lpstr>
      <vt:lpstr>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VCCD</dc:title>
  <dc:creator>Parambrahma Behera</dc:creator>
  <cp:lastModifiedBy>Parambrahma</cp:lastModifiedBy>
  <cp:revision>13</cp:revision>
  <dcterms:created xsi:type="dcterms:W3CDTF">2024-05-29T08:03:47Z</dcterms:created>
  <dcterms:modified xsi:type="dcterms:W3CDTF">2024-06-05T09:04:12Z</dcterms:modified>
</cp:coreProperties>
</file>