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FFAA8-7E35-E770-D626-B423EE12E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7B55C-F14F-83A0-02D4-7F24AC71C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98A2A-FC1C-6003-9F73-4C0426FD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E1B0-08D6-491F-A318-FCAB0960E95A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FE096-297E-722F-2CCF-109241F82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71FE4-8C6E-A27F-059B-2463494E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29E1-78B2-460E-AF97-365251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77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59D-9BD7-E6F1-9376-EAEC954F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E28EE-8039-E0B8-F9B5-24190C9B1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B3A0F-41E6-7ED2-D1D7-12EDE991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E1B0-08D6-491F-A318-FCAB0960E95A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1A07B-11B0-DDB8-1F0C-6CD4E7CC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BBA36-618B-ED8A-DC02-F0EB0162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29E1-78B2-460E-AF97-365251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46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CBBC9-B6A3-3EFA-441F-39484F12A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8D1C5-BD5B-8D12-F219-DB3BA7B0C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AB64D-AF00-9367-DE22-6A9F8F06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E1B0-08D6-491F-A318-FCAB0960E95A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94C6E-64BF-EE07-74FF-5126216C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311C7-224D-6AE8-5DF4-94BB4800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29E1-78B2-460E-AF97-365251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2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DFC2-A747-E6ED-8C69-EF4D7E3B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F1FF-0140-EE8E-F746-25831D10A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973DB-306D-7F81-98AE-610EE9F3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E1B0-08D6-491F-A318-FCAB0960E95A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21D40-80D2-0E43-6461-6DA67D1D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B1FDC-9A4D-43A3-FC5C-ADCAB929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29E1-78B2-460E-AF97-365251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00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87F9-B92A-E1C9-60AE-EB58B7A9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615CC-1419-7D17-0581-A51ED6270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10EB3-042F-6B03-931E-C27C3D3D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E1B0-08D6-491F-A318-FCAB0960E95A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EF694-0BF5-1F2A-EB47-F92C6A71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DACCC-811F-2C39-B947-DDDEFF4A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29E1-78B2-460E-AF97-365251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417E-DA8D-50AB-F036-8E13D6D2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2DDF1-2E01-CF16-7055-641486EC0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538F3-06A6-A358-1F4E-BC03ABB8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785D9-407A-3E73-BC84-4C63D170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E1B0-08D6-491F-A318-FCAB0960E95A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15B38-6AB5-DA81-7D03-2735D817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6DEA7-CAF2-7BF8-794B-C81AB35A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29E1-78B2-460E-AF97-365251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75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2021-0478-3151-0924-A1E906DB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F1D9A-20D7-2B69-1D6B-A0574D416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7281C-2AD9-BD0B-F762-CA30A4CEA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89CA6-7C2A-538C-CDE9-6821F78C0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0BA92-490F-BC9D-53B2-775634D9B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A7338-07CB-96CB-F49A-F55D43AA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E1B0-08D6-491F-A318-FCAB0960E95A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3475A-9A66-196E-FAB7-FF92734A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E2F3B-34A9-B8BC-944B-A2C32AD1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29E1-78B2-460E-AF97-365251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09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2501-F277-2843-AAF5-D69D9F68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D140B-3BB9-433B-8C33-199C8F74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E1B0-08D6-491F-A318-FCAB0960E95A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24A17-1BB5-78AB-E17B-738AB7D2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D9C0-92C7-39CC-71E4-9BF70A84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29E1-78B2-460E-AF97-365251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68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3240C1-8D52-22C0-F984-6F97172B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E1B0-08D6-491F-A318-FCAB0960E95A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6A6A0-19CF-C01D-3DF6-7C6071EE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05A5C-DE81-C589-8D4B-F283FD10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29E1-78B2-460E-AF97-365251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35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C019-B3CB-C9AB-993A-29E37CE1D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05235-CD0E-E8BD-F394-BB90177D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F0498-EBD4-0B55-009B-D949D2AC4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6AFD3-3B0C-55B7-C09E-9D9CEE9F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E1B0-08D6-491F-A318-FCAB0960E95A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1AE0F-6A29-487C-EB81-D882A216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B00DF-B239-D094-629A-10675E4A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29E1-78B2-460E-AF97-365251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8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DB96-6FA7-8AAA-6974-9C71EA14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30DFE-1861-6969-2713-197F48AC6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5D03A-2D7B-F056-0FF7-7D106AC98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D9D6F-5465-9AFC-4BCA-0B11831E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E1B0-08D6-491F-A318-FCAB0960E95A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6B188-6B95-7B59-26F5-4317B373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C60AD-C936-CB28-29E7-FCAD48E6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29E1-78B2-460E-AF97-365251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85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FDBE9-8ED2-3342-175C-7C077C49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E73E5-3716-D4BC-C504-2F97EEF71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FA5EE-2036-781D-F36D-DA838B8FF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8E1B0-08D6-491F-A318-FCAB0960E95A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EB7E9-0E2F-8A83-F2E3-0A1EAB5BA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C2CF8-7D68-4E2B-F528-F90149D04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F29E1-78B2-460E-AF97-365251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03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464A7E-257B-6867-32F6-2D45D8444FBB}"/>
              </a:ext>
            </a:extLst>
          </p:cNvPr>
          <p:cNvSpPr/>
          <p:nvPr/>
        </p:nvSpPr>
        <p:spPr>
          <a:xfrm>
            <a:off x="494522" y="1315616"/>
            <a:ext cx="2052735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B8DEE3-C069-5666-39DC-B9A5AD2128CF}"/>
              </a:ext>
            </a:extLst>
          </p:cNvPr>
          <p:cNvSpPr/>
          <p:nvPr/>
        </p:nvSpPr>
        <p:spPr>
          <a:xfrm>
            <a:off x="7509587" y="4252427"/>
            <a:ext cx="2052734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5B0A56-6CCC-7D9A-87C6-15C697F977D5}"/>
              </a:ext>
            </a:extLst>
          </p:cNvPr>
          <p:cNvSpPr/>
          <p:nvPr/>
        </p:nvSpPr>
        <p:spPr>
          <a:xfrm>
            <a:off x="7473820" y="1261178"/>
            <a:ext cx="2052735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ACTIVE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91DA70-2E2E-1804-4AE8-027B2498EE62}"/>
              </a:ext>
            </a:extLst>
          </p:cNvPr>
          <p:cNvCxnSpPr/>
          <p:nvPr/>
        </p:nvCxnSpPr>
        <p:spPr>
          <a:xfrm>
            <a:off x="2547257" y="1483567"/>
            <a:ext cx="4926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6847F8-DC44-285A-10D0-653F3A662753}"/>
              </a:ext>
            </a:extLst>
          </p:cNvPr>
          <p:cNvCxnSpPr/>
          <p:nvPr/>
        </p:nvCxnSpPr>
        <p:spPr>
          <a:xfrm flipH="1">
            <a:off x="2547257" y="2248370"/>
            <a:ext cx="4926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5F3F79-59E3-A308-2DF1-8CE48265E35A}"/>
              </a:ext>
            </a:extLst>
          </p:cNvPr>
          <p:cNvCxnSpPr/>
          <p:nvPr/>
        </p:nvCxnSpPr>
        <p:spPr>
          <a:xfrm flipH="1" flipV="1">
            <a:off x="2237792" y="2657680"/>
            <a:ext cx="5271795" cy="202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55F094-7036-E3F7-F66B-9ADEF04BE885}"/>
              </a:ext>
            </a:extLst>
          </p:cNvPr>
          <p:cNvCxnSpPr/>
          <p:nvPr/>
        </p:nvCxnSpPr>
        <p:spPr>
          <a:xfrm>
            <a:off x="771334" y="2624435"/>
            <a:ext cx="6746032" cy="289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5B1F00-1469-8B18-329B-4643F1A0253D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8500188" y="2567464"/>
            <a:ext cx="35766" cy="168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2951BA-53DB-F2DE-1B18-CAF69272D7C2}"/>
              </a:ext>
            </a:extLst>
          </p:cNvPr>
          <p:cNvSpPr txBox="1"/>
          <p:nvPr/>
        </p:nvSpPr>
        <p:spPr>
          <a:xfrm>
            <a:off x="3900194" y="4395533"/>
            <a:ext cx="2127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LDR==HIGH(no light)</a:t>
            </a:r>
          </a:p>
          <a:p>
            <a:r>
              <a:rPr lang="en-IN" dirty="0"/>
              <a:t>BUZZER=HIGH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851125-913D-8C7E-FAD0-DA391861C766}"/>
              </a:ext>
            </a:extLst>
          </p:cNvPr>
          <p:cNvSpPr txBox="1"/>
          <p:nvPr/>
        </p:nvSpPr>
        <p:spPr>
          <a:xfrm>
            <a:off x="8535954" y="3060249"/>
            <a:ext cx="2149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LDR==HIGH(no light)</a:t>
            </a:r>
          </a:p>
          <a:p>
            <a:r>
              <a:rPr lang="en-IN" dirty="0"/>
              <a:t>BUZZER=HIGH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82547E-439A-84E8-D787-92469FD00AED}"/>
              </a:ext>
            </a:extLst>
          </p:cNvPr>
          <p:cNvSpPr txBox="1"/>
          <p:nvPr/>
        </p:nvSpPr>
        <p:spPr>
          <a:xfrm>
            <a:off x="4273419" y="3439822"/>
            <a:ext cx="182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LDR==LOW(light)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E702B6-235A-F7B1-EAB5-E54C75B4108C}"/>
              </a:ext>
            </a:extLst>
          </p:cNvPr>
          <p:cNvSpPr txBox="1"/>
          <p:nvPr/>
        </p:nvSpPr>
        <p:spPr>
          <a:xfrm>
            <a:off x="2974130" y="73565"/>
            <a:ext cx="41163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CONDITIONS: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IR==LOW&gt;2HOURS(PLACE BOTTLE)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IR~HIGH/LOW(bottle on dock)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IR==ON &amp;  &gt;2HOURS(drink)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IR==LOW &amp; &gt;8HOURS(clean)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0BC96A-3F8F-03FA-3551-AAABB3B4B9EF}"/>
              </a:ext>
            </a:extLst>
          </p:cNvPr>
          <p:cNvSpPr txBox="1"/>
          <p:nvPr/>
        </p:nvSpPr>
        <p:spPr>
          <a:xfrm>
            <a:off x="3805334" y="1961481"/>
            <a:ext cx="229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 ACTIVITY &gt;1hour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F1AAF7-B417-1C69-81C9-1658FCCA44AD}"/>
              </a:ext>
            </a:extLst>
          </p:cNvPr>
          <p:cNvSpPr txBox="1"/>
          <p:nvPr/>
        </p:nvSpPr>
        <p:spPr>
          <a:xfrm>
            <a:off x="9570100" y="1336529"/>
            <a:ext cx="2052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REMINDERS 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IN" dirty="0"/>
              <a:t>PLACE BOTTLE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IN" dirty="0"/>
              <a:t>DRINK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IN" dirty="0"/>
              <a:t>CLEAN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49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maheswarappa11@outlook.com</dc:creator>
  <cp:lastModifiedBy>maheswarappa11@outlook.com</cp:lastModifiedBy>
  <cp:revision>5</cp:revision>
  <dcterms:created xsi:type="dcterms:W3CDTF">2023-04-17T13:56:42Z</dcterms:created>
  <dcterms:modified xsi:type="dcterms:W3CDTF">2023-04-18T05:52:29Z</dcterms:modified>
</cp:coreProperties>
</file>