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1FC-BDE9-62C3-ED55-BEE7A6E4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E1E9-E4DE-D51D-3627-B2A47B04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C3CD-6CB1-E21A-E746-C0334881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67FA-C956-3308-092A-929B358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5A30-D38B-B0BE-06B1-5367978A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0B05-88CD-ECE8-6D3A-01DD108D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8CE60-205C-F1B7-138A-122DCEB6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9A2E-F836-3253-05A9-C730C2C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AD82-6D9F-E621-9139-D79EB81D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AC47-9D82-D65C-E061-42F9A456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6D35C-6B01-B568-260E-A84C2A24D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A84BC-88F8-9BB2-F2C4-3D040866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EB51-3BC3-4567-965F-64003F5A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2AC6-9524-1ED2-1BCA-9904C19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D460-332D-27BA-4CF1-3C085BF2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3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53E-5D4B-0D64-7913-B552CE03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653A-7A18-AECF-8C83-91B1F46F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8177-BC3D-7E8F-760B-90E5828F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0443-DEF6-DA2C-E84B-AED7B6CC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0936-EBC2-1404-0AB9-85D9B34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5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7911-2618-FEEA-2AA5-1E455109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F82F-F59D-B305-0CE1-617C1B25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DF88B-A35F-7BA3-6777-9F741A1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28B3-5993-7733-AEAB-1FB2C1A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259A-05CC-4941-CD98-C08A1F9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FF67-BE93-893D-AD1B-A1A90FCA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CC81-18C0-D7EE-022A-050A20D91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CA0B-B3A3-BD21-1347-DE38EED2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67C8D-4CB8-4FBA-3AE4-2E0C863C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31B9-E84A-F3B5-E76A-C6E70DE6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1ABB9-9238-E4E7-D75C-4B6BE0FC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21DA-D34D-B4F5-EBE7-91F5CF6F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05BAB-ECD3-06C2-C92F-744B87DA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247A-1DDA-52A3-CB96-184D6B303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CD57B-00DD-D803-F94D-FABF000A0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4384B-8D13-B6FD-A50B-1DBC34B69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48F7C-F944-B882-80E0-783F1B75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5F08-F6C2-4A39-36C4-09C7B4AB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ED38-4069-DD87-45E1-4FA8EAB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38C8-A5FD-BD42-B59B-C3B6D6B1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8118-59C1-E7E9-3997-D1CDF5C6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6025-AA78-3E6C-5BE8-7F6B9971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69D8-0F77-681E-3CBF-572E6F17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920E1-1AA9-D95D-3C68-204F7736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42AFD-5A92-A79F-7485-2D3B7179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8CB2-4E86-2F62-6490-3DE938B5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7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DF57-4724-1EF8-C4CD-51E29C2B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A88-ED63-4D49-8328-F3FD9054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D5D60-5C7E-F31E-4459-E250CE9D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C068-F72B-8E18-79B8-1217F16D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E852-8701-B5B2-389C-9D927721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35EF0-D8C5-7383-29C0-DA0B475A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755F-F044-D0D2-EB3D-F303E6E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07588-9D4F-57A7-175A-C8616115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0AA3-931C-0B31-776E-2C1A6864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BAFC-8937-2150-260A-94D0C630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4FBD-6D2C-C1D8-BD47-FAD3C00A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00F8-9638-F68F-CEB2-0D340DCC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49608-E15F-1797-0A7B-E7CFAC40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6BE3-F831-F860-C68F-86F29F93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82DA-0A7D-D8B9-3044-A20D65BA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8723-1C0F-4EC0-A3FC-5E52EBC810B5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31A7-3FA8-92E6-0F4D-9BBE1B0A7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4792-4C00-BABD-FF7A-CD883B38B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BAC8-EA95-4375-824B-16F244648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0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7EC7C1-5860-41F2-3774-80DA6A53A598}"/>
              </a:ext>
            </a:extLst>
          </p:cNvPr>
          <p:cNvSpPr/>
          <p:nvPr/>
        </p:nvSpPr>
        <p:spPr>
          <a:xfrm>
            <a:off x="1482787" y="4332123"/>
            <a:ext cx="1558212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C4907-237E-602A-7F01-2BE42A6F0C3D}"/>
              </a:ext>
            </a:extLst>
          </p:cNvPr>
          <p:cNvSpPr/>
          <p:nvPr/>
        </p:nvSpPr>
        <p:spPr>
          <a:xfrm>
            <a:off x="1323780" y="1326494"/>
            <a:ext cx="1604866" cy="8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Bottle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CD61C-A756-554A-D326-CCBCB3E76104}"/>
              </a:ext>
            </a:extLst>
          </p:cNvPr>
          <p:cNvSpPr/>
          <p:nvPr/>
        </p:nvSpPr>
        <p:spPr>
          <a:xfrm>
            <a:off x="5293567" y="1330385"/>
            <a:ext cx="1604866" cy="8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Drink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CB6A5-4F77-8C1D-A3E6-A6EE8631675C}"/>
              </a:ext>
            </a:extLst>
          </p:cNvPr>
          <p:cNvSpPr/>
          <p:nvPr/>
        </p:nvSpPr>
        <p:spPr>
          <a:xfrm>
            <a:off x="9263354" y="1368465"/>
            <a:ext cx="1838130" cy="8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 bottle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B7B23-12BE-D3C1-7C39-7A2ED352B7B5}"/>
              </a:ext>
            </a:extLst>
          </p:cNvPr>
          <p:cNvSpPr/>
          <p:nvPr/>
        </p:nvSpPr>
        <p:spPr>
          <a:xfrm>
            <a:off x="9328413" y="4354804"/>
            <a:ext cx="1567542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BF91D-7F08-0DE3-700A-90952488058A}"/>
              </a:ext>
            </a:extLst>
          </p:cNvPr>
          <p:cNvSpPr txBox="1"/>
          <p:nvPr/>
        </p:nvSpPr>
        <p:spPr>
          <a:xfrm>
            <a:off x="400436" y="1557040"/>
            <a:ext cx="10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E8904-797C-185B-CB54-03B1F273C8FA}"/>
              </a:ext>
            </a:extLst>
          </p:cNvPr>
          <p:cNvSpPr txBox="1"/>
          <p:nvPr/>
        </p:nvSpPr>
        <p:spPr>
          <a:xfrm>
            <a:off x="503073" y="4604657"/>
            <a:ext cx="10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STATE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A3A16-E282-6518-2025-C73D801B64A9}"/>
              </a:ext>
            </a:extLst>
          </p:cNvPr>
          <p:cNvSpPr txBox="1"/>
          <p:nvPr/>
        </p:nvSpPr>
        <p:spPr>
          <a:xfrm>
            <a:off x="5633747" y="1007306"/>
            <a:ext cx="1035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STATE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B0480-A0E3-34D5-9446-ED1DA349449D}"/>
              </a:ext>
            </a:extLst>
          </p:cNvPr>
          <p:cNvSpPr txBox="1"/>
          <p:nvPr/>
        </p:nvSpPr>
        <p:spPr>
          <a:xfrm>
            <a:off x="11066494" y="1575312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DBCF0-00AC-C0BB-4E5B-8DB331584E44}"/>
              </a:ext>
            </a:extLst>
          </p:cNvPr>
          <p:cNvSpPr txBox="1"/>
          <p:nvPr/>
        </p:nvSpPr>
        <p:spPr>
          <a:xfrm>
            <a:off x="10895955" y="4604657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51F39B-D149-AE05-FCC7-CE0D444EDFED}"/>
              </a:ext>
            </a:extLst>
          </p:cNvPr>
          <p:cNvSpPr txBox="1"/>
          <p:nvPr/>
        </p:nvSpPr>
        <p:spPr>
          <a:xfrm>
            <a:off x="1011313" y="2983839"/>
            <a:ext cx="1604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IR = OFF &amp; LDR=LOW</a:t>
            </a:r>
          </a:p>
          <a:p>
            <a:endParaRPr lang="en-IN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2FB91B-EA28-AB6D-A6CD-DFBA74B97DC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28646" y="1741707"/>
            <a:ext cx="2364921" cy="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AA29080E-6ED8-9997-7D69-280163E6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33" y="1704422"/>
            <a:ext cx="2450804" cy="15851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74F5C9-7D73-D961-5ACF-F272528B4F1D}"/>
              </a:ext>
            </a:extLst>
          </p:cNvPr>
          <p:cNvCxnSpPr>
            <a:stCxn id="9" idx="2"/>
          </p:cNvCxnSpPr>
          <p:nvPr/>
        </p:nvCxnSpPr>
        <p:spPr>
          <a:xfrm>
            <a:off x="10182419" y="2198890"/>
            <a:ext cx="0" cy="213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CB66-D094-E26C-46DE-E7B7978E2F6D}"/>
              </a:ext>
            </a:extLst>
          </p:cNvPr>
          <p:cNvCxnSpPr>
            <a:stCxn id="5" idx="0"/>
          </p:cNvCxnSpPr>
          <p:nvPr/>
        </p:nvCxnSpPr>
        <p:spPr>
          <a:xfrm flipV="1">
            <a:off x="2261893" y="2156919"/>
            <a:ext cx="0" cy="21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78D038-314E-273B-50DE-1A0A7DDD8B5F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 flipV="1">
            <a:off x="3040999" y="4803319"/>
            <a:ext cx="6287414" cy="226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FEC9B8-9C1E-AF16-EA2E-96DE6DD0E1FB}"/>
              </a:ext>
            </a:extLst>
          </p:cNvPr>
          <p:cNvCxnSpPr/>
          <p:nvPr/>
        </p:nvCxnSpPr>
        <p:spPr>
          <a:xfrm flipH="1">
            <a:off x="3040999" y="2156919"/>
            <a:ext cx="6308238" cy="21960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206F2B-9F09-7933-51F6-DF9142C472AD}"/>
              </a:ext>
            </a:extLst>
          </p:cNvPr>
          <p:cNvCxnSpPr/>
          <p:nvPr/>
        </p:nvCxnSpPr>
        <p:spPr>
          <a:xfrm flipH="1">
            <a:off x="2928646" y="2156919"/>
            <a:ext cx="2364921" cy="21752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5D8E93-C3CA-96CF-A984-1C8118D518B8}"/>
              </a:ext>
            </a:extLst>
          </p:cNvPr>
          <p:cNvSpPr txBox="1"/>
          <p:nvPr/>
        </p:nvSpPr>
        <p:spPr>
          <a:xfrm>
            <a:off x="3583050" y="1270511"/>
            <a:ext cx="120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IR = 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376B6B-99BD-B721-24C9-450641760F4D}"/>
              </a:ext>
            </a:extLst>
          </p:cNvPr>
          <p:cNvSpPr txBox="1"/>
          <p:nvPr/>
        </p:nvSpPr>
        <p:spPr>
          <a:xfrm>
            <a:off x="3586564" y="1800578"/>
            <a:ext cx="149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&gt;2 hours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52900E-47A5-D78A-E759-AA52AFF90D0D}"/>
              </a:ext>
            </a:extLst>
          </p:cNvPr>
          <p:cNvSpPr txBox="1"/>
          <p:nvPr/>
        </p:nvSpPr>
        <p:spPr>
          <a:xfrm>
            <a:off x="7399275" y="1304610"/>
            <a:ext cx="1233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IR = LOW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305972-B57A-3444-F841-7D532091C6DC}"/>
              </a:ext>
            </a:extLst>
          </p:cNvPr>
          <p:cNvSpPr txBox="1"/>
          <p:nvPr/>
        </p:nvSpPr>
        <p:spPr>
          <a:xfrm>
            <a:off x="7460213" y="1775367"/>
            <a:ext cx="1604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&gt;8 hours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BF97B4-8B0B-D617-47C2-0EF4762746AF}"/>
              </a:ext>
            </a:extLst>
          </p:cNvPr>
          <p:cNvSpPr txBox="1"/>
          <p:nvPr/>
        </p:nvSpPr>
        <p:spPr>
          <a:xfrm>
            <a:off x="10166868" y="3141910"/>
            <a:ext cx="148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LDR=HIGH</a:t>
            </a:r>
          </a:p>
          <a:p>
            <a:r>
              <a:rPr lang="en-IN" sz="1600" dirty="0"/>
              <a:t>Buzzer=HIGH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1D99E6-3325-C57E-61AF-B53B4263DBEF}"/>
              </a:ext>
            </a:extLst>
          </p:cNvPr>
          <p:cNvSpPr txBox="1"/>
          <p:nvPr/>
        </p:nvSpPr>
        <p:spPr>
          <a:xfrm>
            <a:off x="6072672" y="2905967"/>
            <a:ext cx="153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IR = OFF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637FB8-D42D-218B-E72B-7E2CBAC64FBE}"/>
              </a:ext>
            </a:extLst>
          </p:cNvPr>
          <p:cNvSpPr txBox="1"/>
          <p:nvPr/>
        </p:nvSpPr>
        <p:spPr>
          <a:xfrm>
            <a:off x="4184160" y="2738635"/>
            <a:ext cx="144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IR = OFF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4B777-C57A-BA6F-A6A4-761FECADFE5B}"/>
              </a:ext>
            </a:extLst>
          </p:cNvPr>
          <p:cNvSpPr txBox="1"/>
          <p:nvPr/>
        </p:nvSpPr>
        <p:spPr>
          <a:xfrm>
            <a:off x="5142717" y="4878686"/>
            <a:ext cx="254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LDR=LOW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50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maheswarappa11@outlook.com</dc:creator>
  <cp:lastModifiedBy>maheswarappa11@outlook.com</cp:lastModifiedBy>
  <cp:revision>5</cp:revision>
  <dcterms:created xsi:type="dcterms:W3CDTF">2023-04-13T14:00:33Z</dcterms:created>
  <dcterms:modified xsi:type="dcterms:W3CDTF">2023-04-14T05:01:46Z</dcterms:modified>
</cp:coreProperties>
</file>