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49" autoAdjust="0"/>
  </p:normalViewPr>
  <p:slideViewPr>
    <p:cSldViewPr snapToGrid="0">
      <p:cViewPr varScale="1">
        <p:scale>
          <a:sx n="65" d="100"/>
          <a:sy n="65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6EE3-BF0C-4E17-8E83-029EF82EDB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E200-DBCD-4FE1-9954-E03126C2D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6EE3-BF0C-4E17-8E83-029EF82EDB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E200-DBCD-4FE1-9954-E03126C2D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25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6EE3-BF0C-4E17-8E83-029EF82EDB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E200-DBCD-4FE1-9954-E03126C2D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6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6EE3-BF0C-4E17-8E83-029EF82EDB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E200-DBCD-4FE1-9954-E03126C2D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52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6EE3-BF0C-4E17-8E83-029EF82EDB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E200-DBCD-4FE1-9954-E03126C2D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6EE3-BF0C-4E17-8E83-029EF82EDB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E200-DBCD-4FE1-9954-E03126C2D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4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6EE3-BF0C-4E17-8E83-029EF82EDB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E200-DBCD-4FE1-9954-E03126C2D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53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6EE3-BF0C-4E17-8E83-029EF82EDB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E200-DBCD-4FE1-9954-E03126C2D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6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6EE3-BF0C-4E17-8E83-029EF82EDB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E200-DBCD-4FE1-9954-E03126C2D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64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6EE3-BF0C-4E17-8E83-029EF82EDB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E200-DBCD-4FE1-9954-E03126C2D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7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6EE3-BF0C-4E17-8E83-029EF82EDB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E200-DBCD-4FE1-9954-E03126C2D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6EE3-BF0C-4E17-8E83-029EF82EDB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E200-DBCD-4FE1-9954-E03126C2D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39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>
            <a:off x="5624052" y="25761"/>
            <a:ext cx="206477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IDLE </a:t>
            </a:r>
            <a:endParaRPr lang="en-IN" dirty="0"/>
          </a:p>
        </p:txBody>
      </p:sp>
      <p:sp>
        <p:nvSpPr>
          <p:cNvPr id="71" name="Oval 70"/>
          <p:cNvSpPr/>
          <p:nvPr/>
        </p:nvSpPr>
        <p:spPr>
          <a:xfrm>
            <a:off x="2063615" y="3033252"/>
            <a:ext cx="166037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PLACE  BOTTLE </a:t>
            </a:r>
            <a:endParaRPr lang="en-IN" dirty="0"/>
          </a:p>
        </p:txBody>
      </p:sp>
      <p:sp>
        <p:nvSpPr>
          <p:cNvPr id="72" name="Oval 71"/>
          <p:cNvSpPr/>
          <p:nvPr/>
        </p:nvSpPr>
        <p:spPr>
          <a:xfrm>
            <a:off x="4724400" y="2939848"/>
            <a:ext cx="179930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CLEAN BOTTLE</a:t>
            </a:r>
            <a:endParaRPr lang="en-IN" dirty="0"/>
          </a:p>
        </p:txBody>
      </p:sp>
      <p:sp>
        <p:nvSpPr>
          <p:cNvPr id="73" name="Oval 72"/>
          <p:cNvSpPr/>
          <p:nvPr/>
        </p:nvSpPr>
        <p:spPr>
          <a:xfrm>
            <a:off x="8059505" y="3033252"/>
            <a:ext cx="17881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DRINK WATER </a:t>
            </a:r>
            <a:endParaRPr lang="en-IN" dirty="0"/>
          </a:p>
        </p:txBody>
      </p:sp>
      <p:sp>
        <p:nvSpPr>
          <p:cNvPr id="75" name="Oval 74"/>
          <p:cNvSpPr/>
          <p:nvPr/>
        </p:nvSpPr>
        <p:spPr>
          <a:xfrm>
            <a:off x="5311388" y="5396736"/>
            <a:ext cx="189762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DND</a:t>
            </a:r>
            <a:endParaRPr lang="en-IN" dirty="0"/>
          </a:p>
        </p:txBody>
      </p:sp>
      <p:cxnSp>
        <p:nvCxnSpPr>
          <p:cNvPr id="77" name="Curved Connector 76"/>
          <p:cNvCxnSpPr>
            <a:stCxn id="70" idx="4"/>
            <a:endCxn id="71" idx="7"/>
          </p:cNvCxnSpPr>
          <p:nvPr/>
        </p:nvCxnSpPr>
        <p:spPr>
          <a:xfrm rot="5400000">
            <a:off x="3955133" y="465857"/>
            <a:ext cx="2227002" cy="31756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71" idx="0"/>
            <a:endCxn id="70" idx="3"/>
          </p:cNvCxnSpPr>
          <p:nvPr/>
        </p:nvCxnSpPr>
        <p:spPr>
          <a:xfrm rot="5400000" flipH="1" flipV="1">
            <a:off x="3296614" y="403436"/>
            <a:ext cx="2227002" cy="30326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70" idx="5"/>
          </p:cNvCxnSpPr>
          <p:nvPr/>
        </p:nvCxnSpPr>
        <p:spPr>
          <a:xfrm rot="5400000">
            <a:off x="5579102" y="1153579"/>
            <a:ext cx="2154675" cy="14600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/>
          <p:cNvCxnSpPr/>
          <p:nvPr/>
        </p:nvCxnSpPr>
        <p:spPr>
          <a:xfrm rot="5400000" flipH="1" flipV="1">
            <a:off x="5295142" y="1333595"/>
            <a:ext cx="2041597" cy="1216794"/>
          </a:xfrm>
          <a:prstGeom prst="curvedConnector3">
            <a:avLst>
              <a:gd name="adj1" fmla="val 54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/>
          <p:nvPr/>
        </p:nvCxnSpPr>
        <p:spPr>
          <a:xfrm rot="16200000" flipH="1">
            <a:off x="7098146" y="1166886"/>
            <a:ext cx="2295243" cy="14528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urved Connector 223"/>
          <p:cNvCxnSpPr>
            <a:stCxn id="73" idx="7"/>
          </p:cNvCxnSpPr>
          <p:nvPr/>
        </p:nvCxnSpPr>
        <p:spPr>
          <a:xfrm rot="16200000" flipV="1">
            <a:off x="7337014" y="918356"/>
            <a:ext cx="2560312" cy="19373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stCxn id="70" idx="6"/>
            <a:endCxn id="75" idx="6"/>
          </p:cNvCxnSpPr>
          <p:nvPr/>
        </p:nvCxnSpPr>
        <p:spPr>
          <a:xfrm flipH="1">
            <a:off x="7209014" y="482961"/>
            <a:ext cx="479812" cy="5370975"/>
          </a:xfrm>
          <a:prstGeom prst="curvedConnector3">
            <a:avLst>
              <a:gd name="adj1" fmla="val -867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stCxn id="75" idx="2"/>
            <a:endCxn id="70" idx="2"/>
          </p:cNvCxnSpPr>
          <p:nvPr/>
        </p:nvCxnSpPr>
        <p:spPr>
          <a:xfrm rot="10800000" flipH="1">
            <a:off x="5311388" y="482962"/>
            <a:ext cx="312664" cy="5370975"/>
          </a:xfrm>
          <a:prstGeom prst="curvedConnector3">
            <a:avLst>
              <a:gd name="adj1" fmla="val -1532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1620694" y="4925961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LDR==HIGH</a:t>
            </a:r>
            <a:endParaRPr lang="en-IN" sz="1400" dirty="0"/>
          </a:p>
        </p:txBody>
      </p:sp>
      <p:sp>
        <p:nvSpPr>
          <p:cNvPr id="267" name="TextBox 266"/>
          <p:cNvSpPr txBox="1"/>
          <p:nvPr/>
        </p:nvSpPr>
        <p:spPr>
          <a:xfrm>
            <a:off x="3309114" y="1625113"/>
            <a:ext cx="697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AFTER</a:t>
            </a:r>
            <a:r>
              <a:rPr lang="en-IN" dirty="0" smtClean="0"/>
              <a:t> </a:t>
            </a:r>
          </a:p>
          <a:p>
            <a:r>
              <a:rPr lang="en-IN" sz="1200" dirty="0" smtClean="0"/>
              <a:t>BUZZER</a:t>
            </a:r>
            <a:endParaRPr lang="en-IN" sz="1200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68" name="TextBox 267"/>
          <p:cNvSpPr txBox="1"/>
          <p:nvPr/>
        </p:nvSpPr>
        <p:spPr>
          <a:xfrm>
            <a:off x="5060168" y="178760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IR=OFF</a:t>
            </a:r>
            <a:endParaRPr lang="en-IN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4998821" y="1910716"/>
            <a:ext cx="62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&gt;</a:t>
            </a:r>
            <a:r>
              <a:rPr lang="en-IN" sz="1200" dirty="0" smtClean="0"/>
              <a:t>2HRS</a:t>
            </a:r>
            <a:endParaRPr lang="en-IN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140218" y="23104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AFTER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72" name="TextBox 271"/>
          <p:cNvSpPr txBox="1"/>
          <p:nvPr/>
        </p:nvSpPr>
        <p:spPr>
          <a:xfrm>
            <a:off x="4950051" y="245611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REMAINDER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73" name="TextBox 272"/>
          <p:cNvSpPr txBox="1"/>
          <p:nvPr/>
        </p:nvSpPr>
        <p:spPr>
          <a:xfrm>
            <a:off x="6543003" y="1885795"/>
            <a:ext cx="7654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IR=OFF</a:t>
            </a:r>
          </a:p>
          <a:p>
            <a:r>
              <a:rPr lang="en-IN" sz="1400" dirty="0" smtClean="0"/>
              <a:t>OR</a:t>
            </a:r>
          </a:p>
          <a:p>
            <a:r>
              <a:rPr lang="en-IN" sz="1400" dirty="0" smtClean="0"/>
              <a:t>IR=LOW</a:t>
            </a:r>
            <a:endParaRPr lang="en-IN" sz="1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6489137" y="2456521"/>
            <a:ext cx="68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&gt;</a:t>
            </a:r>
            <a:r>
              <a:rPr lang="en-IN" sz="1400" dirty="0" smtClean="0"/>
              <a:t>8HRS</a:t>
            </a:r>
            <a:endParaRPr lang="en-IN" sz="1400" dirty="0"/>
          </a:p>
        </p:txBody>
      </p:sp>
      <p:sp>
        <p:nvSpPr>
          <p:cNvPr id="275" name="TextBox 274"/>
          <p:cNvSpPr txBox="1"/>
          <p:nvPr/>
        </p:nvSpPr>
        <p:spPr>
          <a:xfrm>
            <a:off x="8064052" y="1993517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IR=ON</a:t>
            </a:r>
            <a:endParaRPr lang="en-IN" sz="1400" dirty="0"/>
          </a:p>
        </p:txBody>
      </p:sp>
      <p:sp>
        <p:nvSpPr>
          <p:cNvPr id="276" name="TextBox 275"/>
          <p:cNvSpPr txBox="1"/>
          <p:nvPr/>
        </p:nvSpPr>
        <p:spPr>
          <a:xfrm>
            <a:off x="8049208" y="2109998"/>
            <a:ext cx="68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&gt;</a:t>
            </a:r>
            <a:r>
              <a:rPr lang="en-IN" sz="1400" dirty="0" smtClean="0"/>
              <a:t>2HRS</a:t>
            </a:r>
            <a:endParaRPr lang="en-IN" sz="1400" dirty="0"/>
          </a:p>
        </p:txBody>
      </p:sp>
      <p:sp>
        <p:nvSpPr>
          <p:cNvPr id="277" name="TextBox 276"/>
          <p:cNvSpPr txBox="1"/>
          <p:nvPr/>
        </p:nvSpPr>
        <p:spPr>
          <a:xfrm>
            <a:off x="9340645" y="2147405"/>
            <a:ext cx="968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AFTER</a:t>
            </a:r>
          </a:p>
          <a:p>
            <a:r>
              <a:rPr lang="en-IN" sz="1400" dirty="0" smtClean="0"/>
              <a:t>WARNING </a:t>
            </a:r>
            <a:endParaRPr lang="en-IN" sz="1400" dirty="0"/>
          </a:p>
        </p:txBody>
      </p:sp>
      <p:sp>
        <p:nvSpPr>
          <p:cNvPr id="278" name="TextBox 277"/>
          <p:cNvSpPr txBox="1"/>
          <p:nvPr/>
        </p:nvSpPr>
        <p:spPr>
          <a:xfrm>
            <a:off x="9980712" y="84675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LDR=HIGH</a:t>
            </a:r>
            <a:endParaRPr lang="en-IN" sz="1400" dirty="0"/>
          </a:p>
        </p:txBody>
      </p:sp>
      <p:sp>
        <p:nvSpPr>
          <p:cNvPr id="279" name="TextBox 278"/>
          <p:cNvSpPr txBox="1"/>
          <p:nvPr/>
        </p:nvSpPr>
        <p:spPr>
          <a:xfrm>
            <a:off x="4286865" y="4581832"/>
            <a:ext cx="9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LDR=LOW</a:t>
            </a:r>
            <a:endParaRPr lang="en-IN" sz="1400" dirty="0"/>
          </a:p>
        </p:txBody>
      </p:sp>
      <p:sp>
        <p:nvSpPr>
          <p:cNvPr id="280" name="TextBox 279"/>
          <p:cNvSpPr txBox="1"/>
          <p:nvPr/>
        </p:nvSpPr>
        <p:spPr>
          <a:xfrm>
            <a:off x="2136219" y="5212070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BUZZER=HIGH</a:t>
            </a:r>
            <a:endParaRPr lang="en-IN" sz="1400" dirty="0"/>
          </a:p>
        </p:txBody>
      </p:sp>
      <p:sp>
        <p:nvSpPr>
          <p:cNvPr id="281" name="TextBox 280"/>
          <p:cNvSpPr txBox="1"/>
          <p:nvPr/>
        </p:nvSpPr>
        <p:spPr>
          <a:xfrm>
            <a:off x="10163614" y="1096970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BUZZER=HIGH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068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Bottle not on the dock</dc:title>
  <dc:creator>Admin</dc:creator>
  <cp:lastModifiedBy>Admin</cp:lastModifiedBy>
  <cp:revision>34</cp:revision>
  <dcterms:created xsi:type="dcterms:W3CDTF">2023-04-07T08:14:54Z</dcterms:created>
  <dcterms:modified xsi:type="dcterms:W3CDTF">2023-04-10T13:26:19Z</dcterms:modified>
</cp:coreProperties>
</file>