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90C7-E91C-4671-86F1-03A342AE8265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48B-6F8C-43D0-A3D0-D272AC71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90C7-E91C-4671-86F1-03A342AE8265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48B-6F8C-43D0-A3D0-D272AC71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27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90C7-E91C-4671-86F1-03A342AE8265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48B-6F8C-43D0-A3D0-D272AC71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799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90C7-E91C-4671-86F1-03A342AE8265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48B-6F8C-43D0-A3D0-D272AC71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855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90C7-E91C-4671-86F1-03A342AE8265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48B-6F8C-43D0-A3D0-D272AC71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806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90C7-E91C-4671-86F1-03A342AE8265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48B-6F8C-43D0-A3D0-D272AC71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596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90C7-E91C-4671-86F1-03A342AE8265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48B-6F8C-43D0-A3D0-D272AC71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77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90C7-E91C-4671-86F1-03A342AE8265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48B-6F8C-43D0-A3D0-D272AC71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911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90C7-E91C-4671-86F1-03A342AE8265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48B-6F8C-43D0-A3D0-D272AC71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403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90C7-E91C-4671-86F1-03A342AE8265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48B-6F8C-43D0-A3D0-D272AC71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50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90C7-E91C-4671-86F1-03A342AE8265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48B-6F8C-43D0-A3D0-D272AC71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658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390C7-E91C-4671-86F1-03A342AE8265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DD48B-6F8C-43D0-A3D0-D272AC71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645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2738" y="811034"/>
            <a:ext cx="10320792" cy="50888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BOM – BOT and Slate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590261"/>
            <a:ext cx="9144000" cy="511268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284" y="1472977"/>
            <a:ext cx="4517850" cy="53472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227" y="1346750"/>
            <a:ext cx="4452303" cy="559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728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BOM – BOT and Slate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BOM – BOT and Slate</dc:title>
  <dc:creator>mano selvamani</dc:creator>
  <cp:lastModifiedBy>mano selvamani</cp:lastModifiedBy>
  <cp:revision>1</cp:revision>
  <dcterms:created xsi:type="dcterms:W3CDTF">2019-09-30T12:09:55Z</dcterms:created>
  <dcterms:modified xsi:type="dcterms:W3CDTF">2019-09-30T12:10:02Z</dcterms:modified>
</cp:coreProperties>
</file>