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7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4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0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8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290F-DC6B-4CE3-B3AC-13B4E22F3E9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6159-1BA9-40AD-B1E4-A8ED54A8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96"/>
          <a:stretch/>
        </p:blipFill>
        <p:spPr bwMode="auto">
          <a:xfrm>
            <a:off x="1219200" y="498037"/>
            <a:ext cx="6881701" cy="209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77815" y="2962870"/>
            <a:ext cx="2920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LIGHT FORWARD FOR </a:t>
            </a:r>
          </a:p>
          <a:p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SECONDS </a:t>
            </a:r>
            <a:r>
              <a:rPr lang="en-US" dirty="0" smtClean="0"/>
              <a:t>THEN BUZZ </a:t>
            </a:r>
          </a:p>
          <a:p>
            <a:r>
              <a:rPr lang="en-US" dirty="0" smtClean="0"/>
              <a:t>THEN WAITFOR </a:t>
            </a:r>
            <a:r>
              <a:rPr lang="en-US" dirty="0" smtClean="0">
                <a:solidFill>
                  <a:schemeClr val="accent6"/>
                </a:solidFill>
              </a:rPr>
              <a:t>SOUND</a:t>
            </a:r>
            <a:r>
              <a:rPr lang="en-US" dirty="0" smtClean="0"/>
              <a:t> STOP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426720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RESULT:  fail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26024" y="4876800"/>
            <a:ext cx="8110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when light BOT forward for 5 seconds then buzz then it wont wait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for sound but stop</a:t>
            </a:r>
          </a:p>
          <a:p>
            <a:r>
              <a:rPr lang="en-US" dirty="0" smtClean="0"/>
              <a:t>If command is “WHEN LIGHT FORWARD FOR 5 SECONDS THEN BUZZ THEN WAITFOR </a:t>
            </a:r>
          </a:p>
          <a:p>
            <a:r>
              <a:rPr lang="en-US" dirty="0" smtClean="0"/>
              <a:t>WALL THEN REVERSE” then bot forward for 5 seconds then buzz but don’t wait for</a:t>
            </a:r>
          </a:p>
          <a:p>
            <a:r>
              <a:rPr lang="en-US" dirty="0" smtClean="0"/>
              <a:t>Wall but starts the reverse command simultaneously with buzz.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14"/>
          <a:stretch/>
        </p:blipFill>
        <p:spPr bwMode="auto">
          <a:xfrm>
            <a:off x="914400" y="228600"/>
            <a:ext cx="7140391" cy="269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84595" y="3352800"/>
            <a:ext cx="3620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DARK THEN FORWARD FOR 4 </a:t>
            </a:r>
          </a:p>
          <a:p>
            <a:r>
              <a:rPr lang="en-US" dirty="0" smtClean="0"/>
              <a:t>SECONDS THEN LEFT FOR 2</a:t>
            </a:r>
          </a:p>
          <a:p>
            <a:r>
              <a:rPr lang="en-US" dirty="0" smtClean="0"/>
              <a:t>SECONDS THEN BUZZ      BLINK EYES</a:t>
            </a:r>
          </a:p>
          <a:p>
            <a:r>
              <a:rPr lang="en-US" dirty="0" smtClean="0"/>
              <a:t>AND PANDA DANCE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6765" y="5345668"/>
            <a:ext cx="19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</a:t>
            </a:r>
            <a:r>
              <a:rPr lang="en-US" dirty="0" smtClean="0"/>
              <a:t>: pass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8" b="48958"/>
          <a:stretch/>
        </p:blipFill>
        <p:spPr bwMode="auto">
          <a:xfrm>
            <a:off x="838200" y="228600"/>
            <a:ext cx="7533068" cy="256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04734" y="3276600"/>
            <a:ext cx="3464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SOUND THEN BUZZ AND</a:t>
            </a:r>
          </a:p>
          <a:p>
            <a:r>
              <a:rPr lang="en-US" dirty="0" smtClean="0"/>
              <a:t>FORWARD WAITFOR  SOUND THEN</a:t>
            </a:r>
          </a:p>
          <a:p>
            <a:r>
              <a:rPr lang="en-US" dirty="0" smtClean="0"/>
              <a:t>LEFT WAITFOR WALL THEN </a:t>
            </a:r>
          </a:p>
          <a:p>
            <a:r>
              <a:rPr lang="en-US" dirty="0" smtClean="0"/>
              <a:t>BLINK EYES THEN STOP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72440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</a:t>
            </a:r>
            <a:r>
              <a:rPr lang="en-US" dirty="0" smtClean="0"/>
              <a:t>: fail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5410200"/>
            <a:ext cx="6798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when sound then bot buzz and stop.</a:t>
            </a:r>
          </a:p>
          <a:p>
            <a:r>
              <a:rPr lang="en-US" dirty="0" smtClean="0"/>
              <a:t>Even though control enters the further commands bot is not executing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14400" y="228600"/>
            <a:ext cx="7461250" cy="24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5025" y="3048000"/>
            <a:ext cx="2817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SOUND WAITFOR 10 </a:t>
            </a:r>
          </a:p>
          <a:p>
            <a:r>
              <a:rPr lang="en-US" dirty="0" smtClean="0"/>
              <a:t>SECONDS THEN BUZZ FOR 1</a:t>
            </a:r>
          </a:p>
          <a:p>
            <a:r>
              <a:rPr lang="en-US" dirty="0" smtClean="0"/>
              <a:t>SECOND THEN STOP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334000"/>
            <a:ext cx="19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</a:t>
            </a:r>
            <a:r>
              <a:rPr lang="en-US" dirty="0" smtClean="0"/>
              <a:t>: pass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65"/>
          <a:stretch/>
        </p:blipFill>
        <p:spPr bwMode="auto">
          <a:xfrm>
            <a:off x="985234" y="381000"/>
            <a:ext cx="7308850" cy="21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39659" y="2971800"/>
            <a:ext cx="292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WAITFOR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 smtClean="0"/>
              <a:t>WALL THEN BUZZ</a:t>
            </a:r>
          </a:p>
          <a:p>
            <a:r>
              <a:rPr lang="en-US" dirty="0" smtClean="0"/>
              <a:t>AND BLINK EYES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03860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</a:t>
            </a:r>
            <a:r>
              <a:rPr lang="en-US" dirty="0" smtClean="0"/>
              <a:t>: fail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4876800"/>
            <a:ext cx="783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control enter the </a:t>
            </a:r>
            <a:r>
              <a:rPr lang="en-US" dirty="0" err="1" smtClean="0"/>
              <a:t>waitfor</a:t>
            </a:r>
            <a:r>
              <a:rPr lang="en-US" dirty="0" smtClean="0"/>
              <a:t> command then to 3 before it encounter the </a:t>
            </a:r>
          </a:p>
          <a:p>
            <a:r>
              <a:rPr lang="en-US" dirty="0" smtClean="0"/>
              <a:t>3 counts it enters the then command and so further commands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19"/>
          <a:stretch/>
        </p:blipFill>
        <p:spPr bwMode="auto">
          <a:xfrm>
            <a:off x="1066800" y="228600"/>
            <a:ext cx="7026145" cy="270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9872" y="3276600"/>
            <a:ext cx="37565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SOUND WAITFOR 10 SECONDS </a:t>
            </a:r>
          </a:p>
          <a:p>
            <a:r>
              <a:rPr lang="en-US" dirty="0" smtClean="0"/>
              <a:t>THEN BUZZ THEN STOP</a:t>
            </a:r>
          </a:p>
          <a:p>
            <a:endParaRPr lang="en-US" dirty="0"/>
          </a:p>
          <a:p>
            <a:r>
              <a:rPr lang="en-US" dirty="0" smtClean="0"/>
              <a:t>FORWARD FOR 5 FOOT THEN </a:t>
            </a:r>
          </a:p>
          <a:p>
            <a:r>
              <a:rPr lang="en-US" dirty="0" smtClean="0"/>
              <a:t>BUZZ THEN STOP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023306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RESULT: </a:t>
            </a:r>
            <a:r>
              <a:rPr lang="en-US" dirty="0" smtClean="0"/>
              <a:t> fail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5943600"/>
            <a:ext cx="733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when sound </a:t>
            </a:r>
            <a:r>
              <a:rPr lang="en-US" dirty="0" err="1" smtClean="0"/>
              <a:t>waitfor</a:t>
            </a:r>
            <a:r>
              <a:rPr lang="en-US" dirty="0" smtClean="0"/>
              <a:t> 8 seconds then control not entering to buzz</a:t>
            </a:r>
          </a:p>
          <a:p>
            <a:r>
              <a:rPr lang="en-US" dirty="0" smtClean="0"/>
              <a:t>And hence no further commands </a:t>
            </a:r>
            <a:r>
              <a:rPr lang="en-US" dirty="0" err="1" smtClean="0"/>
              <a:t>exxecute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53"/>
          <a:stretch/>
        </p:blipFill>
        <p:spPr bwMode="auto">
          <a:xfrm>
            <a:off x="1143000" y="152401"/>
            <a:ext cx="6854777" cy="183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0388" y="2438400"/>
            <a:ext cx="2953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FOR 5 FOOT THEN </a:t>
            </a:r>
          </a:p>
          <a:p>
            <a:r>
              <a:rPr lang="en-US" dirty="0" smtClean="0"/>
              <a:t>BUZZ THEN STOP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657600"/>
            <a:ext cx="19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RESULT: </a:t>
            </a:r>
            <a:r>
              <a:rPr lang="en-US" dirty="0" smtClean="0"/>
              <a:t> pass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4572000"/>
            <a:ext cx="383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 : works for “GO FORWARD”</a:t>
            </a:r>
          </a:p>
          <a:p>
            <a:r>
              <a:rPr lang="en-US" dirty="0" smtClean="0"/>
              <a:t>After buzzer and stop cycle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67"/>
          <a:stretch/>
        </p:blipFill>
        <p:spPr bwMode="auto">
          <a:xfrm>
            <a:off x="914400" y="228600"/>
            <a:ext cx="7368884" cy="194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98842" y="2667000"/>
            <a:ext cx="371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SOUND FORWARD    WAITFOR </a:t>
            </a:r>
          </a:p>
          <a:p>
            <a:r>
              <a:rPr lang="en-US" dirty="0" smtClean="0"/>
              <a:t>WALL THEN REVERSE REPEAT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4876800"/>
            <a:ext cx="174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</a:t>
            </a:r>
            <a:r>
              <a:rPr lang="en-US" dirty="0" smtClean="0"/>
              <a:t>: fail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7800" y="5867400"/>
            <a:ext cx="749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when sound forward but when it detects wall bot stops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4"/>
          <a:stretch/>
        </p:blipFill>
        <p:spPr bwMode="auto">
          <a:xfrm>
            <a:off x="990600" y="228600"/>
            <a:ext cx="7239000" cy="229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10100" y="3048000"/>
            <a:ext cx="3229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SOUND FORWARD FOR 5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FOOT</a:t>
            </a:r>
            <a:r>
              <a:rPr lang="en-US" dirty="0" smtClean="0"/>
              <a:t> THEN LEFT WAITFOR </a:t>
            </a:r>
          </a:p>
          <a:p>
            <a:r>
              <a:rPr lang="en-US" dirty="0" smtClean="0"/>
              <a:t>WALL THEN STOP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257800"/>
            <a:ext cx="19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</a:t>
            </a:r>
            <a:r>
              <a:rPr lang="en-US" dirty="0" smtClean="0"/>
              <a:t>: pass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0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54"/>
          <a:stretch/>
        </p:blipFill>
        <p:spPr bwMode="auto">
          <a:xfrm>
            <a:off x="1101721" y="152400"/>
            <a:ext cx="6969022" cy="264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6232" y="3200400"/>
            <a:ext cx="3953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chemeClr val="accent6"/>
                </a:solidFill>
              </a:rPr>
              <a:t>SOUND</a:t>
            </a:r>
            <a:r>
              <a:rPr lang="en-US" dirty="0" smtClean="0"/>
              <a:t> FORWARD  WAITFOR </a:t>
            </a:r>
          </a:p>
          <a:p>
            <a:r>
              <a:rPr lang="en-US" dirty="0" smtClean="0"/>
              <a:t>WALL THEN LEFT FOR 3 SECONDS </a:t>
            </a:r>
          </a:p>
          <a:p>
            <a:r>
              <a:rPr lang="en-US" dirty="0" smtClean="0"/>
              <a:t>BUZZ FOR 2 SECONDS </a:t>
            </a:r>
          </a:p>
          <a:p>
            <a:r>
              <a:rPr lang="en-US" dirty="0" smtClean="0"/>
              <a:t>WAITFOR </a:t>
            </a:r>
            <a:r>
              <a:rPr lang="en-US" dirty="0" smtClean="0">
                <a:solidFill>
                  <a:schemeClr val="accent6"/>
                </a:solidFill>
              </a:rPr>
              <a:t>SOUND</a:t>
            </a:r>
            <a:r>
              <a:rPr lang="en-US" dirty="0" smtClean="0"/>
              <a:t> THEN RETURN REPEAT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1721" y="4724400"/>
            <a:ext cx="174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RESULT:fail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5486400"/>
            <a:ext cx="551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when sound forward wait for wall then stops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40" b="46435"/>
          <a:stretch/>
        </p:blipFill>
        <p:spPr bwMode="auto">
          <a:xfrm>
            <a:off x="914400" y="228600"/>
            <a:ext cx="7186412" cy="259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7606" y="3276600"/>
            <a:ext cx="3310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SOUND FORWARD 5 FOOT</a:t>
            </a:r>
          </a:p>
          <a:p>
            <a:r>
              <a:rPr lang="en-US" dirty="0" smtClean="0"/>
              <a:t>LEFT   5   FOOT   LEFT   5</a:t>
            </a:r>
          </a:p>
          <a:p>
            <a:r>
              <a:rPr lang="en-US" dirty="0" smtClean="0"/>
              <a:t>FOOT   LEFT  5   FOOT </a:t>
            </a:r>
          </a:p>
          <a:p>
            <a:r>
              <a:rPr lang="en-US" dirty="0" smtClean="0"/>
              <a:t>THEN  STOP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486400"/>
            <a:ext cx="186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RESULT:pass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143000" y="304800"/>
            <a:ext cx="6781800" cy="226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33900" y="3200400"/>
            <a:ext cx="3771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WAITFOR WALL THEN LEFT </a:t>
            </a:r>
          </a:p>
          <a:p>
            <a:r>
              <a:rPr lang="en-US" dirty="0" smtClean="0"/>
              <a:t>        WHEN LIGHT THEN LEFT FOR  </a:t>
            </a:r>
          </a:p>
          <a:p>
            <a:r>
              <a:rPr lang="en-US" dirty="0" smtClean="0"/>
              <a:t>2 SECONDS THEN BUZZ     WAITFOR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SOUND</a:t>
            </a:r>
            <a:r>
              <a:rPr lang="en-US" dirty="0" smtClean="0"/>
              <a:t> THEN STOP         RETURN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87680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RESULT:  fail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5410200"/>
            <a:ext cx="7728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 Works when we command as “GO FORWARD”,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doesn’t work for “FORWARD”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And after BOT detects wall, it stops all its action, it doesn’t turn left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and hence it won’t jump to further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14400" y="228600"/>
            <a:ext cx="7385050" cy="2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06925" y="3124200"/>
            <a:ext cx="3812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chemeClr val="accent6"/>
                </a:solidFill>
              </a:rPr>
              <a:t>SOUND</a:t>
            </a:r>
            <a:r>
              <a:rPr lang="en-US" dirty="0" smtClean="0"/>
              <a:t> FORWARD WHEN WALL</a:t>
            </a:r>
          </a:p>
          <a:p>
            <a:r>
              <a:rPr lang="en-US" dirty="0" smtClean="0"/>
              <a:t>1 2 5 DEGREES NEXT FORWARD </a:t>
            </a:r>
          </a:p>
          <a:p>
            <a:r>
              <a:rPr lang="en-US" dirty="0" smtClean="0"/>
              <a:t>AND REPEAT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5429" y="5181600"/>
            <a:ext cx="174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RESULT:fail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6248400"/>
            <a:ext cx="433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 : degree is not implemented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55"/>
          <a:stretch/>
        </p:blipFill>
        <p:spPr bwMode="auto">
          <a:xfrm>
            <a:off x="990600" y="323892"/>
            <a:ext cx="7283137" cy="26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32168" y="3352800"/>
            <a:ext cx="3438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LIGHT </a:t>
            </a:r>
            <a:r>
              <a:rPr lang="en-US" dirty="0" smtClean="0"/>
              <a:t>THEN FORWARD FOR</a:t>
            </a:r>
          </a:p>
          <a:p>
            <a:r>
              <a:rPr lang="en-US" dirty="0" smtClean="0"/>
              <a:t>5  </a:t>
            </a:r>
            <a:r>
              <a:rPr lang="en-US" dirty="0" smtClean="0">
                <a:solidFill>
                  <a:schemeClr val="accent6"/>
                </a:solidFill>
              </a:rPr>
              <a:t>FOOT </a:t>
            </a:r>
            <a:r>
              <a:rPr lang="en-US" dirty="0" smtClean="0"/>
              <a:t> THEN  LEFT  FOR</a:t>
            </a:r>
          </a:p>
          <a:p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6"/>
                </a:solidFill>
              </a:rPr>
              <a:t>FOOT </a:t>
            </a:r>
            <a:r>
              <a:rPr lang="en-US" dirty="0" smtClean="0"/>
              <a:t>AND  BUZZ </a:t>
            </a:r>
          </a:p>
          <a:p>
            <a:r>
              <a:rPr lang="en-US" dirty="0" smtClean="0"/>
              <a:t>WHEN  SOUND  THEN  STOP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8090" y="480060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RESULT: fail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7737" y="5481137"/>
            <a:ext cx="8248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when light bot forward for 5 foot then left (here it wont enter for </a:t>
            </a:r>
          </a:p>
          <a:p>
            <a:r>
              <a:rPr lang="en-US" dirty="0" smtClean="0"/>
              <a:t>Command but execute till 8 foot ) , then control is not entering “AND BUZZ” command</a:t>
            </a:r>
          </a:p>
          <a:p>
            <a:r>
              <a:rPr lang="en-US" dirty="0" smtClean="0"/>
              <a:t>But directly it waits for sound (whether it detects or not) Bot execution will be stopped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90600" y="304800"/>
            <a:ext cx="7162800" cy="23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3200400"/>
            <a:ext cx="3115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NOWALL THEN REVERSE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FOOT</a:t>
            </a:r>
            <a:r>
              <a:rPr lang="en-US" dirty="0" smtClean="0"/>
              <a:t> AND BUZZ</a:t>
            </a:r>
          </a:p>
          <a:p>
            <a:r>
              <a:rPr lang="en-US" dirty="0" smtClean="0"/>
              <a:t>WAITFOR WALL THEN STOP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34340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RESULT: fail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4953000"/>
            <a:ext cx="7772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Irrespective of wall or </a:t>
            </a:r>
            <a:r>
              <a:rPr lang="en-US" dirty="0" err="1" smtClean="0"/>
              <a:t>nowall</a:t>
            </a:r>
            <a:r>
              <a:rPr lang="en-US" dirty="0" smtClean="0"/>
              <a:t>, bot will reverse for 8 foot and </a:t>
            </a:r>
          </a:p>
          <a:p>
            <a:r>
              <a:rPr lang="en-US" dirty="0" smtClean="0"/>
              <a:t>stop and repeats the cycle</a:t>
            </a:r>
          </a:p>
          <a:p>
            <a:r>
              <a:rPr lang="en-US" dirty="0" smtClean="0"/>
              <a:t>Here after 8 foot of reverse control is not entering the “AND BUZZ” commands</a:t>
            </a:r>
          </a:p>
          <a:p>
            <a:r>
              <a:rPr lang="en-US" dirty="0" smtClean="0"/>
              <a:t>Hence no further commands will work</a:t>
            </a:r>
          </a:p>
          <a:p>
            <a:r>
              <a:rPr lang="en-US" dirty="0" smtClean="0"/>
              <a:t>But as we don’t have wall sensor back side or as we are not making bot to rotate </a:t>
            </a:r>
          </a:p>
          <a:p>
            <a:r>
              <a:rPr lang="en-US" dirty="0" smtClean="0"/>
              <a:t>and then to reverse the bot couldn’t sense the wall to stop.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" b="49955"/>
          <a:stretch/>
        </p:blipFill>
        <p:spPr bwMode="auto">
          <a:xfrm>
            <a:off x="1066800" y="152400"/>
            <a:ext cx="7232650" cy="241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83125" y="3124200"/>
            <a:ext cx="3134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SOUND THEN BUZZ AND</a:t>
            </a:r>
          </a:p>
          <a:p>
            <a:r>
              <a:rPr lang="en-US" dirty="0" smtClean="0"/>
              <a:t>REVERSE FOR 10 </a:t>
            </a:r>
            <a:r>
              <a:rPr lang="en-US" dirty="0" smtClean="0">
                <a:solidFill>
                  <a:schemeClr val="accent6"/>
                </a:solidFill>
              </a:rPr>
              <a:t>FOOT</a:t>
            </a:r>
            <a:r>
              <a:rPr lang="en-US" dirty="0" smtClean="0"/>
              <a:t> THEN </a:t>
            </a:r>
          </a:p>
          <a:p>
            <a:r>
              <a:rPr lang="en-US" dirty="0" smtClean="0"/>
              <a:t>BUZZ BLINK EYES AND STOP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419600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RESULT: fail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5105400"/>
            <a:ext cx="7904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when sound (detects the fan sound) then buzz and reverse for 6 foot s</a:t>
            </a:r>
          </a:p>
          <a:p>
            <a:r>
              <a:rPr lang="en-US" dirty="0" smtClean="0"/>
              <a:t>Simultaneously then control enters the buzzer but buzzer will not on and stops.</a:t>
            </a:r>
          </a:p>
          <a:p>
            <a:r>
              <a:rPr lang="en-US" dirty="0" smtClean="0"/>
              <a:t>Control </a:t>
            </a:r>
            <a:r>
              <a:rPr lang="en-US" dirty="0" err="1" smtClean="0"/>
              <a:t>doesnot</a:t>
            </a:r>
            <a:r>
              <a:rPr lang="en-US" dirty="0" smtClean="0"/>
              <a:t> enter the blink eyes and stop.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07"/>
          <a:stretch/>
        </p:blipFill>
        <p:spPr bwMode="auto">
          <a:xfrm>
            <a:off x="1143000" y="381001"/>
            <a:ext cx="6950160" cy="28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18080" y="3581400"/>
            <a:ext cx="3803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chemeClr val="accent6"/>
                </a:solidFill>
              </a:rPr>
              <a:t>SOUND</a:t>
            </a:r>
            <a:r>
              <a:rPr lang="en-US" dirty="0" smtClean="0"/>
              <a:t> THEN REVERSE FOR</a:t>
            </a:r>
          </a:p>
          <a:p>
            <a:r>
              <a:rPr lang="en-US" dirty="0" smtClean="0"/>
              <a:t>5 </a:t>
            </a:r>
            <a:r>
              <a:rPr lang="en-US" dirty="0" smtClean="0">
                <a:solidFill>
                  <a:schemeClr val="accent6"/>
                </a:solidFill>
              </a:rPr>
              <a:t>FOOT</a:t>
            </a:r>
            <a:r>
              <a:rPr lang="en-US" dirty="0" smtClean="0"/>
              <a:t> THEN PANDA DANCE</a:t>
            </a:r>
          </a:p>
          <a:p>
            <a:r>
              <a:rPr lang="en-US" dirty="0" smtClean="0"/>
              <a:t>THEN FORWARD FOR 5 </a:t>
            </a:r>
            <a:r>
              <a:rPr lang="en-US" dirty="0" smtClean="0">
                <a:solidFill>
                  <a:schemeClr val="accent6"/>
                </a:solidFill>
              </a:rPr>
              <a:t>FOOT</a:t>
            </a:r>
            <a:r>
              <a:rPr lang="en-US" dirty="0" smtClean="0"/>
              <a:t> </a:t>
            </a:r>
          </a:p>
          <a:p>
            <a:r>
              <a:rPr lang="en-US" dirty="0" smtClean="0"/>
              <a:t>WAITFOR </a:t>
            </a:r>
            <a:r>
              <a:rPr lang="en-US" dirty="0" smtClean="0">
                <a:solidFill>
                  <a:schemeClr val="accent6"/>
                </a:solidFill>
              </a:rPr>
              <a:t>SOUND</a:t>
            </a:r>
            <a:r>
              <a:rPr lang="en-US" dirty="0" smtClean="0"/>
              <a:t> THEN PANDA DANCE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4797651"/>
            <a:ext cx="174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RESULT: fail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71600" y="5334000"/>
            <a:ext cx="7726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when sound then reverse for 5 foot then panda dance then forward </a:t>
            </a:r>
          </a:p>
          <a:p>
            <a:r>
              <a:rPr lang="en-US" dirty="0" smtClean="0"/>
              <a:t>for  5 foot then  it starts executing from the first </a:t>
            </a:r>
          </a:p>
          <a:p>
            <a:r>
              <a:rPr lang="en-US" dirty="0" smtClean="0"/>
              <a:t>Control is not entering the commands after 5 foot.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691"/>
          <a:stretch/>
        </p:blipFill>
        <p:spPr bwMode="auto">
          <a:xfrm>
            <a:off x="838200" y="228600"/>
            <a:ext cx="7537450" cy="20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06925" y="2971800"/>
            <a:ext cx="347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SOUND THEN REVERSE FOR </a:t>
            </a:r>
          </a:p>
          <a:p>
            <a:r>
              <a:rPr lang="en-US" dirty="0" smtClean="0"/>
              <a:t>7 </a:t>
            </a:r>
            <a:r>
              <a:rPr lang="en-US" dirty="0" smtClean="0">
                <a:solidFill>
                  <a:schemeClr val="accent6"/>
                </a:solidFill>
              </a:rPr>
              <a:t>FOOT</a:t>
            </a:r>
            <a:r>
              <a:rPr lang="en-US" dirty="0" smtClean="0"/>
              <a:t> AND STOP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105400"/>
            <a:ext cx="19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RESULT: pass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5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21"/>
          <a:stretch/>
        </p:blipFill>
        <p:spPr bwMode="auto">
          <a:xfrm>
            <a:off x="768439" y="152400"/>
            <a:ext cx="7711623" cy="314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24250" y="3657600"/>
            <a:ext cx="3609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WAITFOR 8 HOURS THEN FORWARD </a:t>
            </a:r>
          </a:p>
          <a:p>
            <a:r>
              <a:rPr lang="en-US" dirty="0" smtClean="0"/>
              <a:t> FOR 5 </a:t>
            </a:r>
            <a:r>
              <a:rPr lang="en-US" dirty="0" smtClean="0">
                <a:solidFill>
                  <a:schemeClr val="accent6"/>
                </a:solidFill>
              </a:rPr>
              <a:t>FOOT</a:t>
            </a:r>
            <a:r>
              <a:rPr lang="en-US" dirty="0" smtClean="0"/>
              <a:t> THEN LEFT FOR</a:t>
            </a:r>
          </a:p>
          <a:p>
            <a:r>
              <a:rPr lang="en-US" dirty="0" smtClean="0"/>
              <a:t> 10 </a:t>
            </a:r>
            <a:r>
              <a:rPr lang="en-US" dirty="0" smtClean="0">
                <a:solidFill>
                  <a:schemeClr val="accent6"/>
                </a:solidFill>
              </a:rPr>
              <a:t>FOOT</a:t>
            </a:r>
            <a:r>
              <a:rPr lang="en-US" dirty="0" smtClean="0"/>
              <a:t> THEN LEFT FOR 2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FOOT</a:t>
            </a:r>
            <a:r>
              <a:rPr lang="en-US" dirty="0" smtClean="0"/>
              <a:t> THEN B’DAY AND BLINK EYES</a:t>
            </a:r>
          </a:p>
          <a:p>
            <a:r>
              <a:rPr lang="en-US" dirty="0" smtClean="0"/>
              <a:t> AND PANDA DANCE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134928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RESULT: fail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6096000"/>
            <a:ext cx="685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COMMENT: enters </a:t>
            </a:r>
            <a:r>
              <a:rPr lang="en-US" dirty="0" err="1" smtClean="0"/>
              <a:t>waitfor</a:t>
            </a:r>
            <a:r>
              <a:rPr lang="en-US" dirty="0" smtClean="0"/>
              <a:t>  and 8 command then </a:t>
            </a:r>
            <a:r>
              <a:rPr lang="en-US" dirty="0" err="1" smtClean="0"/>
              <a:t>doesnot</a:t>
            </a:r>
            <a:r>
              <a:rPr lang="en-US" dirty="0" smtClean="0"/>
              <a:t> execute any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l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33"/>
          <a:stretch/>
        </p:blipFill>
        <p:spPr bwMode="auto">
          <a:xfrm>
            <a:off x="762000" y="228600"/>
            <a:ext cx="7613650" cy="233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68825" y="2971800"/>
            <a:ext cx="2868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WAITFOR 1 2 HOURS THEN </a:t>
            </a:r>
          </a:p>
          <a:p>
            <a:r>
              <a:rPr lang="en-US" dirty="0" smtClean="0"/>
              <a:t>BUZZ     WHEN SOUND THEN</a:t>
            </a:r>
          </a:p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257800"/>
            <a:ext cx="174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</a:t>
            </a:r>
            <a:r>
              <a:rPr lang="en-US" dirty="0" err="1" smtClean="0"/>
              <a:t>RESULT:fail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797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Vathsala_h</dc:creator>
  <cp:lastModifiedBy>ROBOL</cp:lastModifiedBy>
  <cp:revision>50</cp:revision>
  <dcterms:created xsi:type="dcterms:W3CDTF">2018-01-24T05:45:46Z</dcterms:created>
  <dcterms:modified xsi:type="dcterms:W3CDTF">2018-04-06T09:50:30Z</dcterms:modified>
</cp:coreProperties>
</file>