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0" roundtripDataSignature="AMtx7miuicqG0N9VAg2DttvegNJUPGo+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1340768"/>
            <a:ext cx="5076056" cy="551723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Circuit Draw Field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5076056" y="1340768"/>
            <a:ext cx="4067944" cy="2736304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Measuring instruments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5076056" y="4041934"/>
            <a:ext cx="4067944" cy="2816065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Utilities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9536" y="1340768"/>
            <a:ext cx="5046519" cy="720080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367D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Component list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29556" y="167589"/>
            <a:ext cx="482453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Circuit Box IDE</a:t>
            </a:r>
            <a:endParaRPr b="1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2"/>
          <p:cNvGrpSpPr/>
          <p:nvPr/>
        </p:nvGrpSpPr>
        <p:grpSpPr>
          <a:xfrm>
            <a:off x="2215822" y="1199090"/>
            <a:ext cx="5251906" cy="5251906"/>
            <a:chOff x="956190" y="2338"/>
            <a:chExt cx="5251906" cy="5251906"/>
          </a:xfrm>
        </p:grpSpPr>
        <p:sp>
          <p:nvSpPr>
            <p:cNvPr id="94" name="Google Shape;94;p2"/>
            <p:cNvSpPr/>
            <p:nvPr/>
          </p:nvSpPr>
          <p:spPr>
            <a:xfrm>
              <a:off x="2852771" y="1898919"/>
              <a:ext cx="1458744" cy="145874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3066399" y="2112547"/>
              <a:ext cx="1031488" cy="10314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575" lIns="21575" spcFirstLastPara="1" rIns="21575" wrap="square" tIns="21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 rot="-5400000">
              <a:off x="3363225" y="1661676"/>
              <a:ext cx="437836" cy="3665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25400">
              <a:solidFill>
                <a:srgbClr val="BF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 txBox="1"/>
            <p:nvPr/>
          </p:nvSpPr>
          <p:spPr>
            <a:xfrm rot="-5400000">
              <a:off x="3571198" y="1669055"/>
              <a:ext cx="21891" cy="218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852771" y="2338"/>
              <a:ext cx="1458744" cy="1458744"/>
            </a:xfrm>
            <a:prstGeom prst="ellipse">
              <a:avLst/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3066399" y="215966"/>
              <a:ext cx="1031488" cy="10314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Central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Lab server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311516" y="2609966"/>
              <a:ext cx="437836" cy="3665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25400">
              <a:solidFill>
                <a:srgbClr val="BF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4519488" y="2617346"/>
              <a:ext cx="21891" cy="218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749352" y="1898919"/>
              <a:ext cx="1458744" cy="1458744"/>
            </a:xfrm>
            <a:prstGeom prst="ellipse">
              <a:avLst/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4962980" y="2112547"/>
              <a:ext cx="1031488" cy="10314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Connecting 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Hardware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 rot="5400000">
              <a:off x="3363225" y="3558257"/>
              <a:ext cx="437836" cy="3665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25400">
              <a:solidFill>
                <a:srgbClr val="BF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 txBox="1"/>
            <p:nvPr/>
          </p:nvSpPr>
          <p:spPr>
            <a:xfrm rot="5400000">
              <a:off x="3571198" y="3565636"/>
              <a:ext cx="21891" cy="218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852771" y="3795500"/>
              <a:ext cx="1458744" cy="1458744"/>
            </a:xfrm>
            <a:prstGeom prst="ellipse">
              <a:avLst/>
            </a:prstGeom>
            <a:solidFill>
              <a:schemeClr val="accent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3066399" y="4009128"/>
              <a:ext cx="1031488" cy="10314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Lab masters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10800000">
              <a:off x="2414935" y="2609966"/>
              <a:ext cx="437836" cy="3665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25400">
              <a:solidFill>
                <a:srgbClr val="BF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2622907" y="2617346"/>
              <a:ext cx="21891" cy="218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956190" y="1898919"/>
              <a:ext cx="1458744" cy="1458744"/>
            </a:xfrm>
            <a:prstGeom prst="ellipse">
              <a:avLst/>
            </a:prstGeom>
            <a:solidFill>
              <a:srgbClr val="49ACC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1169818" y="2112547"/>
              <a:ext cx="1031488" cy="10314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Event handler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2"/>
          <p:cNvSpPr txBox="1"/>
          <p:nvPr/>
        </p:nvSpPr>
        <p:spPr>
          <a:xfrm>
            <a:off x="29556" y="167589"/>
            <a:ext cx="482453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Connectivity</a:t>
            </a:r>
            <a:endParaRPr b="1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Google_Drive\DUXES\PROJECTS\PRODUCTS\CKT BOX\13241152_10154045746105168_771813629559164772_n.jpg" id="117" name="Google Shape;11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76256" cy="6876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188640"/>
            <a:ext cx="8964488" cy="604867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/>
          <p:nvPr/>
        </p:nvSpPr>
        <p:spPr>
          <a:xfrm>
            <a:off x="3923928" y="2492896"/>
            <a:ext cx="4572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Simulation List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["T",["-7,-19","3,-10"]]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["D",["-7,-19","-2,-13"],null]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["R",["-2,-13","3,-10"]]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2016-12-06T17:00:43Z</dcterms:created>
  <dc:creator>Raju</dc:creator>
</cp:coreProperties>
</file>