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006D1F-DB04-42EE-B0D3-BC5E834345C7}" type="doc">
      <dgm:prSet loTypeId="urn:microsoft.com/office/officeart/2005/8/layout/radial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D78BB993-BCE0-46FD-87DE-E6902ECB33D5}">
      <dgm:prSet phldrT="[Text]"/>
      <dgm:spPr/>
      <dgm:t>
        <a:bodyPr/>
        <a:lstStyle/>
        <a:p>
          <a:r>
            <a:rPr lang="en-US" dirty="0" smtClean="0"/>
            <a:t>Users</a:t>
          </a:r>
          <a:endParaRPr lang="en-IN" dirty="0"/>
        </a:p>
      </dgm:t>
    </dgm:pt>
    <dgm:pt modelId="{A9600E36-3F0A-4717-91B9-C806784E2BA8}" type="parTrans" cxnId="{8E138690-BE4F-45A1-9EE3-4B6B0E46DC3D}">
      <dgm:prSet/>
      <dgm:spPr/>
      <dgm:t>
        <a:bodyPr/>
        <a:lstStyle/>
        <a:p>
          <a:endParaRPr lang="en-IN"/>
        </a:p>
      </dgm:t>
    </dgm:pt>
    <dgm:pt modelId="{F4872EB7-1C9E-46FA-9DD3-983AB17220E1}" type="sibTrans" cxnId="{8E138690-BE4F-45A1-9EE3-4B6B0E46DC3D}">
      <dgm:prSet/>
      <dgm:spPr/>
      <dgm:t>
        <a:bodyPr/>
        <a:lstStyle/>
        <a:p>
          <a:endParaRPr lang="en-IN"/>
        </a:p>
      </dgm:t>
    </dgm:pt>
    <dgm:pt modelId="{7021FBCF-A21E-4F22-8F38-92143DD696E9}">
      <dgm:prSet phldrT="[Text]" custT="1"/>
      <dgm:spPr/>
      <dgm:t>
        <a:bodyPr/>
        <a:lstStyle/>
        <a:p>
          <a:r>
            <a:rPr lang="en-US" sz="2000" dirty="0" smtClean="0"/>
            <a:t>Central</a:t>
          </a:r>
        </a:p>
        <a:p>
          <a:r>
            <a:rPr lang="en-US" sz="2000" dirty="0" smtClean="0"/>
            <a:t>Lab server</a:t>
          </a:r>
          <a:endParaRPr lang="en-IN" sz="2000" dirty="0"/>
        </a:p>
      </dgm:t>
    </dgm:pt>
    <dgm:pt modelId="{6F8B94BE-490F-42CA-9A1E-1C2D02450B38}" type="parTrans" cxnId="{2972826D-C7D1-41B1-A2C4-5CD98B5B0999}">
      <dgm:prSet/>
      <dgm:spPr/>
      <dgm:t>
        <a:bodyPr/>
        <a:lstStyle/>
        <a:p>
          <a:endParaRPr lang="en-IN"/>
        </a:p>
      </dgm:t>
    </dgm:pt>
    <dgm:pt modelId="{FAA5D6B6-92CD-4B07-8CDF-6604140F369F}" type="sibTrans" cxnId="{2972826D-C7D1-41B1-A2C4-5CD98B5B0999}">
      <dgm:prSet/>
      <dgm:spPr/>
      <dgm:t>
        <a:bodyPr/>
        <a:lstStyle/>
        <a:p>
          <a:endParaRPr lang="en-IN"/>
        </a:p>
      </dgm:t>
    </dgm:pt>
    <dgm:pt modelId="{AE5E8832-F31C-421C-B211-C94F1B6A20A6}">
      <dgm:prSet phldrT="[Text]" custT="1"/>
      <dgm:spPr/>
      <dgm:t>
        <a:bodyPr/>
        <a:lstStyle/>
        <a:p>
          <a:r>
            <a:rPr lang="en-US" sz="1600" dirty="0" smtClean="0"/>
            <a:t>Connecting </a:t>
          </a:r>
        </a:p>
        <a:p>
          <a:r>
            <a:rPr lang="en-US" sz="1600" dirty="0" smtClean="0"/>
            <a:t>Hardware</a:t>
          </a:r>
          <a:endParaRPr lang="en-IN" sz="1600" dirty="0"/>
        </a:p>
      </dgm:t>
    </dgm:pt>
    <dgm:pt modelId="{6E178FB2-EBDD-4EBF-95B8-048045A3B2A7}" type="parTrans" cxnId="{7288FE61-EE4C-49A2-ACA0-E651DC4443B8}">
      <dgm:prSet/>
      <dgm:spPr/>
      <dgm:t>
        <a:bodyPr/>
        <a:lstStyle/>
        <a:p>
          <a:endParaRPr lang="en-IN"/>
        </a:p>
      </dgm:t>
    </dgm:pt>
    <dgm:pt modelId="{8FC4266E-DC0D-40B0-8468-4FE7E6BFDC30}" type="sibTrans" cxnId="{7288FE61-EE4C-49A2-ACA0-E651DC4443B8}">
      <dgm:prSet/>
      <dgm:spPr/>
      <dgm:t>
        <a:bodyPr/>
        <a:lstStyle/>
        <a:p>
          <a:endParaRPr lang="en-IN"/>
        </a:p>
      </dgm:t>
    </dgm:pt>
    <dgm:pt modelId="{0E7B523E-0401-4678-AA15-F656FBEFF1A5}">
      <dgm:prSet phldrT="[Text]"/>
      <dgm:spPr/>
      <dgm:t>
        <a:bodyPr/>
        <a:lstStyle/>
        <a:p>
          <a:r>
            <a:rPr lang="en-US" dirty="0" smtClean="0"/>
            <a:t>Lab masters</a:t>
          </a:r>
          <a:endParaRPr lang="en-IN" dirty="0"/>
        </a:p>
      </dgm:t>
    </dgm:pt>
    <dgm:pt modelId="{ADD29DC5-E933-4A2D-ADE6-0BE0A37ABAB4}" type="parTrans" cxnId="{F63912D6-559D-4B26-8D3E-97B008E82C3F}">
      <dgm:prSet/>
      <dgm:spPr/>
      <dgm:t>
        <a:bodyPr/>
        <a:lstStyle/>
        <a:p>
          <a:endParaRPr lang="en-IN"/>
        </a:p>
      </dgm:t>
    </dgm:pt>
    <dgm:pt modelId="{2261601C-59BA-446C-93E4-57B8B5BA685E}" type="sibTrans" cxnId="{F63912D6-559D-4B26-8D3E-97B008E82C3F}">
      <dgm:prSet/>
      <dgm:spPr/>
      <dgm:t>
        <a:bodyPr/>
        <a:lstStyle/>
        <a:p>
          <a:endParaRPr lang="en-IN"/>
        </a:p>
      </dgm:t>
    </dgm:pt>
    <dgm:pt modelId="{C65E88BA-A07F-46DF-867E-DB03580DD7CC}">
      <dgm:prSet phldrT="[Text]" custT="1"/>
      <dgm:spPr/>
      <dgm:t>
        <a:bodyPr/>
        <a:lstStyle/>
        <a:p>
          <a:r>
            <a:rPr lang="en-US" sz="2400" dirty="0" smtClean="0"/>
            <a:t>Event handler</a:t>
          </a:r>
          <a:endParaRPr lang="en-IN" sz="2400" dirty="0"/>
        </a:p>
      </dgm:t>
    </dgm:pt>
    <dgm:pt modelId="{06F8BBC1-3802-443A-B22D-6787FE945BD8}" type="parTrans" cxnId="{BE01257B-E836-46FB-BAFC-211898E8BFE5}">
      <dgm:prSet/>
      <dgm:spPr/>
      <dgm:t>
        <a:bodyPr/>
        <a:lstStyle/>
        <a:p>
          <a:endParaRPr lang="en-IN"/>
        </a:p>
      </dgm:t>
    </dgm:pt>
    <dgm:pt modelId="{3D6BFA92-C71B-4AE5-B46A-EFEA163C3AC4}" type="sibTrans" cxnId="{BE01257B-E836-46FB-BAFC-211898E8BFE5}">
      <dgm:prSet/>
      <dgm:spPr/>
      <dgm:t>
        <a:bodyPr/>
        <a:lstStyle/>
        <a:p>
          <a:endParaRPr lang="en-IN"/>
        </a:p>
      </dgm:t>
    </dgm:pt>
    <dgm:pt modelId="{0622FF45-78A3-40B1-A3DB-535A91459AC0}" type="pres">
      <dgm:prSet presAssocID="{2C006D1F-DB04-42EE-B0D3-BC5E834345C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A4AF99C-2ED4-4195-A659-990864242BF5}" type="pres">
      <dgm:prSet presAssocID="{D78BB993-BCE0-46FD-87DE-E6902ECB33D5}" presName="centerShape" presStyleLbl="node0" presStyleIdx="0" presStyleCnt="1"/>
      <dgm:spPr/>
      <dgm:t>
        <a:bodyPr/>
        <a:lstStyle/>
        <a:p>
          <a:endParaRPr lang="en-IN"/>
        </a:p>
      </dgm:t>
    </dgm:pt>
    <dgm:pt modelId="{21C1CB55-27F1-46B1-B5EE-638CC08838B8}" type="pres">
      <dgm:prSet presAssocID="{6F8B94BE-490F-42CA-9A1E-1C2D02450B38}" presName="Name9" presStyleLbl="parChTrans1D2" presStyleIdx="0" presStyleCnt="4"/>
      <dgm:spPr/>
      <dgm:t>
        <a:bodyPr/>
        <a:lstStyle/>
        <a:p>
          <a:endParaRPr lang="en-IN"/>
        </a:p>
      </dgm:t>
    </dgm:pt>
    <dgm:pt modelId="{2D1EEA9A-BB32-4C03-A43B-2A433272C976}" type="pres">
      <dgm:prSet presAssocID="{6F8B94BE-490F-42CA-9A1E-1C2D02450B38}" presName="connTx" presStyleLbl="parChTrans1D2" presStyleIdx="0" presStyleCnt="4"/>
      <dgm:spPr/>
      <dgm:t>
        <a:bodyPr/>
        <a:lstStyle/>
        <a:p>
          <a:endParaRPr lang="en-IN"/>
        </a:p>
      </dgm:t>
    </dgm:pt>
    <dgm:pt modelId="{221C70D0-3F44-406E-9787-5BB5A7FF721B}" type="pres">
      <dgm:prSet presAssocID="{7021FBCF-A21E-4F22-8F38-92143DD696E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B24CF1C-F234-413D-B444-9BE589DCFA4C}" type="pres">
      <dgm:prSet presAssocID="{6E178FB2-EBDD-4EBF-95B8-048045A3B2A7}" presName="Name9" presStyleLbl="parChTrans1D2" presStyleIdx="1" presStyleCnt="4"/>
      <dgm:spPr/>
      <dgm:t>
        <a:bodyPr/>
        <a:lstStyle/>
        <a:p>
          <a:endParaRPr lang="en-IN"/>
        </a:p>
      </dgm:t>
    </dgm:pt>
    <dgm:pt modelId="{5154272A-D968-47B9-9937-B8925300E6C1}" type="pres">
      <dgm:prSet presAssocID="{6E178FB2-EBDD-4EBF-95B8-048045A3B2A7}" presName="connTx" presStyleLbl="parChTrans1D2" presStyleIdx="1" presStyleCnt="4"/>
      <dgm:spPr/>
      <dgm:t>
        <a:bodyPr/>
        <a:lstStyle/>
        <a:p>
          <a:endParaRPr lang="en-IN"/>
        </a:p>
      </dgm:t>
    </dgm:pt>
    <dgm:pt modelId="{DA98E358-1375-4DA4-AA57-FC6D4A49553F}" type="pres">
      <dgm:prSet presAssocID="{AE5E8832-F31C-421C-B211-C94F1B6A20A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FE3EDAC-5DAB-4DB4-AE43-74A91F08202E}" type="pres">
      <dgm:prSet presAssocID="{ADD29DC5-E933-4A2D-ADE6-0BE0A37ABAB4}" presName="Name9" presStyleLbl="parChTrans1D2" presStyleIdx="2" presStyleCnt="4"/>
      <dgm:spPr/>
      <dgm:t>
        <a:bodyPr/>
        <a:lstStyle/>
        <a:p>
          <a:endParaRPr lang="en-IN"/>
        </a:p>
      </dgm:t>
    </dgm:pt>
    <dgm:pt modelId="{EB5FB464-D835-4A66-A9E6-FCC1A491D5A9}" type="pres">
      <dgm:prSet presAssocID="{ADD29DC5-E933-4A2D-ADE6-0BE0A37ABAB4}" presName="connTx" presStyleLbl="parChTrans1D2" presStyleIdx="2" presStyleCnt="4"/>
      <dgm:spPr/>
      <dgm:t>
        <a:bodyPr/>
        <a:lstStyle/>
        <a:p>
          <a:endParaRPr lang="en-IN"/>
        </a:p>
      </dgm:t>
    </dgm:pt>
    <dgm:pt modelId="{EFF7E0DA-C4F3-4283-800A-589EF9E490D7}" type="pres">
      <dgm:prSet presAssocID="{0E7B523E-0401-4678-AA15-F656FBEFF1A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B36966D-0EFD-4503-A0E7-3DB588C4CC77}" type="pres">
      <dgm:prSet presAssocID="{06F8BBC1-3802-443A-B22D-6787FE945BD8}" presName="Name9" presStyleLbl="parChTrans1D2" presStyleIdx="3" presStyleCnt="4"/>
      <dgm:spPr/>
      <dgm:t>
        <a:bodyPr/>
        <a:lstStyle/>
        <a:p>
          <a:endParaRPr lang="en-IN"/>
        </a:p>
      </dgm:t>
    </dgm:pt>
    <dgm:pt modelId="{C48DE3AF-0AD3-4866-A07A-7FBE87D6559F}" type="pres">
      <dgm:prSet presAssocID="{06F8BBC1-3802-443A-B22D-6787FE945BD8}" presName="connTx" presStyleLbl="parChTrans1D2" presStyleIdx="3" presStyleCnt="4"/>
      <dgm:spPr/>
      <dgm:t>
        <a:bodyPr/>
        <a:lstStyle/>
        <a:p>
          <a:endParaRPr lang="en-IN"/>
        </a:p>
      </dgm:t>
    </dgm:pt>
    <dgm:pt modelId="{4C2BEF2A-184A-42A5-953F-E653971FE620}" type="pres">
      <dgm:prSet presAssocID="{C65E88BA-A07F-46DF-867E-DB03580DD7C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C3D48DF-0AC8-46C7-A222-A49F5A2278E7}" type="presOf" srcId="{6E178FB2-EBDD-4EBF-95B8-048045A3B2A7}" destId="{9B24CF1C-F234-413D-B444-9BE589DCFA4C}" srcOrd="0" destOrd="0" presId="urn:microsoft.com/office/officeart/2005/8/layout/radial1"/>
    <dgm:cxn modelId="{77B097EE-14D6-4427-A7B4-F1E061B675BE}" type="presOf" srcId="{ADD29DC5-E933-4A2D-ADE6-0BE0A37ABAB4}" destId="{EB5FB464-D835-4A66-A9E6-FCC1A491D5A9}" srcOrd="1" destOrd="0" presId="urn:microsoft.com/office/officeart/2005/8/layout/radial1"/>
    <dgm:cxn modelId="{68B4B1B9-8FDC-499C-9F15-05B7790E001D}" type="presOf" srcId="{AE5E8832-F31C-421C-B211-C94F1B6A20A6}" destId="{DA98E358-1375-4DA4-AA57-FC6D4A49553F}" srcOrd="0" destOrd="0" presId="urn:microsoft.com/office/officeart/2005/8/layout/radial1"/>
    <dgm:cxn modelId="{313D2F5F-A82E-40EF-B2FF-78BFF8D94DBA}" type="presOf" srcId="{6E178FB2-EBDD-4EBF-95B8-048045A3B2A7}" destId="{5154272A-D968-47B9-9937-B8925300E6C1}" srcOrd="1" destOrd="0" presId="urn:microsoft.com/office/officeart/2005/8/layout/radial1"/>
    <dgm:cxn modelId="{BD3EFAB5-552C-40AD-B64D-C2DB549A0078}" type="presOf" srcId="{6F8B94BE-490F-42CA-9A1E-1C2D02450B38}" destId="{21C1CB55-27F1-46B1-B5EE-638CC08838B8}" srcOrd="0" destOrd="0" presId="urn:microsoft.com/office/officeart/2005/8/layout/radial1"/>
    <dgm:cxn modelId="{BE01257B-E836-46FB-BAFC-211898E8BFE5}" srcId="{D78BB993-BCE0-46FD-87DE-E6902ECB33D5}" destId="{C65E88BA-A07F-46DF-867E-DB03580DD7CC}" srcOrd="3" destOrd="0" parTransId="{06F8BBC1-3802-443A-B22D-6787FE945BD8}" sibTransId="{3D6BFA92-C71B-4AE5-B46A-EFEA163C3AC4}"/>
    <dgm:cxn modelId="{A1148590-6CD2-432A-AADF-6A6AAD5155D9}" type="presOf" srcId="{ADD29DC5-E933-4A2D-ADE6-0BE0A37ABAB4}" destId="{8FE3EDAC-5DAB-4DB4-AE43-74A91F08202E}" srcOrd="0" destOrd="0" presId="urn:microsoft.com/office/officeart/2005/8/layout/radial1"/>
    <dgm:cxn modelId="{13D2768D-474F-4496-A788-DAE52573F223}" type="presOf" srcId="{0E7B523E-0401-4678-AA15-F656FBEFF1A5}" destId="{EFF7E0DA-C4F3-4283-800A-589EF9E490D7}" srcOrd="0" destOrd="0" presId="urn:microsoft.com/office/officeart/2005/8/layout/radial1"/>
    <dgm:cxn modelId="{2972826D-C7D1-41B1-A2C4-5CD98B5B0999}" srcId="{D78BB993-BCE0-46FD-87DE-E6902ECB33D5}" destId="{7021FBCF-A21E-4F22-8F38-92143DD696E9}" srcOrd="0" destOrd="0" parTransId="{6F8B94BE-490F-42CA-9A1E-1C2D02450B38}" sibTransId="{FAA5D6B6-92CD-4B07-8CDF-6604140F369F}"/>
    <dgm:cxn modelId="{B7FBC6B6-D021-43E6-BD17-764E1B9D6B75}" type="presOf" srcId="{7021FBCF-A21E-4F22-8F38-92143DD696E9}" destId="{221C70D0-3F44-406E-9787-5BB5A7FF721B}" srcOrd="0" destOrd="0" presId="urn:microsoft.com/office/officeart/2005/8/layout/radial1"/>
    <dgm:cxn modelId="{F63912D6-559D-4B26-8D3E-97B008E82C3F}" srcId="{D78BB993-BCE0-46FD-87DE-E6902ECB33D5}" destId="{0E7B523E-0401-4678-AA15-F656FBEFF1A5}" srcOrd="2" destOrd="0" parTransId="{ADD29DC5-E933-4A2D-ADE6-0BE0A37ABAB4}" sibTransId="{2261601C-59BA-446C-93E4-57B8B5BA685E}"/>
    <dgm:cxn modelId="{7288FE61-EE4C-49A2-ACA0-E651DC4443B8}" srcId="{D78BB993-BCE0-46FD-87DE-E6902ECB33D5}" destId="{AE5E8832-F31C-421C-B211-C94F1B6A20A6}" srcOrd="1" destOrd="0" parTransId="{6E178FB2-EBDD-4EBF-95B8-048045A3B2A7}" sibTransId="{8FC4266E-DC0D-40B0-8468-4FE7E6BFDC30}"/>
    <dgm:cxn modelId="{391467B9-83FD-43EC-90D1-FD3C25F4416D}" type="presOf" srcId="{06F8BBC1-3802-443A-B22D-6787FE945BD8}" destId="{3B36966D-0EFD-4503-A0E7-3DB588C4CC77}" srcOrd="0" destOrd="0" presId="urn:microsoft.com/office/officeart/2005/8/layout/radial1"/>
    <dgm:cxn modelId="{C512F512-F1FE-4AB1-9182-85B52E517133}" type="presOf" srcId="{6F8B94BE-490F-42CA-9A1E-1C2D02450B38}" destId="{2D1EEA9A-BB32-4C03-A43B-2A433272C976}" srcOrd="1" destOrd="0" presId="urn:microsoft.com/office/officeart/2005/8/layout/radial1"/>
    <dgm:cxn modelId="{FDD9883C-7DC3-41F4-B5A4-91B275EDFEF7}" type="presOf" srcId="{D78BB993-BCE0-46FD-87DE-E6902ECB33D5}" destId="{8A4AF99C-2ED4-4195-A659-990864242BF5}" srcOrd="0" destOrd="0" presId="urn:microsoft.com/office/officeart/2005/8/layout/radial1"/>
    <dgm:cxn modelId="{DA4A466F-535A-4D0F-AC93-F9E5150BBAB0}" type="presOf" srcId="{2C006D1F-DB04-42EE-B0D3-BC5E834345C7}" destId="{0622FF45-78A3-40B1-A3DB-535A91459AC0}" srcOrd="0" destOrd="0" presId="urn:microsoft.com/office/officeart/2005/8/layout/radial1"/>
    <dgm:cxn modelId="{8E138690-BE4F-45A1-9EE3-4B6B0E46DC3D}" srcId="{2C006D1F-DB04-42EE-B0D3-BC5E834345C7}" destId="{D78BB993-BCE0-46FD-87DE-E6902ECB33D5}" srcOrd="0" destOrd="0" parTransId="{A9600E36-3F0A-4717-91B9-C806784E2BA8}" sibTransId="{F4872EB7-1C9E-46FA-9DD3-983AB17220E1}"/>
    <dgm:cxn modelId="{166C9C66-1C58-480E-ADC4-49E5A3425731}" type="presOf" srcId="{C65E88BA-A07F-46DF-867E-DB03580DD7CC}" destId="{4C2BEF2A-184A-42A5-953F-E653971FE620}" srcOrd="0" destOrd="0" presId="urn:microsoft.com/office/officeart/2005/8/layout/radial1"/>
    <dgm:cxn modelId="{E684E701-751E-413D-BE27-B6195BE0CDB6}" type="presOf" srcId="{06F8BBC1-3802-443A-B22D-6787FE945BD8}" destId="{C48DE3AF-0AD3-4866-A07A-7FBE87D6559F}" srcOrd="1" destOrd="0" presId="urn:microsoft.com/office/officeart/2005/8/layout/radial1"/>
    <dgm:cxn modelId="{37352A32-896F-47F8-BF07-81073CF940DE}" type="presParOf" srcId="{0622FF45-78A3-40B1-A3DB-535A91459AC0}" destId="{8A4AF99C-2ED4-4195-A659-990864242BF5}" srcOrd="0" destOrd="0" presId="urn:microsoft.com/office/officeart/2005/8/layout/radial1"/>
    <dgm:cxn modelId="{53D6EEFF-5E41-4BB1-B856-061138C5EBA6}" type="presParOf" srcId="{0622FF45-78A3-40B1-A3DB-535A91459AC0}" destId="{21C1CB55-27F1-46B1-B5EE-638CC08838B8}" srcOrd="1" destOrd="0" presId="urn:microsoft.com/office/officeart/2005/8/layout/radial1"/>
    <dgm:cxn modelId="{B353A232-D3D2-47D0-A5FA-51AD3C1F45B6}" type="presParOf" srcId="{21C1CB55-27F1-46B1-B5EE-638CC08838B8}" destId="{2D1EEA9A-BB32-4C03-A43B-2A433272C976}" srcOrd="0" destOrd="0" presId="urn:microsoft.com/office/officeart/2005/8/layout/radial1"/>
    <dgm:cxn modelId="{72B61EC7-9C99-4404-8FD8-C2E50DA8E671}" type="presParOf" srcId="{0622FF45-78A3-40B1-A3DB-535A91459AC0}" destId="{221C70D0-3F44-406E-9787-5BB5A7FF721B}" srcOrd="2" destOrd="0" presId="urn:microsoft.com/office/officeart/2005/8/layout/radial1"/>
    <dgm:cxn modelId="{9F636F41-26CF-4269-A6DC-427FD0288937}" type="presParOf" srcId="{0622FF45-78A3-40B1-A3DB-535A91459AC0}" destId="{9B24CF1C-F234-413D-B444-9BE589DCFA4C}" srcOrd="3" destOrd="0" presId="urn:microsoft.com/office/officeart/2005/8/layout/radial1"/>
    <dgm:cxn modelId="{2E616DF2-3D40-403C-AB8D-ACF921325E40}" type="presParOf" srcId="{9B24CF1C-F234-413D-B444-9BE589DCFA4C}" destId="{5154272A-D968-47B9-9937-B8925300E6C1}" srcOrd="0" destOrd="0" presId="urn:microsoft.com/office/officeart/2005/8/layout/radial1"/>
    <dgm:cxn modelId="{C4667F70-208C-488A-A0D0-3C0C36403083}" type="presParOf" srcId="{0622FF45-78A3-40B1-A3DB-535A91459AC0}" destId="{DA98E358-1375-4DA4-AA57-FC6D4A49553F}" srcOrd="4" destOrd="0" presId="urn:microsoft.com/office/officeart/2005/8/layout/radial1"/>
    <dgm:cxn modelId="{E9F8F256-F8F2-42CF-BE3B-A026D647142B}" type="presParOf" srcId="{0622FF45-78A3-40B1-A3DB-535A91459AC0}" destId="{8FE3EDAC-5DAB-4DB4-AE43-74A91F08202E}" srcOrd="5" destOrd="0" presId="urn:microsoft.com/office/officeart/2005/8/layout/radial1"/>
    <dgm:cxn modelId="{FC6BFEA0-7E50-4252-BF62-33C6CF8F7D68}" type="presParOf" srcId="{8FE3EDAC-5DAB-4DB4-AE43-74A91F08202E}" destId="{EB5FB464-D835-4A66-A9E6-FCC1A491D5A9}" srcOrd="0" destOrd="0" presId="urn:microsoft.com/office/officeart/2005/8/layout/radial1"/>
    <dgm:cxn modelId="{83445501-367E-4E9F-A801-0D3EE81031A2}" type="presParOf" srcId="{0622FF45-78A3-40B1-A3DB-535A91459AC0}" destId="{EFF7E0DA-C4F3-4283-800A-589EF9E490D7}" srcOrd="6" destOrd="0" presId="urn:microsoft.com/office/officeart/2005/8/layout/radial1"/>
    <dgm:cxn modelId="{B54B2365-A040-4B0F-8A63-254968001B9F}" type="presParOf" srcId="{0622FF45-78A3-40B1-A3DB-535A91459AC0}" destId="{3B36966D-0EFD-4503-A0E7-3DB588C4CC77}" srcOrd="7" destOrd="0" presId="urn:microsoft.com/office/officeart/2005/8/layout/radial1"/>
    <dgm:cxn modelId="{02EDEC51-64E5-4B9F-B038-545220AF9B4B}" type="presParOf" srcId="{3B36966D-0EFD-4503-A0E7-3DB588C4CC77}" destId="{C48DE3AF-0AD3-4866-A07A-7FBE87D6559F}" srcOrd="0" destOrd="0" presId="urn:microsoft.com/office/officeart/2005/8/layout/radial1"/>
    <dgm:cxn modelId="{CB9ECAF1-C0BE-4478-A6F1-3F803E7E8BA9}" type="presParOf" srcId="{0622FF45-78A3-40B1-A3DB-535A91459AC0}" destId="{4C2BEF2A-184A-42A5-953F-E653971FE620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4AF99C-2ED4-4195-A659-990864242BF5}">
      <dsp:nvSpPr>
        <dsp:cNvPr id="0" name=""/>
        <dsp:cNvSpPr/>
      </dsp:nvSpPr>
      <dsp:spPr>
        <a:xfrm>
          <a:off x="2852771" y="1898919"/>
          <a:ext cx="1458744" cy="14587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Users</a:t>
          </a:r>
          <a:endParaRPr lang="en-IN" sz="3400" kern="1200" dirty="0"/>
        </a:p>
      </dsp:txBody>
      <dsp:txXfrm>
        <a:off x="3066399" y="2112547"/>
        <a:ext cx="1031488" cy="1031488"/>
      </dsp:txXfrm>
    </dsp:sp>
    <dsp:sp modelId="{21C1CB55-27F1-46B1-B5EE-638CC08838B8}">
      <dsp:nvSpPr>
        <dsp:cNvPr id="0" name=""/>
        <dsp:cNvSpPr/>
      </dsp:nvSpPr>
      <dsp:spPr>
        <a:xfrm rot="16200000">
          <a:off x="3363225" y="1661676"/>
          <a:ext cx="437836" cy="36650"/>
        </a:xfrm>
        <a:custGeom>
          <a:avLst/>
          <a:gdLst/>
          <a:ahLst/>
          <a:cxnLst/>
          <a:rect l="0" t="0" r="0" b="0"/>
          <a:pathLst>
            <a:path>
              <a:moveTo>
                <a:pt x="0" y="18325"/>
              </a:moveTo>
              <a:lnTo>
                <a:pt x="437836" y="1832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571198" y="1669055"/>
        <a:ext cx="21891" cy="21891"/>
      </dsp:txXfrm>
    </dsp:sp>
    <dsp:sp modelId="{221C70D0-3F44-406E-9787-5BB5A7FF721B}">
      <dsp:nvSpPr>
        <dsp:cNvPr id="0" name=""/>
        <dsp:cNvSpPr/>
      </dsp:nvSpPr>
      <dsp:spPr>
        <a:xfrm>
          <a:off x="2852771" y="2338"/>
          <a:ext cx="1458744" cy="14587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Central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Lab server</a:t>
          </a:r>
          <a:endParaRPr lang="en-IN" sz="2000" kern="1200" dirty="0"/>
        </a:p>
      </dsp:txBody>
      <dsp:txXfrm>
        <a:off x="3066399" y="215966"/>
        <a:ext cx="1031488" cy="1031488"/>
      </dsp:txXfrm>
    </dsp:sp>
    <dsp:sp modelId="{9B24CF1C-F234-413D-B444-9BE589DCFA4C}">
      <dsp:nvSpPr>
        <dsp:cNvPr id="0" name=""/>
        <dsp:cNvSpPr/>
      </dsp:nvSpPr>
      <dsp:spPr>
        <a:xfrm>
          <a:off x="4311516" y="2609966"/>
          <a:ext cx="437836" cy="36650"/>
        </a:xfrm>
        <a:custGeom>
          <a:avLst/>
          <a:gdLst/>
          <a:ahLst/>
          <a:cxnLst/>
          <a:rect l="0" t="0" r="0" b="0"/>
          <a:pathLst>
            <a:path>
              <a:moveTo>
                <a:pt x="0" y="18325"/>
              </a:moveTo>
              <a:lnTo>
                <a:pt x="437836" y="1832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519488" y="2617346"/>
        <a:ext cx="21891" cy="21891"/>
      </dsp:txXfrm>
    </dsp:sp>
    <dsp:sp modelId="{DA98E358-1375-4DA4-AA57-FC6D4A49553F}">
      <dsp:nvSpPr>
        <dsp:cNvPr id="0" name=""/>
        <dsp:cNvSpPr/>
      </dsp:nvSpPr>
      <dsp:spPr>
        <a:xfrm>
          <a:off x="4749352" y="1898919"/>
          <a:ext cx="1458744" cy="14587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Connecting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Hardware</a:t>
          </a:r>
          <a:endParaRPr lang="en-IN" sz="1600" kern="1200" dirty="0"/>
        </a:p>
      </dsp:txBody>
      <dsp:txXfrm>
        <a:off x="4962980" y="2112547"/>
        <a:ext cx="1031488" cy="1031488"/>
      </dsp:txXfrm>
    </dsp:sp>
    <dsp:sp modelId="{8FE3EDAC-5DAB-4DB4-AE43-74A91F08202E}">
      <dsp:nvSpPr>
        <dsp:cNvPr id="0" name=""/>
        <dsp:cNvSpPr/>
      </dsp:nvSpPr>
      <dsp:spPr>
        <a:xfrm rot="5400000">
          <a:off x="3363225" y="3558257"/>
          <a:ext cx="437836" cy="36650"/>
        </a:xfrm>
        <a:custGeom>
          <a:avLst/>
          <a:gdLst/>
          <a:ahLst/>
          <a:cxnLst/>
          <a:rect l="0" t="0" r="0" b="0"/>
          <a:pathLst>
            <a:path>
              <a:moveTo>
                <a:pt x="0" y="18325"/>
              </a:moveTo>
              <a:lnTo>
                <a:pt x="437836" y="1832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571198" y="3565636"/>
        <a:ext cx="21891" cy="21891"/>
      </dsp:txXfrm>
    </dsp:sp>
    <dsp:sp modelId="{EFF7E0DA-C4F3-4283-800A-589EF9E490D7}">
      <dsp:nvSpPr>
        <dsp:cNvPr id="0" name=""/>
        <dsp:cNvSpPr/>
      </dsp:nvSpPr>
      <dsp:spPr>
        <a:xfrm>
          <a:off x="2852771" y="3795500"/>
          <a:ext cx="1458744" cy="145874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Lab masters</a:t>
          </a:r>
          <a:endParaRPr lang="en-IN" sz="2400" kern="1200" dirty="0"/>
        </a:p>
      </dsp:txBody>
      <dsp:txXfrm>
        <a:off x="3066399" y="4009128"/>
        <a:ext cx="1031488" cy="1031488"/>
      </dsp:txXfrm>
    </dsp:sp>
    <dsp:sp modelId="{3B36966D-0EFD-4503-A0E7-3DB588C4CC77}">
      <dsp:nvSpPr>
        <dsp:cNvPr id="0" name=""/>
        <dsp:cNvSpPr/>
      </dsp:nvSpPr>
      <dsp:spPr>
        <a:xfrm rot="10800000">
          <a:off x="2414935" y="2609966"/>
          <a:ext cx="437836" cy="36650"/>
        </a:xfrm>
        <a:custGeom>
          <a:avLst/>
          <a:gdLst/>
          <a:ahLst/>
          <a:cxnLst/>
          <a:rect l="0" t="0" r="0" b="0"/>
          <a:pathLst>
            <a:path>
              <a:moveTo>
                <a:pt x="0" y="18325"/>
              </a:moveTo>
              <a:lnTo>
                <a:pt x="437836" y="1832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0800000">
        <a:off x="2622907" y="2617346"/>
        <a:ext cx="21891" cy="21891"/>
      </dsp:txXfrm>
    </dsp:sp>
    <dsp:sp modelId="{4C2BEF2A-184A-42A5-953F-E653971FE620}">
      <dsp:nvSpPr>
        <dsp:cNvPr id="0" name=""/>
        <dsp:cNvSpPr/>
      </dsp:nvSpPr>
      <dsp:spPr>
        <a:xfrm>
          <a:off x="956190" y="1898919"/>
          <a:ext cx="1458744" cy="145874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Event handler</a:t>
          </a:r>
          <a:endParaRPr lang="en-IN" sz="2400" kern="1200" dirty="0"/>
        </a:p>
      </dsp:txBody>
      <dsp:txXfrm>
        <a:off x="1169818" y="2112547"/>
        <a:ext cx="1031488" cy="1031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A387-D47B-44F4-B13A-77A3CBEE8671}" type="datetimeFigureOut">
              <a:rPr lang="en-IN" smtClean="0"/>
              <a:t>08-12-2016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8E02-85AA-4680-9217-D4D212DB5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09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A387-D47B-44F4-B13A-77A3CBEE8671}" type="datetimeFigureOut">
              <a:rPr lang="en-IN" smtClean="0"/>
              <a:t>08-12-2016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8E02-85AA-4680-9217-D4D212DB5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61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A387-D47B-44F4-B13A-77A3CBEE8671}" type="datetimeFigureOut">
              <a:rPr lang="en-IN" smtClean="0"/>
              <a:t>08-12-2016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8E02-85AA-4680-9217-D4D212DB5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41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A387-D47B-44F4-B13A-77A3CBEE8671}" type="datetimeFigureOut">
              <a:rPr lang="en-IN" smtClean="0"/>
              <a:t>08-12-2016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8E02-85AA-4680-9217-D4D212DB5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46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A387-D47B-44F4-B13A-77A3CBEE8671}" type="datetimeFigureOut">
              <a:rPr lang="en-IN" smtClean="0"/>
              <a:t>08-12-2016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8E02-85AA-4680-9217-D4D212DB5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295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A387-D47B-44F4-B13A-77A3CBEE8671}" type="datetimeFigureOut">
              <a:rPr lang="en-IN" smtClean="0"/>
              <a:t>08-12-2016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8E02-85AA-4680-9217-D4D212DB5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02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A387-D47B-44F4-B13A-77A3CBEE8671}" type="datetimeFigureOut">
              <a:rPr lang="en-IN" smtClean="0"/>
              <a:t>08-12-2016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8E02-85AA-4680-9217-D4D212DB5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46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A387-D47B-44F4-B13A-77A3CBEE8671}" type="datetimeFigureOut">
              <a:rPr lang="en-IN" smtClean="0"/>
              <a:t>08-12-2016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8E02-85AA-4680-9217-D4D212DB5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55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A387-D47B-44F4-B13A-77A3CBEE8671}" type="datetimeFigureOut">
              <a:rPr lang="en-IN" smtClean="0"/>
              <a:t>08-12-2016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8E02-85AA-4680-9217-D4D212DB5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293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A387-D47B-44F4-B13A-77A3CBEE8671}" type="datetimeFigureOut">
              <a:rPr lang="en-IN" smtClean="0"/>
              <a:t>08-12-2016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8E02-85AA-4680-9217-D4D212DB5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9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A387-D47B-44F4-B13A-77A3CBEE8671}" type="datetimeFigureOut">
              <a:rPr lang="en-IN" smtClean="0"/>
              <a:t>08-12-2016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8E02-85AA-4680-9217-D4D212DB5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92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6A387-D47B-44F4-B13A-77A3CBEE8671}" type="datetimeFigureOut">
              <a:rPr lang="en-IN" smtClean="0"/>
              <a:t>08-12-2016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88E02-85AA-4680-9217-D4D212DB5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20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340768"/>
            <a:ext cx="5076056" cy="5517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Circuit Draw Field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5076056" y="1340768"/>
            <a:ext cx="4067944" cy="27363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Measuring instruments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5076056" y="4041934"/>
            <a:ext cx="4067944" cy="2816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Utilities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9536" y="1340768"/>
            <a:ext cx="5046519" cy="7200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Component list</a:t>
            </a:r>
            <a:endParaRPr lang="en-I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9556" y="167589"/>
            <a:ext cx="4824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Circuit Box IDE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121069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10761374"/>
              </p:ext>
            </p:extLst>
          </p:nvPr>
        </p:nvGraphicFramePr>
        <p:xfrm>
          <a:off x="1259632" y="1196752"/>
          <a:ext cx="7164288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556" y="167589"/>
            <a:ext cx="4824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Connectivity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2383694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Raju</dc:creator>
  <cp:lastModifiedBy>Raju</cp:lastModifiedBy>
  <cp:revision>1</cp:revision>
  <dcterms:created xsi:type="dcterms:W3CDTF">2016-12-06T17:00:43Z</dcterms:created>
  <dcterms:modified xsi:type="dcterms:W3CDTF">2016-12-08T13:45:10Z</dcterms:modified>
</cp:coreProperties>
</file>