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09825" y="1375975"/>
            <a:ext cx="4411475" cy="2064000"/>
            <a:chOff x="709825" y="1375975"/>
            <a:chExt cx="4411475" cy="2064000"/>
          </a:xfrm>
        </p:grpSpPr>
        <p:sp>
          <p:nvSpPr>
            <p:cNvPr id="55" name="Google Shape;55;p13"/>
            <p:cNvSpPr/>
            <p:nvPr/>
          </p:nvSpPr>
          <p:spPr>
            <a:xfrm>
              <a:off x="709825" y="1375975"/>
              <a:ext cx="1376100" cy="2064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Smart</a:t>
              </a:r>
              <a:endParaRPr sz="1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Bread </a:t>
              </a:r>
              <a:endParaRPr sz="1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Board</a:t>
              </a:r>
              <a:endParaRPr sz="1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(SBB)</a:t>
              </a:r>
              <a:endParaRPr sz="1800"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3745200" y="1375975"/>
              <a:ext cx="1376100" cy="2064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</a:rPr>
                <a:t>PC</a:t>
              </a:r>
              <a:endParaRPr sz="18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dk1"/>
                  </a:solidFill>
                </a:rPr>
                <a:t>   Software</a:t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2102175" y="2358800"/>
              <a:ext cx="1599600" cy="213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 txBox="1"/>
            <p:nvPr/>
          </p:nvSpPr>
          <p:spPr>
            <a:xfrm>
              <a:off x="2565800" y="2052550"/>
              <a:ext cx="687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USB</a:t>
              </a:r>
              <a:endParaRPr b="1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