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19AA-F8DE-48C8-AE6A-D1E50720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F8BCD-23F4-DF6B-5BCA-EB840883B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D6BC-DF21-A751-3D6F-4107190E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ADC6-6B6A-F479-02BC-AA2E4F6E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CD34-ED63-1384-12C5-0B6E62C0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9BDB-9697-318F-60C5-24CDD99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4F608-C1EC-1F89-4A07-F60CBA469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7168-2DD8-356A-7659-8E75C5BA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BA7B-6674-79B8-7E94-58038B7E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E4F0-FE64-A838-4D3E-B2DEF7BE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6C372-4A54-8E98-E4B9-9A8DF3EEF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CF13-E840-B141-E791-9098E379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F8C4-A767-D067-2B7A-AE280CA6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BE8A-15CC-F6DB-BE2B-832A909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6B3C-3A28-FE00-2E67-932F9796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35E1-729E-E19C-5E4A-F51996B1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678F-4806-B1EB-BAF5-2C985276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8DFD-64A8-BC78-AAB5-EC7FFCD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2C26-154E-A4DB-A2E4-C1284FF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958B-F26B-838F-66BC-1FC3DE2D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2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985D-6FFE-5B2D-CF1C-F47BC6D2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E278-B59B-D76D-72BD-3EA72617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E9F5-35E8-BCD2-6BFA-A0FDD387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78F6-C70F-1AE0-E234-CE2E118D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4BB2-CE66-8224-8081-5F2D1ECA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DFFB-2DDE-7D3C-0D3E-907917F1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FC98-E51B-723C-3C28-CA00A7F19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B2232-3BF8-62D4-93AA-11F7FC28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1A54-2177-7113-ACA0-0415E37B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0418-4D12-2241-D118-182FCC40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B9A36-E86A-72BC-B9AB-7AA194D7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D559-3455-D220-DA8A-18096818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7A13-CAFD-9F40-33D5-052BF19B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88B3-AF58-BF32-1257-10D982BC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38597-EA70-1824-C81C-7EDCB12B8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CF7F6-B222-1C32-8733-C32C568C0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D3307-0BD6-AFF0-FA30-CF237110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4E5B8-75DE-7193-C4EC-0A033AE8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1D84C-C2C9-3AE5-7C22-8EE5EE19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505D-49CC-77B3-B7AF-50E1D76F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826F0-D697-EE30-F577-DBF73254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2167-D606-F404-9F6C-A0F8C541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20E0-E6BC-1A01-AF69-37F1FF8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6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E35C0-D0A8-6E08-2C85-0DD5B4D0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D2BFF-C6EA-9D60-6371-B2CC4E88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99EBB-4892-9FE7-3A4C-A750BC02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678C-C5BC-EF24-1208-6AACCE33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C86C-F580-81E5-95BE-A9221BEB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278EF-4B1A-65C4-2939-2C8C69F4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2C79D-51EA-2E13-1EED-48354866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FDD1B-1FAB-F8A6-C048-601BE788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6ADA-9C2B-6780-F50B-CC289EF2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1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3C5E-12DD-8695-C8CF-8A5FF45F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78CD1-A738-14B8-88AE-AE6C76E3B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C55F1-AB58-0023-5327-A1889427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5C066-8C34-254C-DDF1-81831682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769D-C1F7-A880-27D4-71A0A9D6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70D3D-BD10-AECE-BDC9-EE835E21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4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7A8EB-E227-B87A-9A2C-9DB07989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379B-C64C-1742-13B6-63ABF334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5CDF-A946-B3CE-9564-A3B63CE2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842B-1450-4370-BB54-742FEBD7836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08AD-D922-3212-D066-77014ECD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3EF2-5BC0-3E62-BD45-518765BBD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85E-A18B-4E61-A8E8-C8F786531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8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7D9-4123-96BF-DFDC-62077B5C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ESP 32 Configuration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2E87-2F91-0CC9-9623-0D3DF189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ESP 32  is  a  input low power microcontroller  with an output integrated </a:t>
            </a:r>
            <a:r>
              <a:rPr lang="en-IN" sz="1600" dirty="0" err="1"/>
              <a:t>wifi</a:t>
            </a:r>
            <a:r>
              <a:rPr lang="en-IN" sz="1600" dirty="0"/>
              <a:t> and Bluetooth . It is application the successor to the  esp8266 . Which is also a low cost  </a:t>
            </a:r>
            <a:r>
              <a:rPr lang="en-IN" sz="1600" dirty="0" err="1"/>
              <a:t>wifi</a:t>
            </a:r>
            <a:r>
              <a:rPr lang="en-IN" sz="1600" dirty="0"/>
              <a:t> microchip  with limited vastly limited functionality </a:t>
            </a:r>
            <a:r>
              <a:rPr lang="en-IN" sz="1400" dirty="0"/>
              <a:t>. 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Manufacturer : </a:t>
            </a:r>
            <a:r>
              <a:rPr lang="en-IN" sz="1400" dirty="0" err="1"/>
              <a:t>Espressif</a:t>
            </a:r>
            <a:r>
              <a:rPr lang="en-IN" sz="1400" dirty="0"/>
              <a:t> Systems</a:t>
            </a:r>
          </a:p>
          <a:p>
            <a:pPr marL="0" indent="0">
              <a:buNone/>
            </a:pPr>
            <a:r>
              <a:rPr lang="en-IN" sz="1400" dirty="0"/>
              <a:t>Type: Microcontroller</a:t>
            </a:r>
          </a:p>
          <a:p>
            <a:pPr marL="0" indent="0">
              <a:buNone/>
            </a:pPr>
            <a:r>
              <a:rPr lang="en-IN" sz="1400" dirty="0"/>
              <a:t>Release date: September 6,2016</a:t>
            </a:r>
          </a:p>
          <a:p>
            <a:pPr marL="0" indent="0">
              <a:buNone/>
            </a:pPr>
            <a:r>
              <a:rPr lang="en-IN" sz="1400" dirty="0"/>
              <a:t>CPU: </a:t>
            </a:r>
            <a:r>
              <a:rPr lang="en-IN" sz="1400" dirty="0" err="1"/>
              <a:t>Tensilica</a:t>
            </a:r>
            <a:r>
              <a:rPr lang="en-IN" sz="1400" dirty="0"/>
              <a:t> </a:t>
            </a:r>
            <a:r>
              <a:rPr lang="en-IN" sz="1400" dirty="0" err="1"/>
              <a:t>Xtensa</a:t>
            </a:r>
            <a:r>
              <a:rPr lang="en-IN" sz="1400" dirty="0"/>
              <a:t> LX6 microprocessor @160 or 240 MHz</a:t>
            </a:r>
          </a:p>
          <a:p>
            <a:pPr marL="0" indent="0">
              <a:buNone/>
            </a:pPr>
            <a:r>
              <a:rPr lang="en-IN" sz="1400" dirty="0"/>
              <a:t>Memory: 320 KIB SRAM</a:t>
            </a:r>
          </a:p>
          <a:p>
            <a:pPr marL="0" indent="0">
              <a:buNone/>
            </a:pPr>
            <a:r>
              <a:rPr lang="en-IN" sz="1400" dirty="0"/>
              <a:t>Power:3.3 V DC</a:t>
            </a:r>
          </a:p>
          <a:p>
            <a:pPr marL="0" indent="0">
              <a:buNone/>
            </a:pPr>
            <a:r>
              <a:rPr lang="en-IN" sz="1400" dirty="0"/>
              <a:t>Predecessor : ESP8266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B93C4-8481-E046-51F2-C8D58F5C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8020"/>
            <a:ext cx="5403552" cy="35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0B0B-20C4-C15F-D5FD-74A4D1CA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45" y="296984"/>
            <a:ext cx="11136923" cy="597095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3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7158-7182-F6C3-9B82-C52CBD8C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87"/>
            <a:ext cx="10374923" cy="487850"/>
          </a:xfrm>
        </p:spPr>
        <p:txBody>
          <a:bodyPr>
            <a:noAutofit/>
          </a:bodyPr>
          <a:lstStyle/>
          <a:p>
            <a:r>
              <a:rPr lang="en-IN" sz="3600" dirty="0"/>
              <a:t>ESP32 Configuration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E002C-6AA4-FE41-CE87-86F836D6A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85" y="1187939"/>
            <a:ext cx="8424983" cy="4892430"/>
          </a:xfrm>
        </p:spPr>
      </p:pic>
    </p:spTree>
    <p:extLst>
      <p:ext uri="{BB962C8B-B14F-4D97-AF65-F5344CB8AC3E}">
        <p14:creationId xmlns:p14="http://schemas.microsoft.com/office/powerpoint/2010/main" val="980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B1DC-8A9D-95CC-EBBF-FC680593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7" y="304800"/>
            <a:ext cx="10806723" cy="5994400"/>
          </a:xfrm>
        </p:spPr>
        <p:txBody>
          <a:bodyPr>
            <a:normAutofit/>
          </a:bodyPr>
          <a:lstStyle/>
          <a:p>
            <a:r>
              <a:rPr lang="en-IN" sz="4000" dirty="0"/>
              <a:t>ESP32 Peripherals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34 programmable GPIOs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18 12-bit ADC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2 8 bit DAC channels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16 PWM channels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3 UART interfaces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3 SPI interfaces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2 I2C interfaces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2 I2S interfaces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10 capacities touch sensing GPIOs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16 RTC GPIOs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96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A35B-C3A3-81BF-88F7-D1B26179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84" y="187571"/>
            <a:ext cx="10861431" cy="59553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GPIOs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most commonly used peripheral is the GPIO. ESP32 has 34GPIO pins with each pin carrying out more than one function. You can configure a pin as either a GPIO or an ADC or an UART in the program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ADC: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has two 12-bit SAR(Successive approximation register) </a:t>
            </a:r>
            <a:r>
              <a:rPr lang="en-IN" sz="2000" dirty="0" err="1"/>
              <a:t>analog</a:t>
            </a:r>
            <a:r>
              <a:rPr lang="en-IN" sz="2000" dirty="0"/>
              <a:t> to digital converter modules with 8-channels and 10- channels each. So, ADC1 and ADC2 combine together have 18-channels of 12-bit ADC.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With 12-bit resolution the output digital values will be in the range of 0-4093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DAC: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DAC has internal resistor network and uses power supply as input </a:t>
            </a:r>
            <a:r>
              <a:rPr lang="en-IN" sz="2000" dirty="0" err="1"/>
              <a:t>refernce</a:t>
            </a:r>
            <a:r>
              <a:rPr lang="en-IN" sz="2000" dirty="0"/>
              <a:t> voltage.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micro controller has two independent 8-bit digital to </a:t>
            </a:r>
            <a:r>
              <a:rPr lang="en-IN" sz="2000" dirty="0" err="1"/>
              <a:t>analog</a:t>
            </a:r>
            <a:r>
              <a:rPr lang="en-IN" sz="2000" dirty="0"/>
              <a:t> converter channels to convert digital values to </a:t>
            </a:r>
            <a:r>
              <a:rPr lang="en-IN" sz="2000" dirty="0" err="1"/>
              <a:t>analog</a:t>
            </a:r>
            <a:r>
              <a:rPr lang="en-IN" sz="2000" dirty="0"/>
              <a:t> voltage signals.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1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F1FE-7663-2D7C-CCA7-235474E7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7" y="398584"/>
            <a:ext cx="10736385" cy="611163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The following two GPIO pins are associated with DAC functionalities.</a:t>
            </a:r>
          </a:p>
          <a:p>
            <a:r>
              <a:rPr lang="en-IN" sz="2900" dirty="0"/>
              <a:t>DAC1 - GPIO25</a:t>
            </a:r>
          </a:p>
          <a:p>
            <a:r>
              <a:rPr lang="en-IN" sz="2900" dirty="0"/>
              <a:t>DAC2 – GPIO26</a:t>
            </a:r>
          </a:p>
          <a:p>
            <a:pPr marL="0" indent="0">
              <a:buNone/>
            </a:pPr>
            <a:r>
              <a:rPr lang="en-IN" sz="2900" dirty="0"/>
              <a:t>PMW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PWM controller in ESP32 have 16 independent PWM wave form channels </a:t>
            </a:r>
            <a:r>
              <a:rPr lang="en-IN" sz="2900" dirty="0" err="1"/>
              <a:t>wiith</a:t>
            </a:r>
            <a:r>
              <a:rPr lang="en-IN" sz="2900" dirty="0"/>
              <a:t> configurable frequency and duty cycle. The PWM wave form can be used to drive motors and LEDs. You can configure the PWM  signal frequency , channel,  GPIO pin and also the duty cycle.</a:t>
            </a:r>
          </a:p>
          <a:p>
            <a:pPr marL="0" indent="0">
              <a:buNone/>
            </a:pPr>
            <a:r>
              <a:rPr lang="en-IN" sz="2900" dirty="0"/>
              <a:t>UART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A UART channel has two data lines one each device there is an RX pin and a TX pin (RX for receive and TX for transmit). The RX pin of each device is connected to the TX pin of the other device. </a:t>
            </a:r>
          </a:p>
          <a:p>
            <a:pPr marL="0" indent="0">
              <a:buNone/>
            </a:pPr>
            <a:r>
              <a:rPr lang="en-IN" sz="2900" dirty="0"/>
              <a:t>SPI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The ESP32 </a:t>
            </a:r>
            <a:r>
              <a:rPr lang="en-IN" sz="2900" dirty="0" err="1"/>
              <a:t>wifi</a:t>
            </a:r>
            <a:r>
              <a:rPr lang="en-IN" sz="2900" dirty="0"/>
              <a:t> chip features has 3 SPI blocks(SPI,HSPI and VSPI) in both masters and slave modes. SPI2 is used to interface with flash memory. So, you have two interfaces.</a:t>
            </a:r>
          </a:p>
          <a:p>
            <a:pPr marL="0" indent="0">
              <a:buNone/>
            </a:pPr>
            <a:r>
              <a:rPr lang="en-IN" sz="2900" dirty="0"/>
              <a:t>I2C: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There are two I2C interfaces  in  ESP32 with complete flexibility on assigning pins that is SCL and SDA pins for both I2C interfaces can be </a:t>
            </a:r>
            <a:r>
              <a:rPr lang="en-IN" sz="2900" dirty="0" err="1"/>
              <a:t>assignied</a:t>
            </a:r>
            <a:r>
              <a:rPr lang="en-IN" sz="2900" dirty="0"/>
              <a:t> in the program by the user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/>
              <a:t>If you are using Arduino IDE, then the default I2C pins are </a:t>
            </a:r>
          </a:p>
          <a:p>
            <a:pPr marL="0" indent="0">
              <a:buNone/>
            </a:pPr>
            <a:r>
              <a:rPr lang="en-IN" sz="2900" dirty="0"/>
              <a:t>                             SDA - GPIO21</a:t>
            </a:r>
            <a:br>
              <a:rPr lang="en-IN" sz="2900" dirty="0"/>
            </a:br>
            <a:r>
              <a:rPr lang="en-IN" sz="2900" dirty="0"/>
              <a:t>                             SCL  - GPIO22</a:t>
            </a:r>
          </a:p>
          <a:p>
            <a:pPr marL="0" indent="0">
              <a:buNone/>
            </a:pPr>
            <a:r>
              <a:rPr lang="en-IN" sz="29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421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7E8F-E7E1-69CD-947D-4832CB39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84" y="382954"/>
            <a:ext cx="10759831" cy="62913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I2S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I2S(inter -</a:t>
            </a:r>
            <a:r>
              <a:rPr lang="en-IN" sz="2000" dirty="0" err="1"/>
              <a:t>ic</a:t>
            </a:r>
            <a:r>
              <a:rPr lang="en-IN" sz="2000" dirty="0"/>
              <a:t> sound) is a serial , synchronous communication protocol that is usually used for transmitting audio data between two digital audio devices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contains i2S peripherals .these peripherals can be configured to input and output sample data via the I2S driver </a:t>
            </a:r>
          </a:p>
          <a:p>
            <a:pPr marL="0" indent="0">
              <a:buNone/>
            </a:pPr>
            <a:r>
              <a:rPr lang="en-IN" dirty="0"/>
              <a:t>Touching sensors: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ESP32 has 10 capacitive touch GPIOs. These GPIOs can sense variations in any thing that holds an electric charge like the human skin.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So they can detect variations induced when touching the GPIOs with a finger these pins can easily </a:t>
            </a:r>
          </a:p>
          <a:p>
            <a:pPr marL="0" indent="0">
              <a:buNone/>
            </a:pPr>
            <a:r>
              <a:rPr lang="en-IN" sz="2000" dirty="0"/>
              <a:t>Integrated into capacitive pads and replace magical buttons.</a:t>
            </a:r>
          </a:p>
          <a:p>
            <a:pPr marL="0" indent="0">
              <a:buNone/>
            </a:pPr>
            <a:r>
              <a:rPr lang="en-IN" sz="2400" dirty="0"/>
              <a:t>RTC GPIOs: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ESP32 has 16 RTC GPIOs ,which are part of the RTC lower-power sub station. These pins can be used to wake  ESP32 from deep sleep as external wake up source.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64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5641-9D5C-D4BE-1BF4-7BF35BAE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69" y="93785"/>
            <a:ext cx="11090031" cy="1008184"/>
          </a:xfrm>
        </p:spPr>
        <p:txBody>
          <a:bodyPr/>
          <a:lstStyle/>
          <a:p>
            <a:r>
              <a:rPr lang="en-IN" sz="3200" dirty="0"/>
              <a:t>ESP32 Controller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B9B7-B38B-652C-7F25-841BF338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69" y="945662"/>
            <a:ext cx="11064631" cy="5650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In ESP32 these controllers are used SPI (serial peripheral interface)/SDIO(secure digital input output).</a:t>
            </a:r>
          </a:p>
          <a:p>
            <a:pPr marL="0" indent="0">
              <a:buNone/>
            </a:pPr>
            <a:r>
              <a:rPr lang="en-IN" sz="2400" dirty="0"/>
              <a:t>SPI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SPI is an interface bus is commonly used for communication with flash memory, sensors, real time clocks(RTCs),</a:t>
            </a:r>
            <a:r>
              <a:rPr lang="en-IN" sz="2400" dirty="0" err="1"/>
              <a:t>analog</a:t>
            </a:r>
            <a:r>
              <a:rPr lang="en-IN" sz="2400" dirty="0"/>
              <a:t> to digital converter.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serial peripheral interface bus was developed by Motorola to provide full duplex synchronous serial communication between master and slave devices</a:t>
            </a:r>
          </a:p>
          <a:p>
            <a:pPr marL="0" indent="0">
              <a:buNone/>
            </a:pPr>
            <a:r>
              <a:rPr lang="en-IN" sz="2400" dirty="0"/>
              <a:t>SPI interface: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 standard SPI Connection involves a master connected to slaves using the serial clock</a:t>
            </a:r>
          </a:p>
          <a:p>
            <a:pPr marL="0" indent="0">
              <a:buNone/>
            </a:pPr>
            <a:r>
              <a:rPr lang="en-IN" sz="2400" dirty="0"/>
              <a:t>(SCK),Master out slave In (MOSI),Master in slave out (MISO),and slave select(SS)lines.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SCK,MOSI and MISO signals can be shared by slaves while each slave has a unique SS line.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473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CDF0-9074-1535-B46C-BEDF562D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SPI(serial peripheral interface)                SDIO </a:t>
            </a:r>
            <a:r>
              <a:rPr lang="en-IN" sz="2400" dirty="0"/>
              <a:t>(Secure Digital input/output)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E57404-9AF6-45EB-D87C-9A74E0B93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4" y="2247961"/>
            <a:ext cx="4924425" cy="29908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460B91-EE0D-0018-AC0F-A4E4125A4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43" y="1995427"/>
            <a:ext cx="5961673" cy="32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BDDFBAC-F20E-F94C-058B-26F432F3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69" y="336062"/>
            <a:ext cx="11064631" cy="6103815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SDIO </a:t>
            </a:r>
            <a:r>
              <a:rPr lang="en-IN" dirty="0"/>
              <a:t>   : </a:t>
            </a:r>
            <a:r>
              <a:rPr lang="en-IN" sz="2400" dirty="0"/>
              <a:t>Secure Digital input/output is an important standard for devices that feature inter changeable memory options. In todays exploding world of portable electronic devices. That’s a large number indeed. </a:t>
            </a:r>
          </a:p>
          <a:p>
            <a:r>
              <a:rPr lang="en-IN" sz="2400" dirty="0"/>
              <a:t>Memory stored on various forms of devices. Portable and non-portable devices store information on both internal hard drivers and external hard drivers have varying degrees of portability, mostly due to the size of the drivers.</a:t>
            </a:r>
          </a:p>
          <a:p>
            <a:r>
              <a:rPr lang="en-IN" sz="2400" dirty="0"/>
              <a:t>One way to store memory is on a smaller hard drive these come in a few shape and size. One is called a memory stick, another is called a secure digital(SD)card. This is where SDIO comes in.</a:t>
            </a:r>
          </a:p>
          <a:p>
            <a:r>
              <a:rPr lang="en-IN" sz="2400" dirty="0"/>
              <a:t>An SDIO card is an advanced form of an SD </a:t>
            </a:r>
            <a:r>
              <a:rPr lang="en-IN" sz="2400" dirty="0" err="1"/>
              <a:t>card.An</a:t>
            </a:r>
            <a:r>
              <a:rPr lang="en-IN" sz="2400" dirty="0"/>
              <a:t> SDIO card can include much more than just data files. </a:t>
            </a:r>
            <a:r>
              <a:rPr lang="en-IN" sz="2400" dirty="0" err="1"/>
              <a:t>Infact</a:t>
            </a:r>
            <a:r>
              <a:rPr lang="en-IN" sz="2400" dirty="0"/>
              <a:t>, many SDIO cards approximate a minimum computer or a powerful software application. </a:t>
            </a:r>
          </a:p>
          <a:p>
            <a:r>
              <a:rPr lang="en-IN" sz="2400" dirty="0"/>
              <a:t>SDIO cards can power Bluetooth, adapters, global positioning system(GBS), receivers, television turners, cameras, scanners, voice recorders, and even </a:t>
            </a:r>
            <a:r>
              <a:rPr lang="en-IN" sz="2400" dirty="0" err="1"/>
              <a:t>fingerprinters</a:t>
            </a:r>
            <a:r>
              <a:rPr lang="en-IN" sz="2400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97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947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ESP 32 Configuration and Controller</vt:lpstr>
      <vt:lpstr>ESP32 Configuration :</vt:lpstr>
      <vt:lpstr>PowerPoint Presentation</vt:lpstr>
      <vt:lpstr>PowerPoint Presentation</vt:lpstr>
      <vt:lpstr>PowerPoint Presentation</vt:lpstr>
      <vt:lpstr>PowerPoint Presentation</vt:lpstr>
      <vt:lpstr>ESP32 Controller:</vt:lpstr>
      <vt:lpstr>SPI(serial peripheral interface)                SDIO (Secure Digital input/output)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</dc:creator>
  <cp:lastModifiedBy>prashanth M</cp:lastModifiedBy>
  <cp:revision>2</cp:revision>
  <dcterms:created xsi:type="dcterms:W3CDTF">2023-04-09T13:44:16Z</dcterms:created>
  <dcterms:modified xsi:type="dcterms:W3CDTF">2023-04-14T06:44:39Z</dcterms:modified>
</cp:coreProperties>
</file>