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hanth M" initials="pM" lastIdx="1" clrIdx="0">
    <p:extLst>
      <p:ext uri="{19B8F6BF-5375-455C-9EA6-DF929625EA0E}">
        <p15:presenceInfo xmlns:p15="http://schemas.microsoft.com/office/powerpoint/2012/main" userId="f3479f15efbb2f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-350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h M" userId="f3479f15efbb2fb0" providerId="LiveId" clId="{823AAB1F-7BE7-4F59-9370-95C426143887}"/>
    <pc:docChg chg="custSel delSld modSld">
      <pc:chgData name="prashanth M" userId="f3479f15efbb2fb0" providerId="LiveId" clId="{823AAB1F-7BE7-4F59-9370-95C426143887}" dt="2023-04-19T05:01:08.207" v="694" actId="692"/>
      <pc:docMkLst>
        <pc:docMk/>
      </pc:docMkLst>
      <pc:sldChg chg="del">
        <pc:chgData name="prashanth M" userId="f3479f15efbb2fb0" providerId="LiveId" clId="{823AAB1F-7BE7-4F59-9370-95C426143887}" dt="2023-04-19T04:28:35.318" v="63" actId="2696"/>
        <pc:sldMkLst>
          <pc:docMk/>
          <pc:sldMk cId="3651395535" sldId="256"/>
        </pc:sldMkLst>
      </pc:sldChg>
      <pc:sldChg chg="del">
        <pc:chgData name="prashanth M" userId="f3479f15efbb2fb0" providerId="LiveId" clId="{823AAB1F-7BE7-4F59-9370-95C426143887}" dt="2023-04-19T04:28:39.361" v="64" actId="47"/>
        <pc:sldMkLst>
          <pc:docMk/>
          <pc:sldMk cId="2496638157" sldId="257"/>
        </pc:sldMkLst>
      </pc:sldChg>
      <pc:sldChg chg="addSp delSp modSp mod">
        <pc:chgData name="prashanth M" userId="f3479f15efbb2fb0" providerId="LiveId" clId="{823AAB1F-7BE7-4F59-9370-95C426143887}" dt="2023-04-19T05:01:08.207" v="694" actId="692"/>
        <pc:sldMkLst>
          <pc:docMk/>
          <pc:sldMk cId="2091801486" sldId="258"/>
        </pc:sldMkLst>
        <pc:spChg chg="mod">
          <ac:chgData name="prashanth M" userId="f3479f15efbb2fb0" providerId="LiveId" clId="{823AAB1F-7BE7-4F59-9370-95C426143887}" dt="2023-04-19T04:35:40.174" v="193" actId="692"/>
          <ac:spMkLst>
            <pc:docMk/>
            <pc:sldMk cId="2091801486" sldId="258"/>
            <ac:spMk id="6" creationId="{9764BBC3-64B7-7E41-8E90-DDDC642904A5}"/>
          </ac:spMkLst>
        </pc:spChg>
        <pc:spChg chg="mod">
          <ac:chgData name="prashanth M" userId="f3479f15efbb2fb0" providerId="LiveId" clId="{823AAB1F-7BE7-4F59-9370-95C426143887}" dt="2023-04-19T04:43:09.879" v="344" actId="14100"/>
          <ac:spMkLst>
            <pc:docMk/>
            <pc:sldMk cId="2091801486" sldId="258"/>
            <ac:spMk id="7" creationId="{A4E55FBD-2D2C-AFCB-05DA-F596353C15F6}"/>
          </ac:spMkLst>
        </pc:spChg>
        <pc:spChg chg="mod">
          <ac:chgData name="prashanth M" userId="f3479f15efbb2fb0" providerId="LiveId" clId="{823AAB1F-7BE7-4F59-9370-95C426143887}" dt="2023-04-19T04:27:24.151" v="31" actId="14100"/>
          <ac:spMkLst>
            <pc:docMk/>
            <pc:sldMk cId="2091801486" sldId="258"/>
            <ac:spMk id="11" creationId="{74D54F84-C9F1-1F96-192B-9AD9A233DF62}"/>
          </ac:spMkLst>
        </pc:spChg>
        <pc:spChg chg="mod">
          <ac:chgData name="prashanth M" userId="f3479f15efbb2fb0" providerId="LiveId" clId="{823AAB1F-7BE7-4F59-9370-95C426143887}" dt="2023-04-19T04:28:11.279" v="62" actId="20577"/>
          <ac:spMkLst>
            <pc:docMk/>
            <pc:sldMk cId="2091801486" sldId="258"/>
            <ac:spMk id="13" creationId="{9F81267F-E3BF-AE3B-5B1D-424F5ACC4188}"/>
          </ac:spMkLst>
        </pc:spChg>
        <pc:spChg chg="mod">
          <ac:chgData name="prashanth M" userId="f3479f15efbb2fb0" providerId="LiveId" clId="{823AAB1F-7BE7-4F59-9370-95C426143887}" dt="2023-04-19T04:47:46.281" v="473" actId="14100"/>
          <ac:spMkLst>
            <pc:docMk/>
            <pc:sldMk cId="2091801486" sldId="258"/>
            <ac:spMk id="15" creationId="{BA305E43-A2A1-7A47-891E-B88F38633E98}"/>
          </ac:spMkLst>
        </pc:spChg>
        <pc:spChg chg="add mod">
          <ac:chgData name="prashanth M" userId="f3479f15efbb2fb0" providerId="LiveId" clId="{823AAB1F-7BE7-4F59-9370-95C426143887}" dt="2023-04-19T04:26:39.055" v="18" actId="20577"/>
          <ac:spMkLst>
            <pc:docMk/>
            <pc:sldMk cId="2091801486" sldId="258"/>
            <ac:spMk id="16" creationId="{27A44DDB-7392-EBFA-4401-D86CEFD6FB51}"/>
          </ac:spMkLst>
        </pc:spChg>
        <pc:spChg chg="add mod">
          <ac:chgData name="prashanth M" userId="f3479f15efbb2fb0" providerId="LiveId" clId="{823AAB1F-7BE7-4F59-9370-95C426143887}" dt="2023-04-19T04:27:46.889" v="39" actId="20577"/>
          <ac:spMkLst>
            <pc:docMk/>
            <pc:sldMk cId="2091801486" sldId="258"/>
            <ac:spMk id="17" creationId="{C5E031CD-5030-681E-140D-C542A7A580D4}"/>
          </ac:spMkLst>
        </pc:spChg>
        <pc:spChg chg="add del mod">
          <ac:chgData name="prashanth M" userId="f3479f15efbb2fb0" providerId="LiveId" clId="{823AAB1F-7BE7-4F59-9370-95C426143887}" dt="2023-04-19T04:31:20.390" v="73" actId="478"/>
          <ac:spMkLst>
            <pc:docMk/>
            <pc:sldMk cId="2091801486" sldId="258"/>
            <ac:spMk id="18" creationId="{C3098795-1D32-4956-CB07-AC0B30AE0FF1}"/>
          </ac:spMkLst>
        </pc:spChg>
        <pc:spChg chg="add del">
          <ac:chgData name="prashanth M" userId="f3479f15efbb2fb0" providerId="LiveId" clId="{823AAB1F-7BE7-4F59-9370-95C426143887}" dt="2023-04-19T04:31:17.945" v="72" actId="478"/>
          <ac:spMkLst>
            <pc:docMk/>
            <pc:sldMk cId="2091801486" sldId="258"/>
            <ac:spMk id="19" creationId="{AC68CB51-8C3B-9512-7997-319069B6B54C}"/>
          </ac:spMkLst>
        </pc:spChg>
        <pc:spChg chg="add del">
          <ac:chgData name="prashanth M" userId="f3479f15efbb2fb0" providerId="LiveId" clId="{823AAB1F-7BE7-4F59-9370-95C426143887}" dt="2023-04-19T04:30:03.924" v="69" actId="478"/>
          <ac:spMkLst>
            <pc:docMk/>
            <pc:sldMk cId="2091801486" sldId="258"/>
            <ac:spMk id="20" creationId="{2B61D6F3-F1D6-8765-814D-E5EBB30912F8}"/>
          </ac:spMkLst>
        </pc:spChg>
        <pc:spChg chg="add del">
          <ac:chgData name="prashanth M" userId="f3479f15efbb2fb0" providerId="LiveId" clId="{823AAB1F-7BE7-4F59-9370-95C426143887}" dt="2023-04-19T04:30:50.902" v="71" actId="478"/>
          <ac:spMkLst>
            <pc:docMk/>
            <pc:sldMk cId="2091801486" sldId="258"/>
            <ac:spMk id="21" creationId="{66BBE766-A1DF-E8E3-C50C-724FDAF596AE}"/>
          </ac:spMkLst>
        </pc:spChg>
        <pc:spChg chg="add del mod">
          <ac:chgData name="prashanth M" userId="f3479f15efbb2fb0" providerId="LiveId" clId="{823AAB1F-7BE7-4F59-9370-95C426143887}" dt="2023-04-19T04:39:37.193" v="234"/>
          <ac:spMkLst>
            <pc:docMk/>
            <pc:sldMk cId="2091801486" sldId="258"/>
            <ac:spMk id="42" creationId="{EC402A9A-CDEE-C42D-4627-D43DA53E1855}"/>
          </ac:spMkLst>
        </pc:spChg>
        <pc:spChg chg="add del mod">
          <ac:chgData name="prashanth M" userId="f3479f15efbb2fb0" providerId="LiveId" clId="{823AAB1F-7BE7-4F59-9370-95C426143887}" dt="2023-04-19T04:39:37.197" v="236"/>
          <ac:spMkLst>
            <pc:docMk/>
            <pc:sldMk cId="2091801486" sldId="258"/>
            <ac:spMk id="43" creationId="{F04987CF-A386-01C6-F8B2-85C478DA5E58}"/>
          </ac:spMkLst>
        </pc:spChg>
        <pc:spChg chg="add mod">
          <ac:chgData name="prashanth M" userId="f3479f15efbb2fb0" providerId="LiveId" clId="{823AAB1F-7BE7-4F59-9370-95C426143887}" dt="2023-04-19T04:40:59.234" v="265" actId="20577"/>
          <ac:spMkLst>
            <pc:docMk/>
            <pc:sldMk cId="2091801486" sldId="258"/>
            <ac:spMk id="44" creationId="{71A0825F-3B27-82A7-8925-54BD5814885E}"/>
          </ac:spMkLst>
        </pc:spChg>
        <pc:spChg chg="add del mod">
          <ac:chgData name="prashanth M" userId="f3479f15efbb2fb0" providerId="LiveId" clId="{823AAB1F-7BE7-4F59-9370-95C426143887}" dt="2023-04-19T04:44:45.097" v="385" actId="478"/>
          <ac:spMkLst>
            <pc:docMk/>
            <pc:sldMk cId="2091801486" sldId="258"/>
            <ac:spMk id="45" creationId="{910E8D0F-06F6-B44E-3C60-65359E4814DA}"/>
          </ac:spMkLst>
        </pc:spChg>
        <pc:spChg chg="add mod">
          <ac:chgData name="prashanth M" userId="f3479f15efbb2fb0" providerId="LiveId" clId="{823AAB1F-7BE7-4F59-9370-95C426143887}" dt="2023-04-19T04:45:51.511" v="426" actId="20577"/>
          <ac:spMkLst>
            <pc:docMk/>
            <pc:sldMk cId="2091801486" sldId="258"/>
            <ac:spMk id="50" creationId="{2CE6868A-F08E-ED3B-87BC-892884850609}"/>
          </ac:spMkLst>
        </pc:spChg>
        <pc:spChg chg="add del mod">
          <ac:chgData name="prashanth M" userId="f3479f15efbb2fb0" providerId="LiveId" clId="{823AAB1F-7BE7-4F59-9370-95C426143887}" dt="2023-04-19T04:46:08.509" v="429"/>
          <ac:spMkLst>
            <pc:docMk/>
            <pc:sldMk cId="2091801486" sldId="258"/>
            <ac:spMk id="51" creationId="{E8B53815-F054-83DA-37A2-D2CDA0BFD62F}"/>
          </ac:spMkLst>
        </pc:spChg>
        <pc:spChg chg="add mod">
          <ac:chgData name="prashanth M" userId="f3479f15efbb2fb0" providerId="LiveId" clId="{823AAB1F-7BE7-4F59-9370-95C426143887}" dt="2023-04-19T04:47:30.017" v="472" actId="1076"/>
          <ac:spMkLst>
            <pc:docMk/>
            <pc:sldMk cId="2091801486" sldId="258"/>
            <ac:spMk id="52" creationId="{13AD99A1-8940-0215-B151-29EA92FC1DBF}"/>
          </ac:spMkLst>
        </pc:spChg>
        <pc:spChg chg="add mod">
          <ac:chgData name="prashanth M" userId="f3479f15efbb2fb0" providerId="LiveId" clId="{823AAB1F-7BE7-4F59-9370-95C426143887}" dt="2023-04-19T04:48:58.594" v="520" actId="20577"/>
          <ac:spMkLst>
            <pc:docMk/>
            <pc:sldMk cId="2091801486" sldId="258"/>
            <ac:spMk id="53" creationId="{BBA235CA-D1EA-2E7D-CD9D-57D00C80E04B}"/>
          </ac:spMkLst>
        </pc:spChg>
        <pc:spChg chg="add mod">
          <ac:chgData name="prashanth M" userId="f3479f15efbb2fb0" providerId="LiveId" clId="{823AAB1F-7BE7-4F59-9370-95C426143887}" dt="2023-04-19T04:53:47.366" v="583" actId="20577"/>
          <ac:spMkLst>
            <pc:docMk/>
            <pc:sldMk cId="2091801486" sldId="258"/>
            <ac:spMk id="54" creationId="{08A472CB-E476-315C-4635-D293D8D4AE09}"/>
          </ac:spMkLst>
        </pc:spChg>
        <pc:spChg chg="add del mod">
          <ac:chgData name="prashanth M" userId="f3479f15efbb2fb0" providerId="LiveId" clId="{823AAB1F-7BE7-4F59-9370-95C426143887}" dt="2023-04-19T04:52:27.067" v="573"/>
          <ac:spMkLst>
            <pc:docMk/>
            <pc:sldMk cId="2091801486" sldId="258"/>
            <ac:spMk id="55" creationId="{150DDC61-822F-1432-554C-2A1164F27FA1}"/>
          </ac:spMkLst>
        </pc:spChg>
        <pc:spChg chg="add del mod">
          <ac:chgData name="prashanth M" userId="f3479f15efbb2fb0" providerId="LiveId" clId="{823AAB1F-7BE7-4F59-9370-95C426143887}" dt="2023-04-19T04:55:24.039" v="586"/>
          <ac:spMkLst>
            <pc:docMk/>
            <pc:sldMk cId="2091801486" sldId="258"/>
            <ac:spMk id="56" creationId="{D5CC7669-5FE1-D0BF-732B-F2907FFC4CF8}"/>
          </ac:spMkLst>
        </pc:spChg>
        <pc:spChg chg="add mod">
          <ac:chgData name="prashanth M" userId="f3479f15efbb2fb0" providerId="LiveId" clId="{823AAB1F-7BE7-4F59-9370-95C426143887}" dt="2023-04-19T04:56:22.541" v="639" actId="20577"/>
          <ac:spMkLst>
            <pc:docMk/>
            <pc:sldMk cId="2091801486" sldId="258"/>
            <ac:spMk id="57" creationId="{33F66BE4-D1CA-B186-6011-7A287E6AF9BF}"/>
          </ac:spMkLst>
        </pc:spChg>
        <pc:spChg chg="add del mod">
          <ac:chgData name="prashanth M" userId="f3479f15efbb2fb0" providerId="LiveId" clId="{823AAB1F-7BE7-4F59-9370-95C426143887}" dt="2023-04-19T04:57:37.251" v="644" actId="478"/>
          <ac:spMkLst>
            <pc:docMk/>
            <pc:sldMk cId="2091801486" sldId="258"/>
            <ac:spMk id="58" creationId="{2CC0966D-E088-F318-A711-BA9D474E9E11}"/>
          </ac:spMkLst>
        </pc:spChg>
        <pc:spChg chg="add mod">
          <ac:chgData name="prashanth M" userId="f3479f15efbb2fb0" providerId="LiveId" clId="{823AAB1F-7BE7-4F59-9370-95C426143887}" dt="2023-04-19T04:59:16.760" v="687" actId="20577"/>
          <ac:spMkLst>
            <pc:docMk/>
            <pc:sldMk cId="2091801486" sldId="258"/>
            <ac:spMk id="59" creationId="{3FBA6E97-4411-4D93-9D89-34CBCE2EF350}"/>
          </ac:spMkLst>
        </pc:spChg>
        <pc:cxnChg chg="add mod">
          <ac:chgData name="prashanth M" userId="f3479f15efbb2fb0" providerId="LiveId" clId="{823AAB1F-7BE7-4F59-9370-95C426143887}" dt="2023-04-19T04:36:30.983" v="201" actId="692"/>
          <ac:cxnSpMkLst>
            <pc:docMk/>
            <pc:sldMk cId="2091801486" sldId="258"/>
            <ac:cxnSpMk id="23" creationId="{427097B2-3498-2D50-5B1A-304133476F60}"/>
          </ac:cxnSpMkLst>
        </pc:cxnChg>
        <pc:cxnChg chg="add mod">
          <ac:chgData name="prashanth M" userId="f3479f15efbb2fb0" providerId="LiveId" clId="{823AAB1F-7BE7-4F59-9370-95C426143887}" dt="2023-04-19T04:36:23.370" v="199" actId="692"/>
          <ac:cxnSpMkLst>
            <pc:docMk/>
            <pc:sldMk cId="2091801486" sldId="258"/>
            <ac:cxnSpMk id="26" creationId="{2337496C-4830-A497-8C36-83E9DAFDAF26}"/>
          </ac:cxnSpMkLst>
        </pc:cxnChg>
        <pc:cxnChg chg="add mod">
          <ac:chgData name="prashanth M" userId="f3479f15efbb2fb0" providerId="LiveId" clId="{823AAB1F-7BE7-4F59-9370-95C426143887}" dt="2023-04-19T04:36:52.733" v="207" actId="692"/>
          <ac:cxnSpMkLst>
            <pc:docMk/>
            <pc:sldMk cId="2091801486" sldId="258"/>
            <ac:cxnSpMk id="28" creationId="{A8C43175-EFD9-31E4-BCD0-F1D3C2ADA02E}"/>
          </ac:cxnSpMkLst>
        </pc:cxnChg>
        <pc:cxnChg chg="add mod">
          <ac:chgData name="prashanth M" userId="f3479f15efbb2fb0" providerId="LiveId" clId="{823AAB1F-7BE7-4F59-9370-95C426143887}" dt="2023-04-19T04:36:38.427" v="203" actId="692"/>
          <ac:cxnSpMkLst>
            <pc:docMk/>
            <pc:sldMk cId="2091801486" sldId="258"/>
            <ac:cxnSpMk id="30" creationId="{7B03A96D-D468-2099-7C8B-D672D5BE66BF}"/>
          </ac:cxnSpMkLst>
        </pc:cxnChg>
        <pc:cxnChg chg="add del mod">
          <ac:chgData name="prashanth M" userId="f3479f15efbb2fb0" providerId="LiveId" clId="{823AAB1F-7BE7-4F59-9370-95C426143887}" dt="2023-04-19T04:43:13.154" v="345" actId="478"/>
          <ac:cxnSpMkLst>
            <pc:docMk/>
            <pc:sldMk cId="2091801486" sldId="258"/>
            <ac:cxnSpMk id="32" creationId="{D2C4D1E2-4857-0767-78C6-98D015302256}"/>
          </ac:cxnSpMkLst>
        </pc:cxnChg>
        <pc:cxnChg chg="add del mod">
          <ac:chgData name="prashanth M" userId="f3479f15efbb2fb0" providerId="LiveId" clId="{823AAB1F-7BE7-4F59-9370-95C426143887}" dt="2023-04-19T05:00:20.550" v="690" actId="478"/>
          <ac:cxnSpMkLst>
            <pc:docMk/>
            <pc:sldMk cId="2091801486" sldId="258"/>
            <ac:cxnSpMk id="34" creationId="{DB03AAAB-1B65-B571-B948-902763576F7D}"/>
          </ac:cxnSpMkLst>
        </pc:cxnChg>
        <pc:cxnChg chg="add del mod">
          <ac:chgData name="prashanth M" userId="f3479f15efbb2fb0" providerId="LiveId" clId="{823AAB1F-7BE7-4F59-9370-95C426143887}" dt="2023-04-19T04:37:22.902" v="212" actId="478"/>
          <ac:cxnSpMkLst>
            <pc:docMk/>
            <pc:sldMk cId="2091801486" sldId="258"/>
            <ac:cxnSpMk id="36" creationId="{C3869387-4C5D-DA7F-4CD5-133D449F8627}"/>
          </ac:cxnSpMkLst>
        </pc:cxnChg>
        <pc:cxnChg chg="add mod">
          <ac:chgData name="prashanth M" userId="f3479f15efbb2fb0" providerId="LiveId" clId="{823AAB1F-7BE7-4F59-9370-95C426143887}" dt="2023-04-19T04:37:56.574" v="218" actId="692"/>
          <ac:cxnSpMkLst>
            <pc:docMk/>
            <pc:sldMk cId="2091801486" sldId="258"/>
            <ac:cxnSpMk id="39" creationId="{85E3AE21-1F05-8926-2468-9FC5A2466AD8}"/>
          </ac:cxnSpMkLst>
        </pc:cxnChg>
        <pc:cxnChg chg="add mod">
          <ac:chgData name="prashanth M" userId="f3479f15efbb2fb0" providerId="LiveId" clId="{823AAB1F-7BE7-4F59-9370-95C426143887}" dt="2023-04-19T04:38:21.061" v="222" actId="692"/>
          <ac:cxnSpMkLst>
            <pc:docMk/>
            <pc:sldMk cId="2091801486" sldId="258"/>
            <ac:cxnSpMk id="41" creationId="{CA6A61AB-1D53-5C7C-E1FF-608C8DF7B186}"/>
          </ac:cxnSpMkLst>
        </pc:cxnChg>
        <pc:cxnChg chg="add mod">
          <ac:chgData name="prashanth M" userId="f3479f15efbb2fb0" providerId="LiveId" clId="{823AAB1F-7BE7-4F59-9370-95C426143887}" dt="2023-04-19T04:43:41.506" v="349" actId="692"/>
          <ac:cxnSpMkLst>
            <pc:docMk/>
            <pc:sldMk cId="2091801486" sldId="258"/>
            <ac:cxnSpMk id="49" creationId="{9D3F1D55-2CB8-B2F8-BF9C-3F935E6639D1}"/>
          </ac:cxnSpMkLst>
        </pc:cxnChg>
        <pc:cxnChg chg="add del">
          <ac:chgData name="prashanth M" userId="f3479f15efbb2fb0" providerId="LiveId" clId="{823AAB1F-7BE7-4F59-9370-95C426143887}" dt="2023-04-19T05:00:16.408" v="689" actId="478"/>
          <ac:cxnSpMkLst>
            <pc:docMk/>
            <pc:sldMk cId="2091801486" sldId="258"/>
            <ac:cxnSpMk id="61" creationId="{1B9D04BB-4700-7901-6E25-6B6FEE2008F7}"/>
          </ac:cxnSpMkLst>
        </pc:cxnChg>
        <pc:cxnChg chg="add mod">
          <ac:chgData name="prashanth M" userId="f3479f15efbb2fb0" providerId="LiveId" clId="{823AAB1F-7BE7-4F59-9370-95C426143887}" dt="2023-04-19T05:01:08.207" v="694" actId="692"/>
          <ac:cxnSpMkLst>
            <pc:docMk/>
            <pc:sldMk cId="2091801486" sldId="258"/>
            <ac:cxnSpMk id="63" creationId="{91168F95-42DF-01F6-A127-02DBDFF1454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F400-98D5-5256-FEF8-E914E54D9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4135A-D311-3546-81C0-41907434C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92A3D-63CC-F521-A16B-AB36225F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DAB2-AF08-423E-ACBE-C6C78C634C5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7C044-F82E-B0AB-6ECB-9C7EE9D8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C64EF-BCAA-363C-A6AF-DF7FA914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56DE-2C00-41A5-82D1-7C5C6583C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8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3DF3-E975-4A5C-B828-1D98F8FF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2C86C-28AF-5C47-855D-6F352B9D1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E0F59-C658-C3AE-9A2D-C7D2A7B2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DAB2-AF08-423E-ACBE-C6C78C634C5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7F10F-7610-F035-D8B8-B4DBA93F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D4A58-E351-B866-752A-5152FA5D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56DE-2C00-41A5-82D1-7C5C6583C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58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92712-23D6-8DB6-E421-A48C8AF1A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75DB5-DBC5-CD44-B4AC-1810B77B3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F1C93-3F7C-C284-EAF8-BE99AE50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DAB2-AF08-423E-ACBE-C6C78C634C5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8D200-0997-D3B6-E42E-33CF8A88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EC423-FE2D-E801-CD37-7265B9CE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56DE-2C00-41A5-82D1-7C5C6583C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40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7B42-6068-F11E-47C1-12088A43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9338-4626-FE8A-07B6-E026C03B8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1962E-9E76-CE38-F36A-E9AC7BEA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DAB2-AF08-423E-ACBE-C6C78C634C5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A6E4-AE08-8EB5-D01D-D8551EE2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B24CA-C450-51C4-AD42-93EA345A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56DE-2C00-41A5-82D1-7C5C6583C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66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958D-7B55-EDA6-A5E6-03FC78E8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71A8A-BA6F-352E-0A4F-DFBD78878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30B31-E71D-9640-5DE1-12582D51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DAB2-AF08-423E-ACBE-C6C78C634C5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BD2F2-07E9-9E23-6FED-F09850FB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174DA-7512-DC2D-978A-D6D929DE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56DE-2C00-41A5-82D1-7C5C6583C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53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AA86-8742-D764-AA23-377900DF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D5D9B-D228-88AA-4104-408B24037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43E2B-F50F-0281-9EC0-D80E7970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DE00D-3DBE-6624-4B2C-E95A1155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DAB2-AF08-423E-ACBE-C6C78C634C5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45880-838A-760C-834E-2AFD3481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85259-59B2-BEA9-B7D2-6F6079BE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56DE-2C00-41A5-82D1-7C5C6583C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27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2781-E4D6-2E6A-CEAC-54008A51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B5E8C-9FD7-E528-6467-9999EC1C0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34E59-E73B-1623-B060-FAAF8F54E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7CAED-A2C1-3728-2B62-04D142EE2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E7ECA-0531-96C4-FB23-15188113A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F058A-B8E5-30D1-A78C-38FEE1D6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DAB2-AF08-423E-ACBE-C6C78C634C5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E1429-1571-9A3A-6A02-465EAFA8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FDB93-DAAF-5753-6BDB-93EB3C69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56DE-2C00-41A5-82D1-7C5C6583C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17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CAE-477E-1ECE-E300-A026A2B8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2050B-420B-E591-88CE-AD073585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DAB2-AF08-423E-ACBE-C6C78C634C5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E1A9D-8F78-1B5C-ED5D-C23D7BFB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71B8B-2A9D-0439-B055-5B722901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56DE-2C00-41A5-82D1-7C5C6583C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42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8799F5-42A0-ED64-27C1-77A2975C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DAB2-AF08-423E-ACBE-C6C78C634C5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A3AFB-78B6-925E-A6DD-CF6A4FBF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C821D-BE6D-9047-E173-0EC5B16C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56DE-2C00-41A5-82D1-7C5C6583C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90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542E-489C-38C1-137F-742165DE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DA08-F83F-232D-3CE2-19B9A3AA9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64942-127D-17F2-30AF-79C0F5532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17EE8-3742-E425-0E7D-66261AF9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DAB2-AF08-423E-ACBE-C6C78C634C5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EBF99-A3BF-A92D-A899-985C7E68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0C72D-D91E-7189-4801-D224E150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56DE-2C00-41A5-82D1-7C5C6583C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34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0CED-C33A-14BC-9F55-6F0CF126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79DD1-733D-6813-9228-F7530FECA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2C0B2-F32E-2DC7-B846-638AC9E81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F4AF6-B77F-786D-09FE-B641FB20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DAB2-AF08-423E-ACBE-C6C78C634C5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80F12-2580-8327-C853-3DA1ABD4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03AB8-8508-2B58-D551-A1AEE565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56DE-2C00-41A5-82D1-7C5C6583C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49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4B43A-65CC-52A4-3F21-DD9C5350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8664C-CEB1-F798-9989-BA68D665E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AF4E1-9D3D-1212-74AF-7BCC8E489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CDAB2-AF08-423E-ACBE-C6C78C634C5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A5ED8-A074-05EA-2AF1-AB5A1C0A1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8ED61-4A32-3CFB-E8BA-25EBE675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E56DE-2C00-41A5-82D1-7C5C6583C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93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A90BCF-8260-EB8B-5509-01979BB9AF9C}"/>
              </a:ext>
            </a:extLst>
          </p:cNvPr>
          <p:cNvSpPr/>
          <p:nvPr/>
        </p:nvSpPr>
        <p:spPr>
          <a:xfrm>
            <a:off x="8269356" y="795131"/>
            <a:ext cx="2130950" cy="1367624"/>
          </a:xfrm>
          <a:prstGeom prst="rect">
            <a:avLst/>
          </a:prstGeom>
          <a:noFill/>
          <a:ln w="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64BBC3-64B7-7E41-8E90-DDDC642904A5}"/>
              </a:ext>
            </a:extLst>
          </p:cNvPr>
          <p:cNvSpPr/>
          <p:nvPr/>
        </p:nvSpPr>
        <p:spPr>
          <a:xfrm>
            <a:off x="7482176" y="4635609"/>
            <a:ext cx="1375576" cy="834887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E55FBD-2D2C-AFCB-05DA-F596353C15F6}"/>
              </a:ext>
            </a:extLst>
          </p:cNvPr>
          <p:cNvSpPr/>
          <p:nvPr/>
        </p:nvSpPr>
        <p:spPr>
          <a:xfrm>
            <a:off x="9454018" y="4635609"/>
            <a:ext cx="1400062" cy="914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796D87-C370-E73D-BC7B-330C38E22B4F}"/>
              </a:ext>
            </a:extLst>
          </p:cNvPr>
          <p:cNvSpPr/>
          <p:nvPr/>
        </p:nvSpPr>
        <p:spPr>
          <a:xfrm>
            <a:off x="1685677" y="1001864"/>
            <a:ext cx="1335819" cy="834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54F84-C9F1-1F96-192B-9AD9A233DF62}"/>
              </a:ext>
            </a:extLst>
          </p:cNvPr>
          <p:cNvSpPr/>
          <p:nvPr/>
        </p:nvSpPr>
        <p:spPr>
          <a:xfrm>
            <a:off x="1981313" y="4500438"/>
            <a:ext cx="1335819" cy="914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1267F-E3BF-AE3B-5B1D-424F5ACC4188}"/>
              </a:ext>
            </a:extLst>
          </p:cNvPr>
          <p:cNvSpPr txBox="1"/>
          <p:nvPr/>
        </p:nvSpPr>
        <p:spPr>
          <a:xfrm flipH="1">
            <a:off x="8463063" y="1001864"/>
            <a:ext cx="1770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Authentication  waiting for 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DC5606-C5E0-653D-14C7-83A4EDEB29E5}"/>
              </a:ext>
            </a:extLst>
          </p:cNvPr>
          <p:cNvSpPr txBox="1"/>
          <p:nvPr/>
        </p:nvSpPr>
        <p:spPr>
          <a:xfrm>
            <a:off x="7850222" y="4712254"/>
            <a:ext cx="74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Store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305E43-A2A1-7A47-891E-B88F38633E98}"/>
              </a:ext>
            </a:extLst>
          </p:cNvPr>
          <p:cNvSpPr txBox="1"/>
          <p:nvPr/>
        </p:nvSpPr>
        <p:spPr>
          <a:xfrm flipH="1">
            <a:off x="9663159" y="4727642"/>
            <a:ext cx="119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Retrive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A44DDB-7392-EBFA-4401-D86CEFD6FB51}"/>
              </a:ext>
            </a:extLst>
          </p:cNvPr>
          <p:cNvSpPr txBox="1"/>
          <p:nvPr/>
        </p:nvSpPr>
        <p:spPr>
          <a:xfrm>
            <a:off x="1958503" y="1138137"/>
            <a:ext cx="784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IDLE State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E031CD-5030-681E-140D-C542A7A580D4}"/>
              </a:ext>
            </a:extLst>
          </p:cNvPr>
          <p:cNvSpPr txBox="1"/>
          <p:nvPr/>
        </p:nvSpPr>
        <p:spPr>
          <a:xfrm>
            <a:off x="2067340" y="4635610"/>
            <a:ext cx="1181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Warning State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7097B2-3498-2D50-5B1A-304133476F60}"/>
              </a:ext>
            </a:extLst>
          </p:cNvPr>
          <p:cNvCxnSpPr>
            <a:cxnSpLocks/>
          </p:cNvCxnSpPr>
          <p:nvPr/>
        </p:nvCxnSpPr>
        <p:spPr>
          <a:xfrm>
            <a:off x="10048672" y="2162755"/>
            <a:ext cx="0" cy="247285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37496C-4830-A497-8C36-83E9DAFDAF26}"/>
              </a:ext>
            </a:extLst>
          </p:cNvPr>
          <p:cNvCxnSpPr/>
          <p:nvPr/>
        </p:nvCxnSpPr>
        <p:spPr>
          <a:xfrm>
            <a:off x="8463063" y="2162755"/>
            <a:ext cx="0" cy="24728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C43175-EFD9-31E4-BCD0-F1D3C2ADA02E}"/>
              </a:ext>
            </a:extLst>
          </p:cNvPr>
          <p:cNvCxnSpPr>
            <a:stCxn id="11" idx="2"/>
          </p:cNvCxnSpPr>
          <p:nvPr/>
        </p:nvCxnSpPr>
        <p:spPr>
          <a:xfrm flipH="1">
            <a:off x="2649222" y="5414837"/>
            <a:ext cx="1" cy="350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03A96D-D468-2099-7C8B-D672D5BE66BF}"/>
              </a:ext>
            </a:extLst>
          </p:cNvPr>
          <p:cNvCxnSpPr/>
          <p:nvPr/>
        </p:nvCxnSpPr>
        <p:spPr>
          <a:xfrm>
            <a:off x="2658188" y="5765800"/>
            <a:ext cx="7735814" cy="101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5E3AE21-1F05-8926-2468-9FC5A2466AD8}"/>
              </a:ext>
            </a:extLst>
          </p:cNvPr>
          <p:cNvCxnSpPr>
            <a:endCxn id="10" idx="2"/>
          </p:cNvCxnSpPr>
          <p:nvPr/>
        </p:nvCxnSpPr>
        <p:spPr>
          <a:xfrm flipV="1">
            <a:off x="2350851" y="1836751"/>
            <a:ext cx="2736" cy="26636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6A61AB-1D53-5C7C-E1FF-608C8DF7B186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3021496" y="1419308"/>
            <a:ext cx="5247860" cy="596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1A0825F-3B27-82A7-8925-54BD5814885E}"/>
              </a:ext>
            </a:extLst>
          </p:cNvPr>
          <p:cNvSpPr txBox="1"/>
          <p:nvPr/>
        </p:nvSpPr>
        <p:spPr>
          <a:xfrm>
            <a:off x="5397500" y="5867400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Payment fails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D3F1D55-2CB8-B2F8-BF9C-3F935E6639D1}"/>
              </a:ext>
            </a:extLst>
          </p:cNvPr>
          <p:cNvCxnSpPr/>
          <p:nvPr/>
        </p:nvCxnSpPr>
        <p:spPr>
          <a:xfrm flipV="1">
            <a:off x="10394001" y="5550008"/>
            <a:ext cx="0" cy="3061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CE6868A-F08E-ED3B-87BC-892884850609}"/>
              </a:ext>
            </a:extLst>
          </p:cNvPr>
          <p:cNvSpPr txBox="1"/>
          <p:nvPr/>
        </p:nvSpPr>
        <p:spPr>
          <a:xfrm flipH="1">
            <a:off x="10854080" y="4635609"/>
            <a:ext cx="1337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Collection 0f </a:t>
            </a:r>
            <a:r>
              <a:rPr lang="en-IN" dirty="0" err="1"/>
              <a:t>lagguage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AD99A1-8940-0215-B151-29EA92FC1DBF}"/>
              </a:ext>
            </a:extLst>
          </p:cNvPr>
          <p:cNvSpPr txBox="1"/>
          <p:nvPr/>
        </p:nvSpPr>
        <p:spPr>
          <a:xfrm flipH="1">
            <a:off x="10393138" y="3973416"/>
            <a:ext cx="161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Payment process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A235CA-D1EA-2E7D-CD9D-57D00C80E04B}"/>
              </a:ext>
            </a:extLst>
          </p:cNvPr>
          <p:cNvSpPr txBox="1"/>
          <p:nvPr/>
        </p:nvSpPr>
        <p:spPr>
          <a:xfrm>
            <a:off x="6992918" y="3429000"/>
            <a:ext cx="137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Motor on</a:t>
            </a:r>
          </a:p>
          <a:p>
            <a:r>
              <a:rPr lang="en-IN" dirty="0"/>
              <a:t>Gate open </a:t>
            </a:r>
          </a:p>
          <a:p>
            <a:r>
              <a:rPr lang="en-IN" dirty="0"/>
              <a:t>Gate close </a:t>
            </a:r>
          </a:p>
          <a:p>
            <a:r>
              <a:rPr lang="en-IN" dirty="0"/>
              <a:t>Motor off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A472CB-E476-315C-4635-D293D8D4AE09}"/>
              </a:ext>
            </a:extLst>
          </p:cNvPr>
          <p:cNvSpPr txBox="1"/>
          <p:nvPr/>
        </p:nvSpPr>
        <p:spPr>
          <a:xfrm>
            <a:off x="10594013" y="1017278"/>
            <a:ext cx="1415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Microcontroller active stage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3F66BE4-D1CA-B186-6011-7A287E6AF9BF}"/>
              </a:ext>
            </a:extLst>
          </p:cNvPr>
          <p:cNvSpPr txBox="1"/>
          <p:nvPr/>
        </p:nvSpPr>
        <p:spPr>
          <a:xfrm>
            <a:off x="1157468" y="5765800"/>
            <a:ext cx="191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Buzzer Activation if the process fails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BA6E97-4411-4D93-9D89-34CBCE2EF350}"/>
              </a:ext>
            </a:extLst>
          </p:cNvPr>
          <p:cNvSpPr txBox="1"/>
          <p:nvPr/>
        </p:nvSpPr>
        <p:spPr>
          <a:xfrm rot="20059450" flipH="1">
            <a:off x="4903009" y="3373252"/>
            <a:ext cx="191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Authentication </a:t>
            </a:r>
            <a:r>
              <a:rPr lang="en-IN" dirty="0" err="1"/>
              <a:t>falis</a:t>
            </a:r>
            <a:endParaRPr lang="en-IN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1168F95-42DF-01F6-A127-02DBDFF14540}"/>
              </a:ext>
            </a:extLst>
          </p:cNvPr>
          <p:cNvCxnSpPr/>
          <p:nvPr/>
        </p:nvCxnSpPr>
        <p:spPr>
          <a:xfrm flipH="1">
            <a:off x="3317132" y="2162755"/>
            <a:ext cx="4952224" cy="23376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80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prashanth M</dc:creator>
  <cp:lastModifiedBy>prashanth M</cp:lastModifiedBy>
  <cp:revision>1</cp:revision>
  <dcterms:created xsi:type="dcterms:W3CDTF">2023-04-19T04:25:54Z</dcterms:created>
  <dcterms:modified xsi:type="dcterms:W3CDTF">2023-04-19T05:01:34Z</dcterms:modified>
</cp:coreProperties>
</file>