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thippeswamy" userId="2cd7eded142ca608" providerId="LiveId" clId="{98778967-B5EA-4890-9DFE-CD273B40CFE0}"/>
    <pc:docChg chg="undo custSel addSld delSld modSld">
      <pc:chgData name="harsha thippeswamy" userId="2cd7eded142ca608" providerId="LiveId" clId="{98778967-B5EA-4890-9DFE-CD273B40CFE0}" dt="2022-02-03T07:55:32.256" v="2578" actId="13822"/>
      <pc:docMkLst>
        <pc:docMk/>
      </pc:docMkLst>
      <pc:sldChg chg="addSp delSp modSp mod">
        <pc:chgData name="harsha thippeswamy" userId="2cd7eded142ca608" providerId="LiveId" clId="{98778967-B5EA-4890-9DFE-CD273B40CFE0}" dt="2022-02-03T07:55:32.256" v="2578" actId="13822"/>
        <pc:sldMkLst>
          <pc:docMk/>
          <pc:sldMk cId="526044335" sldId="256"/>
        </pc:sldMkLst>
        <pc:spChg chg="add mod">
          <ac:chgData name="harsha thippeswamy" userId="2cd7eded142ca608" providerId="LiveId" clId="{98778967-B5EA-4890-9DFE-CD273B40CFE0}" dt="2022-02-03T07:51:44.442" v="2533" actId="1076"/>
          <ac:spMkLst>
            <pc:docMk/>
            <pc:sldMk cId="526044335" sldId="256"/>
            <ac:spMk id="2" creationId="{8388D8F6-4A65-4941-9783-9532C934A7F8}"/>
          </ac:spMkLst>
        </pc:spChg>
        <pc:spChg chg="add mod">
          <ac:chgData name="harsha thippeswamy" userId="2cd7eded142ca608" providerId="LiveId" clId="{98778967-B5EA-4890-9DFE-CD273B40CFE0}" dt="2022-02-03T07:51:48.745" v="2534" actId="1076"/>
          <ac:spMkLst>
            <pc:docMk/>
            <pc:sldMk cId="526044335" sldId="256"/>
            <ac:spMk id="3" creationId="{C14E2C24-8CCA-4DA3-881F-A004111E1FCF}"/>
          </ac:spMkLst>
        </pc:spChg>
        <pc:spChg chg="add mod">
          <ac:chgData name="harsha thippeswamy" userId="2cd7eded142ca608" providerId="LiveId" clId="{98778967-B5EA-4890-9DFE-CD273B40CFE0}" dt="2022-02-03T07:54:31.115" v="2564" actId="1076"/>
          <ac:spMkLst>
            <pc:docMk/>
            <pc:sldMk cId="526044335" sldId="256"/>
            <ac:spMk id="4" creationId="{518AB292-506B-4DBB-9C81-79F413B6DD45}"/>
          </ac:spMkLst>
        </pc:spChg>
        <pc:spChg chg="mod">
          <ac:chgData name="harsha thippeswamy" userId="2cd7eded142ca608" providerId="LiveId" clId="{98778967-B5EA-4890-9DFE-CD273B40CFE0}" dt="2022-02-03T07:48:41.934" v="2494" actId="14100"/>
          <ac:spMkLst>
            <pc:docMk/>
            <pc:sldMk cId="526044335" sldId="256"/>
            <ac:spMk id="5" creationId="{07459E3E-F481-432A-B99D-8FFB19315A60}"/>
          </ac:spMkLst>
        </pc:spChg>
        <pc:spChg chg="mod">
          <ac:chgData name="harsha thippeswamy" userId="2cd7eded142ca608" providerId="LiveId" clId="{98778967-B5EA-4890-9DFE-CD273B40CFE0}" dt="2022-02-03T07:38:26.169" v="2329" actId="20577"/>
          <ac:spMkLst>
            <pc:docMk/>
            <pc:sldMk cId="526044335" sldId="256"/>
            <ac:spMk id="6" creationId="{3C2A1013-958F-4995-978A-04AD97813235}"/>
          </ac:spMkLst>
        </pc:spChg>
        <pc:spChg chg="mod">
          <ac:chgData name="harsha thippeswamy" userId="2cd7eded142ca608" providerId="LiveId" clId="{98778967-B5EA-4890-9DFE-CD273B40CFE0}" dt="2022-02-03T07:39:50.081" v="2381" actId="1076"/>
          <ac:spMkLst>
            <pc:docMk/>
            <pc:sldMk cId="526044335" sldId="256"/>
            <ac:spMk id="7" creationId="{F451DA7D-237B-4F8A-BB0A-2E57E9432668}"/>
          </ac:spMkLst>
        </pc:spChg>
        <pc:spChg chg="add mod">
          <ac:chgData name="harsha thippeswamy" userId="2cd7eded142ca608" providerId="LiveId" clId="{98778967-B5EA-4890-9DFE-CD273B40CFE0}" dt="2022-02-03T07:55:10.353" v="2572" actId="14100"/>
          <ac:spMkLst>
            <pc:docMk/>
            <pc:sldMk cId="526044335" sldId="256"/>
            <ac:spMk id="8" creationId="{4A18C903-920B-42F5-A6A0-B67EF4E19B18}"/>
          </ac:spMkLst>
        </pc:spChg>
        <pc:spChg chg="mod">
          <ac:chgData name="harsha thippeswamy" userId="2cd7eded142ca608" providerId="LiveId" clId="{98778967-B5EA-4890-9DFE-CD273B40CFE0}" dt="2022-02-03T07:43:42.575" v="2458" actId="1076"/>
          <ac:spMkLst>
            <pc:docMk/>
            <pc:sldMk cId="526044335" sldId="256"/>
            <ac:spMk id="9" creationId="{7FE6B787-B77E-489F-82F3-0BC326BDA7A8}"/>
          </ac:spMkLst>
        </pc:spChg>
        <pc:spChg chg="mod">
          <ac:chgData name="harsha thippeswamy" userId="2cd7eded142ca608" providerId="LiveId" clId="{98778967-B5EA-4890-9DFE-CD273B40CFE0}" dt="2022-02-03T07:47:27.064" v="2481" actId="1076"/>
          <ac:spMkLst>
            <pc:docMk/>
            <pc:sldMk cId="526044335" sldId="256"/>
            <ac:spMk id="10" creationId="{2D3A099F-2BCF-45BD-A0D0-FAD126565196}"/>
          </ac:spMkLst>
        </pc:spChg>
        <pc:spChg chg="mod">
          <ac:chgData name="harsha thippeswamy" userId="2cd7eded142ca608" providerId="LiveId" clId="{98778967-B5EA-4890-9DFE-CD273B40CFE0}" dt="2022-02-03T07:47:32.094" v="2482" actId="1076"/>
          <ac:spMkLst>
            <pc:docMk/>
            <pc:sldMk cId="526044335" sldId="256"/>
            <ac:spMk id="11" creationId="{DEA1C544-655B-4603-956F-4BB17F825DCD}"/>
          </ac:spMkLst>
        </pc:spChg>
        <pc:spChg chg="mod">
          <ac:chgData name="harsha thippeswamy" userId="2cd7eded142ca608" providerId="LiveId" clId="{98778967-B5EA-4890-9DFE-CD273B40CFE0}" dt="2022-02-03T07:44:16.869" v="2463" actId="14100"/>
          <ac:spMkLst>
            <pc:docMk/>
            <pc:sldMk cId="526044335" sldId="256"/>
            <ac:spMk id="12" creationId="{FDA7EC64-2595-424D-BF46-D2706591224C}"/>
          </ac:spMkLst>
        </pc:spChg>
        <pc:spChg chg="mod">
          <ac:chgData name="harsha thippeswamy" userId="2cd7eded142ca608" providerId="LiveId" clId="{98778967-B5EA-4890-9DFE-CD273B40CFE0}" dt="2022-02-03T07:53:07.692" v="2546" actId="1076"/>
          <ac:spMkLst>
            <pc:docMk/>
            <pc:sldMk cId="526044335" sldId="256"/>
            <ac:spMk id="13" creationId="{8C619BA8-8A97-4311-993E-B2341C31CC20}"/>
          </ac:spMkLst>
        </pc:spChg>
        <pc:spChg chg="mod">
          <ac:chgData name="harsha thippeswamy" userId="2cd7eded142ca608" providerId="LiveId" clId="{98778967-B5EA-4890-9DFE-CD273B40CFE0}" dt="2022-02-03T07:55:21.318" v="2575" actId="1076"/>
          <ac:spMkLst>
            <pc:docMk/>
            <pc:sldMk cId="526044335" sldId="256"/>
            <ac:spMk id="14" creationId="{28178FFA-4052-42CC-BCC8-FFF8E073DE18}"/>
          </ac:spMkLst>
        </pc:spChg>
        <pc:spChg chg="del">
          <ac:chgData name="harsha thippeswamy" userId="2cd7eded142ca608" providerId="LiveId" clId="{98778967-B5EA-4890-9DFE-CD273B40CFE0}" dt="2022-02-03T07:36:45.605" v="2296" actId="478"/>
          <ac:spMkLst>
            <pc:docMk/>
            <pc:sldMk cId="526044335" sldId="256"/>
            <ac:spMk id="16" creationId="{69848985-2E95-40C4-BA5B-00FDF41BB0A6}"/>
          </ac:spMkLst>
        </pc:spChg>
        <pc:spChg chg="mod">
          <ac:chgData name="harsha thippeswamy" userId="2cd7eded142ca608" providerId="LiveId" clId="{98778967-B5EA-4890-9DFE-CD273B40CFE0}" dt="2022-02-03T07:54:40.070" v="2566" actId="1076"/>
          <ac:spMkLst>
            <pc:docMk/>
            <pc:sldMk cId="526044335" sldId="256"/>
            <ac:spMk id="17" creationId="{8A2EA65B-503F-4DE8-A5D9-19CAA4323988}"/>
          </ac:spMkLst>
        </pc:spChg>
        <pc:spChg chg="mod">
          <ac:chgData name="harsha thippeswamy" userId="2cd7eded142ca608" providerId="LiveId" clId="{98778967-B5EA-4890-9DFE-CD273B40CFE0}" dt="2022-02-03T07:52:39.398" v="2542" actId="1076"/>
          <ac:spMkLst>
            <pc:docMk/>
            <pc:sldMk cId="526044335" sldId="256"/>
            <ac:spMk id="19" creationId="{245D64A5-B672-4659-BE8F-19F8144CF06C}"/>
          </ac:spMkLst>
        </pc:spChg>
        <pc:spChg chg="del mod">
          <ac:chgData name="harsha thippeswamy" userId="2cd7eded142ca608" providerId="LiveId" clId="{98778967-B5EA-4890-9DFE-CD273B40CFE0}" dt="2022-02-03T07:51:04.113" v="2516" actId="478"/>
          <ac:spMkLst>
            <pc:docMk/>
            <pc:sldMk cId="526044335" sldId="256"/>
            <ac:spMk id="23" creationId="{B51948CE-DE0B-4F97-9E9B-E88098D04FFF}"/>
          </ac:spMkLst>
        </pc:spChg>
        <pc:spChg chg="add mod">
          <ac:chgData name="harsha thippeswamy" userId="2cd7eded142ca608" providerId="LiveId" clId="{98778967-B5EA-4890-9DFE-CD273B40CFE0}" dt="2022-02-03T07:38:57.290" v="2343" actId="14100"/>
          <ac:spMkLst>
            <pc:docMk/>
            <pc:sldMk cId="526044335" sldId="256"/>
            <ac:spMk id="48" creationId="{C1B499A2-706D-490F-8A89-91043A7C7303}"/>
          </ac:spMkLst>
        </pc:spChg>
        <pc:spChg chg="add del mod">
          <ac:chgData name="harsha thippeswamy" userId="2cd7eded142ca608" providerId="LiveId" clId="{98778967-B5EA-4890-9DFE-CD273B40CFE0}" dt="2022-02-03T07:40:52.183" v="2401" actId="1076"/>
          <ac:spMkLst>
            <pc:docMk/>
            <pc:sldMk cId="526044335" sldId="256"/>
            <ac:spMk id="50" creationId="{61FD87EF-DADA-45F7-BC86-98DC1E5FF0B4}"/>
          </ac:spMkLst>
        </pc:spChg>
        <pc:spChg chg="add mod">
          <ac:chgData name="harsha thippeswamy" userId="2cd7eded142ca608" providerId="LiveId" clId="{98778967-B5EA-4890-9DFE-CD273B40CFE0}" dt="2022-02-03T07:39:02.865" v="2345" actId="14100"/>
          <ac:spMkLst>
            <pc:docMk/>
            <pc:sldMk cId="526044335" sldId="256"/>
            <ac:spMk id="54" creationId="{FEF9FED6-1569-47C9-A8D9-F95EFBB2BF3F}"/>
          </ac:spMkLst>
        </pc:spChg>
        <pc:spChg chg="add mod">
          <ac:chgData name="harsha thippeswamy" userId="2cd7eded142ca608" providerId="LiveId" clId="{98778967-B5EA-4890-9DFE-CD273B40CFE0}" dt="2022-02-03T07:38:46.687" v="2340" actId="14100"/>
          <ac:spMkLst>
            <pc:docMk/>
            <pc:sldMk cId="526044335" sldId="256"/>
            <ac:spMk id="56" creationId="{F89AB5D0-04AB-48E3-ADEB-1539C5D72C65}"/>
          </ac:spMkLst>
        </pc:spChg>
        <pc:spChg chg="add mod">
          <ac:chgData name="harsha thippeswamy" userId="2cd7eded142ca608" providerId="LiveId" clId="{98778967-B5EA-4890-9DFE-CD273B40CFE0}" dt="2022-02-03T07:42:46.194" v="2448" actId="1076"/>
          <ac:spMkLst>
            <pc:docMk/>
            <pc:sldMk cId="526044335" sldId="256"/>
            <ac:spMk id="60" creationId="{7D5F5A67-1990-4B2F-91AF-3794EC39ED64}"/>
          </ac:spMkLst>
        </pc:spChg>
        <pc:spChg chg="add mod">
          <ac:chgData name="harsha thippeswamy" userId="2cd7eded142ca608" providerId="LiveId" clId="{98778967-B5EA-4890-9DFE-CD273B40CFE0}" dt="2022-02-03T07:43:01.534" v="2450" actId="1076"/>
          <ac:spMkLst>
            <pc:docMk/>
            <pc:sldMk cId="526044335" sldId="256"/>
            <ac:spMk id="61" creationId="{30117DAC-FE82-4C1B-A523-0FB502F2ED1D}"/>
          </ac:spMkLst>
        </pc:spChg>
        <pc:spChg chg="add mod">
          <ac:chgData name="harsha thippeswamy" userId="2cd7eded142ca608" providerId="LiveId" clId="{98778967-B5EA-4890-9DFE-CD273B40CFE0}" dt="2022-02-03T07:43:08.928" v="2452" actId="1076"/>
          <ac:spMkLst>
            <pc:docMk/>
            <pc:sldMk cId="526044335" sldId="256"/>
            <ac:spMk id="62" creationId="{FF7D6FB6-3DC5-416D-883B-B2CAD21F5733}"/>
          </ac:spMkLst>
        </pc:spChg>
        <pc:spChg chg="add mod">
          <ac:chgData name="harsha thippeswamy" userId="2cd7eded142ca608" providerId="LiveId" clId="{98778967-B5EA-4890-9DFE-CD273B40CFE0}" dt="2022-02-03T07:43:15.138" v="2454" actId="1076"/>
          <ac:spMkLst>
            <pc:docMk/>
            <pc:sldMk cId="526044335" sldId="256"/>
            <ac:spMk id="63" creationId="{040C5FBE-A61E-4386-9532-7F9524C7A67E}"/>
          </ac:spMkLst>
        </pc:spChg>
        <pc:spChg chg="add del">
          <ac:chgData name="harsha thippeswamy" userId="2cd7eded142ca608" providerId="LiveId" clId="{98778967-B5EA-4890-9DFE-CD273B40CFE0}" dt="2022-02-03T07:50:04.214" v="2502" actId="478"/>
          <ac:spMkLst>
            <pc:docMk/>
            <pc:sldMk cId="526044335" sldId="256"/>
            <ac:spMk id="106" creationId="{F9AD43E4-9DCA-4AE4-98C6-B8EAE8E62E43}"/>
          </ac:spMkLst>
        </pc:spChg>
        <pc:spChg chg="add mod">
          <ac:chgData name="harsha thippeswamy" userId="2cd7eded142ca608" providerId="LiveId" clId="{98778967-B5EA-4890-9DFE-CD273B40CFE0}" dt="2022-02-03T07:53:20.998" v="2550" actId="14100"/>
          <ac:spMkLst>
            <pc:docMk/>
            <pc:sldMk cId="526044335" sldId="256"/>
            <ac:spMk id="108" creationId="{9D925DF7-F661-4B88-BD33-D55EB6EC336E}"/>
          </ac:spMkLst>
        </pc:spChg>
        <pc:cxnChg chg="add del mod">
          <ac:chgData name="harsha thippeswamy" userId="2cd7eded142ca608" providerId="LiveId" clId="{98778967-B5EA-4890-9DFE-CD273B40CFE0}" dt="2022-02-03T07:33:23.245" v="2225" actId="478"/>
          <ac:cxnSpMkLst>
            <pc:docMk/>
            <pc:sldMk cId="526044335" sldId="256"/>
            <ac:cxnSpMk id="18" creationId="{3CC63D61-1C8E-4AAA-A9DC-F0BA09ECEF34}"/>
          </ac:cxnSpMkLst>
        </pc:cxnChg>
        <pc:cxnChg chg="add del mod">
          <ac:chgData name="harsha thippeswamy" userId="2cd7eded142ca608" providerId="LiveId" clId="{98778967-B5EA-4890-9DFE-CD273B40CFE0}" dt="2022-02-03T07:54:08.819" v="2558" actId="478"/>
          <ac:cxnSpMkLst>
            <pc:docMk/>
            <pc:sldMk cId="526044335" sldId="256"/>
            <ac:cxnSpMk id="21" creationId="{20FF72BB-9BC3-4E6B-9DC2-B908A7BC16A2}"/>
          </ac:cxnSpMkLst>
        </pc:cxnChg>
        <pc:cxnChg chg="del mod">
          <ac:chgData name="harsha thippeswamy" userId="2cd7eded142ca608" providerId="LiveId" clId="{98778967-B5EA-4890-9DFE-CD273B40CFE0}" dt="2022-02-03T07:53:15.279" v="2548" actId="478"/>
          <ac:cxnSpMkLst>
            <pc:docMk/>
            <pc:sldMk cId="526044335" sldId="256"/>
            <ac:cxnSpMk id="25" creationId="{01472D40-48EB-45DF-A3B3-2315C3E9F99B}"/>
          </ac:cxnSpMkLst>
        </pc:cxnChg>
        <pc:cxnChg chg="add mod">
          <ac:chgData name="harsha thippeswamy" userId="2cd7eded142ca608" providerId="LiveId" clId="{98778967-B5EA-4890-9DFE-CD273B40CFE0}" dt="2022-02-03T07:54:40.070" v="2566" actId="1076"/>
          <ac:cxnSpMkLst>
            <pc:docMk/>
            <pc:sldMk cId="526044335" sldId="256"/>
            <ac:cxnSpMk id="26" creationId="{29EFA370-C648-466D-9776-F98D9A57AC8E}"/>
          </ac:cxnSpMkLst>
        </pc:cxnChg>
        <pc:cxnChg chg="del mod">
          <ac:chgData name="harsha thippeswamy" userId="2cd7eded142ca608" providerId="LiveId" clId="{98778967-B5EA-4890-9DFE-CD273B40CFE0}" dt="2022-02-03T07:53:03.835" v="2545" actId="478"/>
          <ac:cxnSpMkLst>
            <pc:docMk/>
            <pc:sldMk cId="526044335" sldId="256"/>
            <ac:cxnSpMk id="27" creationId="{04136FD0-B613-473F-BA9F-4DB9A60D6F67}"/>
          </ac:cxnSpMkLst>
        </pc:cxnChg>
        <pc:cxnChg chg="del mod">
          <ac:chgData name="harsha thippeswamy" userId="2cd7eded142ca608" providerId="LiveId" clId="{98778967-B5EA-4890-9DFE-CD273B40CFE0}" dt="2022-02-03T07:27:54.847" v="2151" actId="478"/>
          <ac:cxnSpMkLst>
            <pc:docMk/>
            <pc:sldMk cId="526044335" sldId="256"/>
            <ac:cxnSpMk id="29" creationId="{4EB1ED4E-31FF-4874-A806-FECA695C6336}"/>
          </ac:cxnSpMkLst>
        </pc:cxnChg>
        <pc:cxnChg chg="add mod">
          <ac:chgData name="harsha thippeswamy" userId="2cd7eded142ca608" providerId="LiveId" clId="{98778967-B5EA-4890-9DFE-CD273B40CFE0}" dt="2022-02-03T07:51:40.292" v="2532" actId="1076"/>
          <ac:cxnSpMkLst>
            <pc:docMk/>
            <pc:sldMk cId="526044335" sldId="256"/>
            <ac:cxnSpMk id="31" creationId="{57C0F9B6-DB95-4D5B-8291-BFB0E4F44207}"/>
          </ac:cxnSpMkLst>
        </pc:cxnChg>
        <pc:cxnChg chg="add mod">
          <ac:chgData name="harsha thippeswamy" userId="2cd7eded142ca608" providerId="LiveId" clId="{98778967-B5EA-4890-9DFE-CD273B40CFE0}" dt="2022-02-03T07:51:48.745" v="2534" actId="1076"/>
          <ac:cxnSpMkLst>
            <pc:docMk/>
            <pc:sldMk cId="526044335" sldId="256"/>
            <ac:cxnSpMk id="33" creationId="{19E47677-E872-4DB3-B3D8-3F150E99E58F}"/>
          </ac:cxnSpMkLst>
        </pc:cxnChg>
        <pc:cxnChg chg="del">
          <ac:chgData name="harsha thippeswamy" userId="2cd7eded142ca608" providerId="LiveId" clId="{98778967-B5EA-4890-9DFE-CD273B40CFE0}" dt="2022-02-03T07:30:06.541" v="2186" actId="478"/>
          <ac:cxnSpMkLst>
            <pc:docMk/>
            <pc:sldMk cId="526044335" sldId="256"/>
            <ac:cxnSpMk id="34" creationId="{A3C59934-0A98-459B-924A-51E4CCA08144}"/>
          </ac:cxnSpMkLst>
        </pc:cxnChg>
        <pc:cxnChg chg="del mod">
          <ac:chgData name="harsha thippeswamy" userId="2cd7eded142ca608" providerId="LiveId" clId="{98778967-B5EA-4890-9DFE-CD273B40CFE0}" dt="2022-02-03T07:36:48.195" v="2297" actId="478"/>
          <ac:cxnSpMkLst>
            <pc:docMk/>
            <pc:sldMk cId="526044335" sldId="256"/>
            <ac:cxnSpMk id="36" creationId="{BDB95658-FD8F-4CE6-B6B6-3C6BB7561806}"/>
          </ac:cxnSpMkLst>
        </pc:cxnChg>
        <pc:cxnChg chg="del">
          <ac:chgData name="harsha thippeswamy" userId="2cd7eded142ca608" providerId="LiveId" clId="{98778967-B5EA-4890-9DFE-CD273B40CFE0}" dt="2022-02-03T07:32:40.091" v="2220" actId="478"/>
          <ac:cxnSpMkLst>
            <pc:docMk/>
            <pc:sldMk cId="526044335" sldId="256"/>
            <ac:cxnSpMk id="38" creationId="{A52D6A81-6F60-4102-93A2-B3606F266B84}"/>
          </ac:cxnSpMkLst>
        </pc:cxnChg>
        <pc:cxnChg chg="add mod">
          <ac:chgData name="harsha thippeswamy" userId="2cd7eded142ca608" providerId="LiveId" clId="{98778967-B5EA-4890-9DFE-CD273B40CFE0}" dt="2022-02-03T07:52:39.398" v="2542" actId="1076"/>
          <ac:cxnSpMkLst>
            <pc:docMk/>
            <pc:sldMk cId="526044335" sldId="256"/>
            <ac:cxnSpMk id="39" creationId="{0CE64BD9-F37A-44AF-ADEB-608A04B1E366}"/>
          </ac:cxnSpMkLst>
        </pc:cxnChg>
        <pc:cxnChg chg="add del mod">
          <ac:chgData name="harsha thippeswamy" userId="2cd7eded142ca608" providerId="LiveId" clId="{98778967-B5EA-4890-9DFE-CD273B40CFE0}" dt="2022-02-03T07:52:09.322" v="2537" actId="478"/>
          <ac:cxnSpMkLst>
            <pc:docMk/>
            <pc:sldMk cId="526044335" sldId="256"/>
            <ac:cxnSpMk id="41" creationId="{9ED11DD7-40DE-4A9F-9D07-BD2998FE9D99}"/>
          </ac:cxnSpMkLst>
        </pc:cxnChg>
        <pc:cxnChg chg="add mod">
          <ac:chgData name="harsha thippeswamy" userId="2cd7eded142ca608" providerId="LiveId" clId="{98778967-B5EA-4890-9DFE-CD273B40CFE0}" dt="2022-02-03T07:55:21.318" v="2575" actId="1076"/>
          <ac:cxnSpMkLst>
            <pc:docMk/>
            <pc:sldMk cId="526044335" sldId="256"/>
            <ac:cxnSpMk id="43" creationId="{515028FA-15B5-424B-A254-9A6FBCF9CEFC}"/>
          </ac:cxnSpMkLst>
        </pc:cxnChg>
        <pc:cxnChg chg="del mod">
          <ac:chgData name="harsha thippeswamy" userId="2cd7eded142ca608" providerId="LiveId" clId="{98778967-B5EA-4890-9DFE-CD273B40CFE0}" dt="2022-02-03T07:37:23.513" v="2301" actId="478"/>
          <ac:cxnSpMkLst>
            <pc:docMk/>
            <pc:sldMk cId="526044335" sldId="256"/>
            <ac:cxnSpMk id="44" creationId="{39B12C0A-D88B-4A75-8D51-7F0D253AE460}"/>
          </ac:cxnSpMkLst>
        </pc:cxnChg>
        <pc:cxnChg chg="del mod">
          <ac:chgData name="harsha thippeswamy" userId="2cd7eded142ca608" providerId="LiveId" clId="{98778967-B5EA-4890-9DFE-CD273B40CFE0}" dt="2022-02-03T07:39:39.575" v="2379" actId="478"/>
          <ac:cxnSpMkLst>
            <pc:docMk/>
            <pc:sldMk cId="526044335" sldId="256"/>
            <ac:cxnSpMk id="47" creationId="{69FAA782-D31F-4E2E-95C2-7BD5423487C2}"/>
          </ac:cxnSpMkLst>
        </pc:cxnChg>
        <pc:cxnChg chg="del mod">
          <ac:chgData name="harsha thippeswamy" userId="2cd7eded142ca608" providerId="LiveId" clId="{98778967-B5EA-4890-9DFE-CD273B40CFE0}" dt="2022-02-03T07:41:29.511" v="2406" actId="478"/>
          <ac:cxnSpMkLst>
            <pc:docMk/>
            <pc:sldMk cId="526044335" sldId="256"/>
            <ac:cxnSpMk id="49" creationId="{D8B9F424-B8E7-4340-8211-E0C47EACBDE3}"/>
          </ac:cxnSpMkLst>
        </pc:cxnChg>
        <pc:cxnChg chg="del mod">
          <ac:chgData name="harsha thippeswamy" userId="2cd7eded142ca608" providerId="LiveId" clId="{98778967-B5EA-4890-9DFE-CD273B40CFE0}" dt="2022-02-03T07:41:31.175" v="2407" actId="478"/>
          <ac:cxnSpMkLst>
            <pc:docMk/>
            <pc:sldMk cId="526044335" sldId="256"/>
            <ac:cxnSpMk id="51" creationId="{4D31BEC1-A59A-4975-97BC-6B86601F815E}"/>
          </ac:cxnSpMkLst>
        </pc:cxnChg>
        <pc:cxnChg chg="del">
          <ac:chgData name="harsha thippeswamy" userId="2cd7eded142ca608" providerId="LiveId" clId="{98778967-B5EA-4890-9DFE-CD273B40CFE0}" dt="2022-02-03T07:41:32.417" v="2408" actId="478"/>
          <ac:cxnSpMkLst>
            <pc:docMk/>
            <pc:sldMk cId="526044335" sldId="256"/>
            <ac:cxnSpMk id="53" creationId="{6D933D61-4202-4D2C-973A-FC1479CA5204}"/>
          </ac:cxnSpMkLst>
        </pc:cxnChg>
        <pc:cxnChg chg="del mod">
          <ac:chgData name="harsha thippeswamy" userId="2cd7eded142ca608" providerId="LiveId" clId="{98778967-B5EA-4890-9DFE-CD273B40CFE0}" dt="2022-02-03T07:41:34.225" v="2409" actId="478"/>
          <ac:cxnSpMkLst>
            <pc:docMk/>
            <pc:sldMk cId="526044335" sldId="256"/>
            <ac:cxnSpMk id="55" creationId="{AC93D99F-F9CD-4F3A-B576-C7236254474C}"/>
          </ac:cxnSpMkLst>
        </pc:cxnChg>
        <pc:cxnChg chg="add mod">
          <ac:chgData name="harsha thippeswamy" userId="2cd7eded142ca608" providerId="LiveId" clId="{98778967-B5EA-4890-9DFE-CD273B40CFE0}" dt="2022-02-03T07:41:01.840" v="2403" actId="13822"/>
          <ac:cxnSpMkLst>
            <pc:docMk/>
            <pc:sldMk cId="526044335" sldId="256"/>
            <ac:cxnSpMk id="57" creationId="{07A4E8A7-A667-4918-B3D1-DC76AED7962F}"/>
          </ac:cxnSpMkLst>
        </pc:cxnChg>
        <pc:cxnChg chg="add mod">
          <ac:chgData name="harsha thippeswamy" userId="2cd7eded142ca608" providerId="LiveId" clId="{98778967-B5EA-4890-9DFE-CD273B40CFE0}" dt="2022-02-03T07:41:12.252" v="2405" actId="13822"/>
          <ac:cxnSpMkLst>
            <pc:docMk/>
            <pc:sldMk cId="526044335" sldId="256"/>
            <ac:cxnSpMk id="59" creationId="{86F2055F-E224-44B6-B6D3-7F3C4B2854FA}"/>
          </ac:cxnSpMkLst>
        </pc:cxnChg>
        <pc:cxnChg chg="add mod">
          <ac:chgData name="harsha thippeswamy" userId="2cd7eded142ca608" providerId="LiveId" clId="{98778967-B5EA-4890-9DFE-CD273B40CFE0}" dt="2022-02-03T07:43:47.894" v="2459" actId="13822"/>
          <ac:cxnSpMkLst>
            <pc:docMk/>
            <pc:sldMk cId="526044335" sldId="256"/>
            <ac:cxnSpMk id="65" creationId="{99BBA1CD-1C6B-4FB3-BE0B-CF4BD8DE4633}"/>
          </ac:cxnSpMkLst>
        </pc:cxnChg>
        <pc:cxnChg chg="add mod">
          <ac:chgData name="harsha thippeswamy" userId="2cd7eded142ca608" providerId="LiveId" clId="{98778967-B5EA-4890-9DFE-CD273B40CFE0}" dt="2022-02-03T07:44:08.369" v="2462" actId="14100"/>
          <ac:cxnSpMkLst>
            <pc:docMk/>
            <pc:sldMk cId="526044335" sldId="256"/>
            <ac:cxnSpMk id="68" creationId="{915C1FA0-3DC1-4497-B709-2DD4A216D4BF}"/>
          </ac:cxnSpMkLst>
        </pc:cxnChg>
        <pc:cxnChg chg="add mod">
          <ac:chgData name="harsha thippeswamy" userId="2cd7eded142ca608" providerId="LiveId" clId="{98778967-B5EA-4890-9DFE-CD273B40CFE0}" dt="2022-02-03T07:44:26.364" v="2465" actId="13822"/>
          <ac:cxnSpMkLst>
            <pc:docMk/>
            <pc:sldMk cId="526044335" sldId="256"/>
            <ac:cxnSpMk id="71" creationId="{D58CA315-0BAF-42CF-B31A-66266201F86B}"/>
          </ac:cxnSpMkLst>
        </pc:cxnChg>
        <pc:cxnChg chg="add mod">
          <ac:chgData name="harsha thippeswamy" userId="2cd7eded142ca608" providerId="LiveId" clId="{98778967-B5EA-4890-9DFE-CD273B40CFE0}" dt="2022-02-03T07:44:33.895" v="2467" actId="13822"/>
          <ac:cxnSpMkLst>
            <pc:docMk/>
            <pc:sldMk cId="526044335" sldId="256"/>
            <ac:cxnSpMk id="73" creationId="{6893CCCC-3384-4972-B826-59A6C41DF806}"/>
          </ac:cxnSpMkLst>
        </pc:cxnChg>
        <pc:cxnChg chg="add mod">
          <ac:chgData name="harsha thippeswamy" userId="2cd7eded142ca608" providerId="LiveId" clId="{98778967-B5EA-4890-9DFE-CD273B40CFE0}" dt="2022-02-03T07:47:27.064" v="2481" actId="1076"/>
          <ac:cxnSpMkLst>
            <pc:docMk/>
            <pc:sldMk cId="526044335" sldId="256"/>
            <ac:cxnSpMk id="75" creationId="{52A16797-85B8-455D-80A7-FD6FCDFB6E4F}"/>
          </ac:cxnSpMkLst>
        </pc:cxnChg>
        <pc:cxnChg chg="add mod">
          <ac:chgData name="harsha thippeswamy" userId="2cd7eded142ca608" providerId="LiveId" clId="{98778967-B5EA-4890-9DFE-CD273B40CFE0}" dt="2022-02-03T07:45:10.762" v="2474" actId="13822"/>
          <ac:cxnSpMkLst>
            <pc:docMk/>
            <pc:sldMk cId="526044335" sldId="256"/>
            <ac:cxnSpMk id="80" creationId="{4306AB9D-8604-4A8B-BB78-4BD41A49D22E}"/>
          </ac:cxnSpMkLst>
        </pc:cxnChg>
        <pc:cxnChg chg="add mod">
          <ac:chgData name="harsha thippeswamy" userId="2cd7eded142ca608" providerId="LiveId" clId="{98778967-B5EA-4890-9DFE-CD273B40CFE0}" dt="2022-02-03T07:47:32.094" v="2482" actId="1076"/>
          <ac:cxnSpMkLst>
            <pc:docMk/>
            <pc:sldMk cId="526044335" sldId="256"/>
            <ac:cxnSpMk id="83" creationId="{22575943-A2CE-411C-A85F-98E767CB0672}"/>
          </ac:cxnSpMkLst>
        </pc:cxnChg>
        <pc:cxnChg chg="add mod">
          <ac:chgData name="harsha thippeswamy" userId="2cd7eded142ca608" providerId="LiveId" clId="{98778967-B5EA-4890-9DFE-CD273B40CFE0}" dt="2022-02-03T07:49:45.675" v="2500" actId="13822"/>
          <ac:cxnSpMkLst>
            <pc:docMk/>
            <pc:sldMk cId="526044335" sldId="256"/>
            <ac:cxnSpMk id="88" creationId="{9A3A72B3-61D4-43AB-84E3-D173C1617ED5}"/>
          </ac:cxnSpMkLst>
        </pc:cxnChg>
        <pc:cxnChg chg="add mod">
          <ac:chgData name="harsha thippeswamy" userId="2cd7eded142ca608" providerId="LiveId" clId="{98778967-B5EA-4890-9DFE-CD273B40CFE0}" dt="2022-02-03T07:47:48.507" v="2484" actId="13822"/>
          <ac:cxnSpMkLst>
            <pc:docMk/>
            <pc:sldMk cId="526044335" sldId="256"/>
            <ac:cxnSpMk id="93" creationId="{65DD269D-FAA2-4C84-B531-D27451784FBE}"/>
          </ac:cxnSpMkLst>
        </pc:cxnChg>
        <pc:cxnChg chg="add mod">
          <ac:chgData name="harsha thippeswamy" userId="2cd7eded142ca608" providerId="LiveId" clId="{98778967-B5EA-4890-9DFE-CD273B40CFE0}" dt="2022-02-03T07:47:58.627" v="2486" actId="13822"/>
          <ac:cxnSpMkLst>
            <pc:docMk/>
            <pc:sldMk cId="526044335" sldId="256"/>
            <ac:cxnSpMk id="95" creationId="{BF778FFC-67A7-4B23-A919-A8DC724AFBE3}"/>
          </ac:cxnSpMkLst>
        </pc:cxnChg>
        <pc:cxnChg chg="add mod">
          <ac:chgData name="harsha thippeswamy" userId="2cd7eded142ca608" providerId="LiveId" clId="{98778967-B5EA-4890-9DFE-CD273B40CFE0}" dt="2022-02-03T07:48:06.234" v="2488" actId="13822"/>
          <ac:cxnSpMkLst>
            <pc:docMk/>
            <pc:sldMk cId="526044335" sldId="256"/>
            <ac:cxnSpMk id="97" creationId="{BD14DE0A-4229-46AB-A33F-F7A1CF3C4F32}"/>
          </ac:cxnSpMkLst>
        </pc:cxnChg>
        <pc:cxnChg chg="add del mod">
          <ac:chgData name="harsha thippeswamy" userId="2cd7eded142ca608" providerId="LiveId" clId="{98778967-B5EA-4890-9DFE-CD273B40CFE0}" dt="2022-02-03T07:48:17.697" v="2490" actId="478"/>
          <ac:cxnSpMkLst>
            <pc:docMk/>
            <pc:sldMk cId="526044335" sldId="256"/>
            <ac:cxnSpMk id="99" creationId="{825981C7-7BB7-4B7E-A9BD-D5694DFE7333}"/>
          </ac:cxnSpMkLst>
        </pc:cxnChg>
        <pc:cxnChg chg="add mod">
          <ac:chgData name="harsha thippeswamy" userId="2cd7eded142ca608" providerId="LiveId" clId="{98778967-B5EA-4890-9DFE-CD273B40CFE0}" dt="2022-02-03T07:48:24.388" v="2492" actId="13822"/>
          <ac:cxnSpMkLst>
            <pc:docMk/>
            <pc:sldMk cId="526044335" sldId="256"/>
            <ac:cxnSpMk id="101" creationId="{427B274F-7523-4A56-B8EA-7DCDA142FD98}"/>
          </ac:cxnSpMkLst>
        </pc:cxnChg>
        <pc:cxnChg chg="add del mod">
          <ac:chgData name="harsha thippeswamy" userId="2cd7eded142ca608" providerId="LiveId" clId="{98778967-B5EA-4890-9DFE-CD273B40CFE0}" dt="2022-02-03T07:48:58.257" v="2496" actId="478"/>
          <ac:cxnSpMkLst>
            <pc:docMk/>
            <pc:sldMk cId="526044335" sldId="256"/>
            <ac:cxnSpMk id="103" creationId="{A4C34A3B-2436-476F-AF1E-CA7B168AC7F6}"/>
          </ac:cxnSpMkLst>
        </pc:cxnChg>
        <pc:cxnChg chg="add mod">
          <ac:chgData name="harsha thippeswamy" userId="2cd7eded142ca608" providerId="LiveId" clId="{98778967-B5EA-4890-9DFE-CD273B40CFE0}" dt="2022-02-03T07:49:08.120" v="2498" actId="13822"/>
          <ac:cxnSpMkLst>
            <pc:docMk/>
            <pc:sldMk cId="526044335" sldId="256"/>
            <ac:cxnSpMk id="105" creationId="{F830C406-D66B-4CDD-88A3-89A434871BE4}"/>
          </ac:cxnSpMkLst>
        </pc:cxnChg>
        <pc:cxnChg chg="add del mod">
          <ac:chgData name="harsha thippeswamy" userId="2cd7eded142ca608" providerId="LiveId" clId="{98778967-B5EA-4890-9DFE-CD273B40CFE0}" dt="2022-02-03T07:55:24.362" v="2576" actId="478"/>
          <ac:cxnSpMkLst>
            <pc:docMk/>
            <pc:sldMk cId="526044335" sldId="256"/>
            <ac:cxnSpMk id="117" creationId="{E075E7CC-87BD-4117-B0CB-F711024B8ACC}"/>
          </ac:cxnSpMkLst>
        </pc:cxnChg>
        <pc:cxnChg chg="add mod">
          <ac:chgData name="harsha thippeswamy" userId="2cd7eded142ca608" providerId="LiveId" clId="{98778967-B5EA-4890-9DFE-CD273B40CFE0}" dt="2022-02-03T07:53:36.214" v="2552" actId="13822"/>
          <ac:cxnSpMkLst>
            <pc:docMk/>
            <pc:sldMk cId="526044335" sldId="256"/>
            <ac:cxnSpMk id="124" creationId="{EB36E5B6-170C-4CB3-869F-797EBF56A59D}"/>
          </ac:cxnSpMkLst>
        </pc:cxnChg>
        <pc:cxnChg chg="add mod">
          <ac:chgData name="harsha thippeswamy" userId="2cd7eded142ca608" providerId="LiveId" clId="{98778967-B5EA-4890-9DFE-CD273B40CFE0}" dt="2022-02-03T07:53:45.673" v="2554" actId="13822"/>
          <ac:cxnSpMkLst>
            <pc:docMk/>
            <pc:sldMk cId="526044335" sldId="256"/>
            <ac:cxnSpMk id="126" creationId="{5720B47B-FF43-4594-A8DE-A4D3B7A0AE90}"/>
          </ac:cxnSpMkLst>
        </pc:cxnChg>
        <pc:cxnChg chg="add mod">
          <ac:chgData name="harsha thippeswamy" userId="2cd7eded142ca608" providerId="LiveId" clId="{98778967-B5EA-4890-9DFE-CD273B40CFE0}" dt="2022-02-03T07:54:49.602" v="2568" actId="13822"/>
          <ac:cxnSpMkLst>
            <pc:docMk/>
            <pc:sldMk cId="526044335" sldId="256"/>
            <ac:cxnSpMk id="140" creationId="{87463770-85DC-4404-9F3C-61562CAD6AF6}"/>
          </ac:cxnSpMkLst>
        </pc:cxnChg>
        <pc:cxnChg chg="add mod">
          <ac:chgData name="harsha thippeswamy" userId="2cd7eded142ca608" providerId="LiveId" clId="{98778967-B5EA-4890-9DFE-CD273B40CFE0}" dt="2022-02-03T07:55:32.256" v="2578" actId="13822"/>
          <ac:cxnSpMkLst>
            <pc:docMk/>
            <pc:sldMk cId="526044335" sldId="256"/>
            <ac:cxnSpMk id="151" creationId="{DC2961E4-99B4-4D53-8438-8C398D4F37CD}"/>
          </ac:cxnSpMkLst>
        </pc:cxnChg>
      </pc:sldChg>
      <pc:sldChg chg="delSp modSp new del mod">
        <pc:chgData name="harsha thippeswamy" userId="2cd7eded142ca608" providerId="LiveId" clId="{98778967-B5EA-4890-9DFE-CD273B40CFE0}" dt="2022-02-03T07:49:20.163" v="2499" actId="47"/>
        <pc:sldMkLst>
          <pc:docMk/>
          <pc:sldMk cId="1961292101" sldId="257"/>
        </pc:sldMkLst>
        <pc:spChg chg="mod">
          <ac:chgData name="harsha thippeswamy" userId="2cd7eded142ca608" providerId="LiveId" clId="{98778967-B5EA-4890-9DFE-CD273B40CFE0}" dt="2022-01-21T11:59:37.518" v="2134" actId="20577"/>
          <ac:spMkLst>
            <pc:docMk/>
            <pc:sldMk cId="1961292101" sldId="257"/>
            <ac:spMk id="2" creationId="{6463A385-967C-4640-85A7-938D795CD3A2}"/>
          </ac:spMkLst>
        </pc:spChg>
        <pc:spChg chg="del">
          <ac:chgData name="harsha thippeswamy" userId="2cd7eded142ca608" providerId="LiveId" clId="{98778967-B5EA-4890-9DFE-CD273B40CFE0}" dt="2022-01-21T11:09:50.572" v="1" actId="478"/>
          <ac:spMkLst>
            <pc:docMk/>
            <pc:sldMk cId="1961292101" sldId="257"/>
            <ac:spMk id="3" creationId="{55ACB3ED-B9B8-40FF-8FD6-5B7CB8688E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369D-5BFA-4389-9DF5-15218890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F64B6-091D-4F1C-8FE9-13B544D9B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3AB4-55AD-4228-9637-0A728EFB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0022-88F6-4A53-96DA-D9B0A496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9C68-63C0-4692-9B90-FCD05A72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5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6B4E-697F-4161-9D80-2BC47CB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99E4-85E2-4208-A5C4-B5C6B6A94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8915-7136-4924-8720-2061387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5526-7258-4380-B6FF-584333D2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081E-D88B-45CC-82C2-28545A8A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17D57-998B-4925-938D-57EFBB75A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898DE-01F6-4ACA-A5B2-C1CB7E4A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AFA6-5D6D-4FAA-B75C-975DBFAA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178E-5500-4641-8839-7DFA250C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41A0-40A2-4D97-A8C3-D3C547A5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1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7FC-A6E2-42AB-AE82-B78E85A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B2B2-E4EA-4E5A-BA8C-A00C0209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1795-53D4-4821-8F07-30AE8A7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C03-0A3D-4F89-96DD-AD7C4CA6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75E2-1026-4117-998C-65B2783D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2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68D7-697C-4789-BEE1-87C9C0ED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8B10-8B55-4DDF-9F79-58754DAD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B9E3-7C38-4944-9396-0321253D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61ED-45EF-4E96-AAF8-B2467DA8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B7C8-843E-4816-92A3-EE5474F5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4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4269-D522-41BF-ADBD-B0144E96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433C-0036-437C-9762-88693207B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FD633-FE72-4C2A-A406-8522B8EC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1C54-15CC-47FA-9D51-3E90A747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0672D-6417-46A8-99FA-201DB8A5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C2C8-00E9-4E66-A178-C88171CB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1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4D8A-FF52-4213-BFAF-FF69C87F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C06D8-E2D9-45EB-ABE9-0E84FC79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F2BA3-93A6-4BAE-B66E-95DFB37A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2EC69-3BC9-47E9-8FA1-AD20B3085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96B1A-C737-4E41-80FE-23044A588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3151-6D19-420A-A5C3-62DC4B3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6989A-7773-49B4-AC11-A83FB0DE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4F418-B52F-41C7-A79B-505E038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8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57C-2921-4403-BAE0-F48EFB3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323BF-E589-4B5C-8B2F-6DA3648A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989CB-E501-4071-BD86-AEF230E1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E498E-0C0E-4077-986A-94EC9C34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3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9FC42-E69C-4483-9E43-7D38E38B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C7954-2A75-4127-894E-D5CE648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C24F3-CD0D-4623-BB45-64A273B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6758-9FD5-4210-A42E-F8859A81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C349-7D15-42CA-98D0-3DB7D252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D9414-51D7-418F-90DE-7BB12DD9A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10A84-209F-47B7-8B6E-034C17C8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76A57-E51A-49D5-A389-890B39A2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045B-2EB4-4052-8808-CBA55547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4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62B-D972-40A2-8B4D-4393811A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A8930-7254-49FD-96B4-6426250B9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25211-9049-4856-B198-E99FEC13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91CDE-A1A2-4D8F-B09D-6376B0A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F643-1F9F-4210-AD7C-A348B458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BCF4C-DA2D-4A2E-8C26-595C31E0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F65E8-B313-4CE1-9600-16179CE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801E-56F2-48E1-A63B-A6CBE2FC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42A7-4576-43BC-BBFC-F4ADDBEA6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A5D-FF67-4503-ABB1-856E66A7FBE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B744-9054-4BF1-9FEC-FF620E4B8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740F-047F-446F-9D10-5E6961638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907E-C833-4F47-9C7C-9C97DD933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459E3E-F481-432A-B99D-8FFB19315A60}"/>
              </a:ext>
            </a:extLst>
          </p:cNvPr>
          <p:cNvSpPr/>
          <p:nvPr/>
        </p:nvSpPr>
        <p:spPr>
          <a:xfrm>
            <a:off x="4693920" y="0"/>
            <a:ext cx="2856411" cy="62962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A1013-958F-4995-978A-04AD97813235}"/>
              </a:ext>
            </a:extLst>
          </p:cNvPr>
          <p:cNvSpPr/>
          <p:nvPr/>
        </p:nvSpPr>
        <p:spPr>
          <a:xfrm>
            <a:off x="1672045" y="628104"/>
            <a:ext cx="1332412" cy="705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USB TO 2PIN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1DA7D-237B-4F8A-BB0A-2E57E9432668}"/>
              </a:ext>
            </a:extLst>
          </p:cNvPr>
          <p:cNvSpPr/>
          <p:nvPr/>
        </p:nvSpPr>
        <p:spPr>
          <a:xfrm>
            <a:off x="391884" y="1513654"/>
            <a:ext cx="1332412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Scanning &amp; Weighing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6B787-B77E-489F-82F3-0BC326BDA7A8}"/>
              </a:ext>
            </a:extLst>
          </p:cNvPr>
          <p:cNvSpPr/>
          <p:nvPr/>
        </p:nvSpPr>
        <p:spPr>
          <a:xfrm>
            <a:off x="391884" y="2485187"/>
            <a:ext cx="1332412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Obstruction detection 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A099F-2BCF-45BD-A0D0-FAD126565196}"/>
              </a:ext>
            </a:extLst>
          </p:cNvPr>
          <p:cNvSpPr/>
          <p:nvPr/>
        </p:nvSpPr>
        <p:spPr>
          <a:xfrm>
            <a:off x="391884" y="4342861"/>
            <a:ext cx="1332412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Impact sensor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1C544-655B-4603-956F-4BB17F825DCD}"/>
              </a:ext>
            </a:extLst>
          </p:cNvPr>
          <p:cNvSpPr/>
          <p:nvPr/>
        </p:nvSpPr>
        <p:spPr>
          <a:xfrm>
            <a:off x="391884" y="5254285"/>
            <a:ext cx="1332412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IR sensor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7EC64-2595-424D-BF46-D2706591224C}"/>
              </a:ext>
            </a:extLst>
          </p:cNvPr>
          <p:cNvSpPr/>
          <p:nvPr/>
        </p:nvSpPr>
        <p:spPr>
          <a:xfrm>
            <a:off x="396239" y="3428999"/>
            <a:ext cx="1332412" cy="761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Proximity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19BA8-8A97-4311-993E-B2341C31CC20}"/>
              </a:ext>
            </a:extLst>
          </p:cNvPr>
          <p:cNvSpPr/>
          <p:nvPr/>
        </p:nvSpPr>
        <p:spPr>
          <a:xfrm>
            <a:off x="7876901" y="348836"/>
            <a:ext cx="1005842" cy="779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A4988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178FFA-4052-42CC-BCC8-FFF8E073DE18}"/>
              </a:ext>
            </a:extLst>
          </p:cNvPr>
          <p:cNvSpPr/>
          <p:nvPr/>
        </p:nvSpPr>
        <p:spPr>
          <a:xfrm>
            <a:off x="9209313" y="5025199"/>
            <a:ext cx="1092926" cy="923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EA65B-503F-4DE8-A5D9-19CAA4323988}"/>
              </a:ext>
            </a:extLst>
          </p:cNvPr>
          <p:cNvSpPr/>
          <p:nvPr/>
        </p:nvSpPr>
        <p:spPr>
          <a:xfrm>
            <a:off x="9209313" y="3581995"/>
            <a:ext cx="1092926" cy="923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Siren Alarm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D64A5-B672-4659-BE8F-19F8144CF06C}"/>
              </a:ext>
            </a:extLst>
          </p:cNvPr>
          <p:cNvSpPr/>
          <p:nvPr/>
        </p:nvSpPr>
        <p:spPr>
          <a:xfrm>
            <a:off x="10659292" y="2128155"/>
            <a:ext cx="1367246" cy="923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Gate and Dispenser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8D8F6-4A65-4941-9783-9532C934A7F8}"/>
              </a:ext>
            </a:extLst>
          </p:cNvPr>
          <p:cNvSpPr/>
          <p:nvPr/>
        </p:nvSpPr>
        <p:spPr>
          <a:xfrm>
            <a:off x="7876902" y="2135775"/>
            <a:ext cx="1005841" cy="9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L293D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E2C24-8CCA-4DA3-881F-A004111E1FCF}"/>
              </a:ext>
            </a:extLst>
          </p:cNvPr>
          <p:cNvSpPr/>
          <p:nvPr/>
        </p:nvSpPr>
        <p:spPr>
          <a:xfrm>
            <a:off x="9209314" y="2120543"/>
            <a:ext cx="1123407" cy="92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DC MOTOR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AB292-506B-4DBB-9C81-79F413B6DD45}"/>
              </a:ext>
            </a:extLst>
          </p:cNvPr>
          <p:cNvSpPr/>
          <p:nvPr/>
        </p:nvSpPr>
        <p:spPr>
          <a:xfrm>
            <a:off x="7876902" y="3589615"/>
            <a:ext cx="1005841" cy="907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RELAY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8C903-920B-42F5-A6A0-B67EF4E19B18}"/>
              </a:ext>
            </a:extLst>
          </p:cNvPr>
          <p:cNvSpPr/>
          <p:nvPr/>
        </p:nvSpPr>
        <p:spPr>
          <a:xfrm>
            <a:off x="7876901" y="5028216"/>
            <a:ext cx="1005842" cy="923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RS232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FA370-C648-466D-9776-F98D9A57AC8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8882743" y="4043549"/>
            <a:ext cx="32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0F9B6-DB95-4D5B-8291-BFB0E4F44207}"/>
              </a:ext>
            </a:extLst>
          </p:cNvPr>
          <p:cNvCxnSpPr>
            <a:cxnSpLocks/>
          </p:cNvCxnSpPr>
          <p:nvPr/>
        </p:nvCxnSpPr>
        <p:spPr>
          <a:xfrm>
            <a:off x="7550328" y="2589709"/>
            <a:ext cx="326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E47677-E872-4DB3-B3D8-3F150E99E58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882743" y="2582093"/>
            <a:ext cx="326571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E64BD9-F37A-44AF-ADEB-608A04B1E366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10332721" y="2582093"/>
            <a:ext cx="326571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5028FA-15B5-424B-A254-9A6FBCF9CEF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8882743" y="5486753"/>
            <a:ext cx="326570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1B499A2-706D-490F-8A89-91043A7C7303}"/>
              </a:ext>
            </a:extLst>
          </p:cNvPr>
          <p:cNvSpPr/>
          <p:nvPr/>
        </p:nvSpPr>
        <p:spPr>
          <a:xfrm>
            <a:off x="3553097" y="622668"/>
            <a:ext cx="853440" cy="71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F9FED6-1569-47C9-A8D9-F95EFBB2BF3F}"/>
              </a:ext>
            </a:extLst>
          </p:cNvPr>
          <p:cNvSpPr/>
          <p:nvPr/>
        </p:nvSpPr>
        <p:spPr>
          <a:xfrm>
            <a:off x="418012" y="631374"/>
            <a:ext cx="853440" cy="702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9AB5D0-04AB-48E3-ADEB-1539C5D72C65}"/>
              </a:ext>
            </a:extLst>
          </p:cNvPr>
          <p:cNvSpPr/>
          <p:nvPr/>
        </p:nvSpPr>
        <p:spPr>
          <a:xfrm>
            <a:off x="1789612" y="121920"/>
            <a:ext cx="853440" cy="273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RS232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FD87EF-DADA-45F7-BC86-98DC1E5FF0B4}"/>
              </a:ext>
            </a:extLst>
          </p:cNvPr>
          <p:cNvSpPr/>
          <p:nvPr/>
        </p:nvSpPr>
        <p:spPr>
          <a:xfrm>
            <a:off x="2205448" y="1510117"/>
            <a:ext cx="1354181" cy="75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HX711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A4E8A7-A667-4918-B3D1-DC76AED7962F}"/>
              </a:ext>
            </a:extLst>
          </p:cNvPr>
          <p:cNvCxnSpPr>
            <a:stCxn id="7" idx="3"/>
          </p:cNvCxnSpPr>
          <p:nvPr/>
        </p:nvCxnSpPr>
        <p:spPr>
          <a:xfrm flipV="1">
            <a:off x="1724296" y="1885404"/>
            <a:ext cx="426718" cy="1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F2055F-E224-44B6-B6D3-7F3C4B2854FA}"/>
              </a:ext>
            </a:extLst>
          </p:cNvPr>
          <p:cNvCxnSpPr>
            <a:stCxn id="50" idx="3"/>
          </p:cNvCxnSpPr>
          <p:nvPr/>
        </p:nvCxnSpPr>
        <p:spPr>
          <a:xfrm flipV="1">
            <a:off x="3559629" y="1885403"/>
            <a:ext cx="1134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D5F5A67-1990-4B2F-91AF-3794EC39ED64}"/>
              </a:ext>
            </a:extLst>
          </p:cNvPr>
          <p:cNvSpPr/>
          <p:nvPr/>
        </p:nvSpPr>
        <p:spPr>
          <a:xfrm>
            <a:off x="2201090" y="2480840"/>
            <a:ext cx="1495700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Signal Conditioning Circuit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117DAC-FE82-4C1B-A523-0FB502F2ED1D}"/>
              </a:ext>
            </a:extLst>
          </p:cNvPr>
          <p:cNvSpPr/>
          <p:nvPr/>
        </p:nvSpPr>
        <p:spPr>
          <a:xfrm>
            <a:off x="2201090" y="3431437"/>
            <a:ext cx="1495700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Signal Conditioning Circuit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7D6FB6-3DC5-416D-883B-B2CAD21F5733}"/>
              </a:ext>
            </a:extLst>
          </p:cNvPr>
          <p:cNvSpPr/>
          <p:nvPr/>
        </p:nvSpPr>
        <p:spPr>
          <a:xfrm>
            <a:off x="2201090" y="4342861"/>
            <a:ext cx="1495700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Signal Conditioning Circuit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0C5FBE-A61E-4386-9532-7F9524C7A67E}"/>
              </a:ext>
            </a:extLst>
          </p:cNvPr>
          <p:cNvSpPr/>
          <p:nvPr/>
        </p:nvSpPr>
        <p:spPr>
          <a:xfrm>
            <a:off x="2201090" y="5254285"/>
            <a:ext cx="1495700" cy="766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Signal Conditioning Circuit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BBA1CD-1C6B-4FB3-BE0B-CF4BD8DE4633}"/>
              </a:ext>
            </a:extLst>
          </p:cNvPr>
          <p:cNvCxnSpPr>
            <a:stCxn id="9" idx="3"/>
            <a:endCxn id="60" idx="1"/>
          </p:cNvCxnSpPr>
          <p:nvPr/>
        </p:nvCxnSpPr>
        <p:spPr>
          <a:xfrm flipV="1">
            <a:off x="1724296" y="2864018"/>
            <a:ext cx="476794" cy="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5C1FA0-3DC1-4497-B709-2DD4A216D4BF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696790" y="2864018"/>
            <a:ext cx="988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8CA315-0BAF-42CF-B31A-66266201F86B}"/>
              </a:ext>
            </a:extLst>
          </p:cNvPr>
          <p:cNvCxnSpPr>
            <a:stCxn id="12" idx="3"/>
            <a:endCxn id="61" idx="1"/>
          </p:cNvCxnSpPr>
          <p:nvPr/>
        </p:nvCxnSpPr>
        <p:spPr>
          <a:xfrm>
            <a:off x="1728651" y="3809998"/>
            <a:ext cx="472439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93CCCC-3384-4972-B826-59A6C41DF806}"/>
              </a:ext>
            </a:extLst>
          </p:cNvPr>
          <p:cNvCxnSpPr>
            <a:stCxn id="61" idx="3"/>
          </p:cNvCxnSpPr>
          <p:nvPr/>
        </p:nvCxnSpPr>
        <p:spPr>
          <a:xfrm flipV="1">
            <a:off x="3696790" y="3807829"/>
            <a:ext cx="988424" cy="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A16797-85B8-455D-80A7-FD6FCDFB6E4F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>
            <a:off x="1724296" y="4726039"/>
            <a:ext cx="47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06AB9D-8604-4A8B-BB78-4BD41A49D22E}"/>
              </a:ext>
            </a:extLst>
          </p:cNvPr>
          <p:cNvCxnSpPr>
            <a:stCxn id="62" idx="3"/>
          </p:cNvCxnSpPr>
          <p:nvPr/>
        </p:nvCxnSpPr>
        <p:spPr>
          <a:xfrm flipV="1">
            <a:off x="3696790" y="4720046"/>
            <a:ext cx="988424" cy="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575943-A2CE-411C-A85F-98E767CB0672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1724296" y="5637463"/>
            <a:ext cx="47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3A72B3-61D4-43AB-84E3-D173C1617ED5}"/>
              </a:ext>
            </a:extLst>
          </p:cNvPr>
          <p:cNvCxnSpPr>
            <a:stCxn id="63" idx="3"/>
          </p:cNvCxnSpPr>
          <p:nvPr/>
        </p:nvCxnSpPr>
        <p:spPr>
          <a:xfrm flipV="1">
            <a:off x="3696790" y="5631470"/>
            <a:ext cx="988424" cy="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DD269D-FAA2-4C84-B531-D27451784FBE}"/>
              </a:ext>
            </a:extLst>
          </p:cNvPr>
          <p:cNvCxnSpPr>
            <a:endCxn id="48" idx="3"/>
          </p:cNvCxnSpPr>
          <p:nvPr/>
        </p:nvCxnSpPr>
        <p:spPr>
          <a:xfrm flipH="1">
            <a:off x="4406537" y="978083"/>
            <a:ext cx="28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78FFC-67A7-4B23-A919-A8DC724AFBE3}"/>
              </a:ext>
            </a:extLst>
          </p:cNvPr>
          <p:cNvCxnSpPr>
            <a:stCxn id="48" idx="1"/>
            <a:endCxn id="6" idx="3"/>
          </p:cNvCxnSpPr>
          <p:nvPr/>
        </p:nvCxnSpPr>
        <p:spPr>
          <a:xfrm flipH="1">
            <a:off x="3004457" y="978083"/>
            <a:ext cx="548640" cy="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D14DE0A-4229-46AB-A33F-F7A1CF3C4F32}"/>
              </a:ext>
            </a:extLst>
          </p:cNvPr>
          <p:cNvCxnSpPr>
            <a:stCxn id="6" idx="1"/>
            <a:endCxn id="54" idx="3"/>
          </p:cNvCxnSpPr>
          <p:nvPr/>
        </p:nvCxnSpPr>
        <p:spPr>
          <a:xfrm flipH="1">
            <a:off x="1271452" y="980801"/>
            <a:ext cx="400593" cy="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27B274F-7523-4A56-B8EA-7DCDA142FD98}"/>
              </a:ext>
            </a:extLst>
          </p:cNvPr>
          <p:cNvCxnSpPr>
            <a:stCxn id="54" idx="0"/>
            <a:endCxn id="56" idx="1"/>
          </p:cNvCxnSpPr>
          <p:nvPr/>
        </p:nvCxnSpPr>
        <p:spPr>
          <a:xfrm rot="5400000" flipH="1" flipV="1">
            <a:off x="1130752" y="-27486"/>
            <a:ext cx="372840" cy="944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830C406-D66B-4CDD-88A3-89A434871BE4}"/>
              </a:ext>
            </a:extLst>
          </p:cNvPr>
          <p:cNvCxnSpPr>
            <a:stCxn id="56" idx="3"/>
          </p:cNvCxnSpPr>
          <p:nvPr/>
        </p:nvCxnSpPr>
        <p:spPr>
          <a:xfrm>
            <a:off x="2643052" y="258534"/>
            <a:ext cx="2050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D925DF7-F661-4B88-BD33-D55EB6EC336E}"/>
              </a:ext>
            </a:extLst>
          </p:cNvPr>
          <p:cNvSpPr/>
          <p:nvPr/>
        </p:nvSpPr>
        <p:spPr>
          <a:xfrm>
            <a:off x="9209313" y="348836"/>
            <a:ext cx="1123407" cy="767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Stepper Motor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B36E5B6-170C-4CB3-869F-797EBF56A59D}"/>
              </a:ext>
            </a:extLst>
          </p:cNvPr>
          <p:cNvCxnSpPr>
            <a:endCxn id="13" idx="1"/>
          </p:cNvCxnSpPr>
          <p:nvPr/>
        </p:nvCxnSpPr>
        <p:spPr>
          <a:xfrm>
            <a:off x="7550328" y="738544"/>
            <a:ext cx="326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20B47B-FF43-4594-A8DE-A4D3B7A0AE90}"/>
              </a:ext>
            </a:extLst>
          </p:cNvPr>
          <p:cNvCxnSpPr>
            <a:stCxn id="13" idx="3"/>
            <a:endCxn id="108" idx="1"/>
          </p:cNvCxnSpPr>
          <p:nvPr/>
        </p:nvCxnSpPr>
        <p:spPr>
          <a:xfrm flipV="1">
            <a:off x="8882743" y="732559"/>
            <a:ext cx="326570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7463770-85DC-4404-9F3C-61562CAD6AF6}"/>
              </a:ext>
            </a:extLst>
          </p:cNvPr>
          <p:cNvCxnSpPr>
            <a:endCxn id="4" idx="1"/>
          </p:cNvCxnSpPr>
          <p:nvPr/>
        </p:nvCxnSpPr>
        <p:spPr>
          <a:xfrm>
            <a:off x="7550328" y="4043549"/>
            <a:ext cx="326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C2961E4-99B4-4D53-8438-8C398D4F37CD}"/>
              </a:ext>
            </a:extLst>
          </p:cNvPr>
          <p:cNvCxnSpPr>
            <a:endCxn id="8" idx="1"/>
          </p:cNvCxnSpPr>
          <p:nvPr/>
        </p:nvCxnSpPr>
        <p:spPr>
          <a:xfrm>
            <a:off x="7550328" y="5486753"/>
            <a:ext cx="326573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thippeswamy</dc:creator>
  <cp:lastModifiedBy>harsha thippeswamy</cp:lastModifiedBy>
  <cp:revision>8</cp:revision>
  <dcterms:created xsi:type="dcterms:W3CDTF">2022-01-21T11:03:17Z</dcterms:created>
  <dcterms:modified xsi:type="dcterms:W3CDTF">2022-02-03T07:55:47Z</dcterms:modified>
</cp:coreProperties>
</file>