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057-4A94-4937-8703-9D8424D15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D9B49-3CF7-4E96-B1C1-EC306C5AF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F4163-18E2-48C2-B3B1-717F4218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FD51-6EEB-4BE2-AD61-68EE82CF895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46D0-D93B-4807-B205-E8D42075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5088-7795-45DD-9C21-A03DAB67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D8A3-A6F2-4DDA-8171-B9AE9D0F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0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7802-2BE7-4957-B1DD-7BA61BF2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FB6CD-F9D7-43DD-A828-435D5DE01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A44B-929C-4F82-9CC5-7552C6D8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FD51-6EEB-4BE2-AD61-68EE82CF895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70A66-22F9-4496-94A2-0F4AAAF3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80CE-0B10-498A-A703-81520E7A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D8A3-A6F2-4DDA-8171-B9AE9D0F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2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E1E45-83B5-401D-98E1-D275BDBF2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2BD95-E0EC-4372-A3E8-3987066F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040E0-5221-41C5-ADC3-A9786EF1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FD51-6EEB-4BE2-AD61-68EE82CF895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8658B-328D-4A3B-A3D8-B02B435C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15F8-F2FB-4A3A-B367-D355489E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D8A3-A6F2-4DDA-8171-B9AE9D0F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0BB0-7490-4650-B9F7-3C6A5EE2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6CCB-10E0-4AB1-A2C2-9A5AAD7B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CE20-8154-417C-9761-82899224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FD51-6EEB-4BE2-AD61-68EE82CF895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DBEC-D4E1-4378-85B1-47D54E80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9388-B36A-440C-9142-9A73429A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D8A3-A6F2-4DDA-8171-B9AE9D0F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27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3521-4711-4BA6-8F93-0B362B5E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8A80D-7244-4C73-AC35-A520793D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055E-9A0A-4515-84FC-B602CFEE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FD51-6EEB-4BE2-AD61-68EE82CF895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1D58C-15A9-4F28-8B9A-A3EDD3E6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B855-F982-46AB-B4F1-5107FE4A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D8A3-A6F2-4DDA-8171-B9AE9D0F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0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A955-24AB-4E6D-ADFC-8E54DEA0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3A5A-7B0F-40DC-9B3D-1965C59B4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CC96D-757C-4605-BBBE-FA121A88E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0CFDB-3130-4B0B-A1E9-A6EBD06A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FD51-6EEB-4BE2-AD61-68EE82CF895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E3647-BB0B-4F4A-82EA-A828A3CE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9482-0740-41D6-8C56-20052553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D8A3-A6F2-4DDA-8171-B9AE9D0F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95EB-EA27-491D-8595-4CEEAD56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6C2F4-8D42-4F82-A9EA-9F2037D4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6CDC5-4804-4180-8519-7B955DAD1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350AA-662A-4DE8-B4FF-967740A98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15E4-B6D7-4B62-BB78-5C0B99571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CD043-AAA8-4052-9305-10433A3E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FD51-6EEB-4BE2-AD61-68EE82CF895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DC4F1-A848-41AA-B2CD-4039B24E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036A6-195B-4261-AE00-E8FB3565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D8A3-A6F2-4DDA-8171-B9AE9D0F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2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3365-6EA9-473F-A057-CA16CEA1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4E18E-5125-4FE1-ACE6-48D7B26A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FD51-6EEB-4BE2-AD61-68EE82CF895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D0AE2-500F-40E8-AA17-51CAFD8E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2377A-527A-40C6-954D-2EA2CE1C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D8A3-A6F2-4DDA-8171-B9AE9D0F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5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5C883-E0A3-42D2-A428-98F2362E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FD51-6EEB-4BE2-AD61-68EE82CF895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328B5-83E4-4014-8E55-3D74F8BA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EC0F1-FF57-4CC2-95A2-482A9F64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D8A3-A6F2-4DDA-8171-B9AE9D0F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0450-FF62-4787-B6B4-57E8C08E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A638-F3B5-408A-B628-788C3E07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120D4-199D-4C6C-BA0B-01DBEAC5B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EF9A6-044F-4314-8CC4-86F90F5A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FD51-6EEB-4BE2-AD61-68EE82CF895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4EF8A-75A0-46BC-8145-C600CDB4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F2DE9-28E9-44B5-AB4A-95DF3F9A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D8A3-A6F2-4DDA-8171-B9AE9D0F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57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23C0-EA33-4C3F-8521-6C7D14A1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9B6D8-E3A2-469E-9475-709CC87A9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0DBC-7FF4-44AD-B601-F1775E481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A8161-959B-43DA-B465-B1856C9E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FD51-6EEB-4BE2-AD61-68EE82CF895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FF4BF-6671-4553-BC03-AD52508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E5FF1-EA62-4F0A-8E70-A1F7CF13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D8A3-A6F2-4DDA-8171-B9AE9D0F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2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DEDD8-3489-4072-BBE6-94209294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EBBF2-A14B-4561-A3F1-B9E27D48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F4A8-0CB6-427A-ACA7-30AC2ECA5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FD51-6EEB-4BE2-AD61-68EE82CF8957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3A5B-51CB-4A5E-A8DE-D22A26E7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86F1-0820-4ABC-BD19-F44D5602F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D8A3-A6F2-4DDA-8171-B9AE9D0FBB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99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BDD3A6-2B68-4C48-9F90-CD3765772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3" y="115410"/>
            <a:ext cx="11860567" cy="6667130"/>
          </a:xfrm>
        </p:spPr>
        <p:txBody>
          <a:bodyPr/>
          <a:lstStyle/>
          <a:p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                                                            </a:t>
            </a:r>
          </a:p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																																																																																																											</a:t>
            </a:r>
          </a:p>
          <a:p>
            <a:pPr algn="l"/>
            <a:r>
              <a:rPr lang="en-GB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Device              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D3C6EC-095C-47F5-9C2C-B83DFF93D047}"/>
              </a:ext>
            </a:extLst>
          </p:cNvPr>
          <p:cNvSpPr/>
          <p:nvPr/>
        </p:nvSpPr>
        <p:spPr>
          <a:xfrm>
            <a:off x="1748901" y="2059619"/>
            <a:ext cx="994299" cy="603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IR sensor</a:t>
            </a:r>
            <a:endParaRPr lang="en-IN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BED5B-71DF-4542-89B0-140AD70A2F0C}"/>
              </a:ext>
            </a:extLst>
          </p:cNvPr>
          <p:cNvSpPr/>
          <p:nvPr/>
        </p:nvSpPr>
        <p:spPr>
          <a:xfrm>
            <a:off x="1748900" y="2845293"/>
            <a:ext cx="994299" cy="603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Impact sensor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8B91F-FB8C-4FBB-8652-1EDC312972E2}"/>
              </a:ext>
            </a:extLst>
          </p:cNvPr>
          <p:cNvSpPr/>
          <p:nvPr/>
        </p:nvSpPr>
        <p:spPr>
          <a:xfrm>
            <a:off x="1748899" y="3630967"/>
            <a:ext cx="994299" cy="603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Metal detector</a:t>
            </a: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26AD7C-856B-4C94-9189-838E06C400B2}"/>
              </a:ext>
            </a:extLst>
          </p:cNvPr>
          <p:cNvSpPr/>
          <p:nvPr/>
        </p:nvSpPr>
        <p:spPr>
          <a:xfrm>
            <a:off x="3019885" y="2059619"/>
            <a:ext cx="994299" cy="603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IR sensor Module</a:t>
            </a:r>
            <a:endParaRPr lang="en-I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EF3267-22FC-4271-9AB4-39FEBBA897A7}"/>
              </a:ext>
            </a:extLst>
          </p:cNvPr>
          <p:cNvSpPr/>
          <p:nvPr/>
        </p:nvSpPr>
        <p:spPr>
          <a:xfrm>
            <a:off x="3019885" y="2845293"/>
            <a:ext cx="994299" cy="603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Impact Sensor Module</a:t>
            </a:r>
            <a:endParaRPr lang="en-IN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E8A11C-2F7F-4689-9489-9C16D8632344}"/>
              </a:ext>
            </a:extLst>
          </p:cNvPr>
          <p:cNvSpPr/>
          <p:nvPr/>
        </p:nvSpPr>
        <p:spPr>
          <a:xfrm>
            <a:off x="3019885" y="3637626"/>
            <a:ext cx="994299" cy="603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Metal Detector Module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9C8968-C38E-4AA9-8385-F3477BCC0C01}"/>
              </a:ext>
            </a:extLst>
          </p:cNvPr>
          <p:cNvSpPr/>
          <p:nvPr/>
        </p:nvSpPr>
        <p:spPr>
          <a:xfrm>
            <a:off x="4758432" y="2059619"/>
            <a:ext cx="736847" cy="2181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  <a:br>
              <a:rPr lang="en-GB" dirty="0"/>
            </a:br>
            <a:r>
              <a:rPr lang="en-GB" dirty="0"/>
              <a:t>S</a:t>
            </a:r>
            <a:br>
              <a:rPr lang="en-GB" dirty="0"/>
            </a:br>
            <a:r>
              <a:rPr lang="en-GB" dirty="0"/>
              <a:t>R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29D70-C0EB-4584-9D8C-CDF2986D03B4}"/>
              </a:ext>
            </a:extLst>
          </p:cNvPr>
          <p:cNvSpPr/>
          <p:nvPr/>
        </p:nvSpPr>
        <p:spPr>
          <a:xfrm>
            <a:off x="9172114" y="1715609"/>
            <a:ext cx="994299" cy="603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Motor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163F9E-A291-4B81-B77D-F5EFE88A2E36}"/>
              </a:ext>
            </a:extLst>
          </p:cNvPr>
          <p:cNvSpPr/>
          <p:nvPr/>
        </p:nvSpPr>
        <p:spPr>
          <a:xfrm>
            <a:off x="9172114" y="2543452"/>
            <a:ext cx="994299" cy="603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GPS &amp; GSM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8B22-AA0C-4588-8B05-EFCD00B279F9}"/>
              </a:ext>
            </a:extLst>
          </p:cNvPr>
          <p:cNvSpPr/>
          <p:nvPr/>
        </p:nvSpPr>
        <p:spPr>
          <a:xfrm>
            <a:off x="9172114" y="3351321"/>
            <a:ext cx="994299" cy="603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GUI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DB79E0-64ED-4AB2-ADB3-850778FA94ED}"/>
              </a:ext>
            </a:extLst>
          </p:cNvPr>
          <p:cNvSpPr/>
          <p:nvPr/>
        </p:nvSpPr>
        <p:spPr>
          <a:xfrm>
            <a:off x="7702861" y="4216892"/>
            <a:ext cx="994299" cy="603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Timer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79269-2A4B-4321-A235-2A10B349283D}"/>
              </a:ext>
            </a:extLst>
          </p:cNvPr>
          <p:cNvSpPr/>
          <p:nvPr/>
        </p:nvSpPr>
        <p:spPr>
          <a:xfrm>
            <a:off x="7708784" y="1715609"/>
            <a:ext cx="994299" cy="603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Motor Driver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FF3A00-0ED8-404A-9793-3482326C1906}"/>
              </a:ext>
            </a:extLst>
          </p:cNvPr>
          <p:cNvSpPr/>
          <p:nvPr/>
        </p:nvSpPr>
        <p:spPr>
          <a:xfrm>
            <a:off x="7708783" y="2532355"/>
            <a:ext cx="994299" cy="603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RS 232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4D109-025D-45E1-BC69-F80FD9EDC7FE}"/>
              </a:ext>
            </a:extLst>
          </p:cNvPr>
          <p:cNvSpPr/>
          <p:nvPr/>
        </p:nvSpPr>
        <p:spPr>
          <a:xfrm>
            <a:off x="7708782" y="3335785"/>
            <a:ext cx="994299" cy="603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RS 232</a:t>
            </a: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2C68A7-C5A9-445B-9C2B-F4BDD32F41B2}"/>
              </a:ext>
            </a:extLst>
          </p:cNvPr>
          <p:cNvSpPr/>
          <p:nvPr/>
        </p:nvSpPr>
        <p:spPr>
          <a:xfrm>
            <a:off x="6141870" y="1715609"/>
            <a:ext cx="736847" cy="3104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A</a:t>
            </a:r>
            <a:br>
              <a:rPr lang="en-GB" sz="1400" b="1" dirty="0"/>
            </a:br>
            <a:r>
              <a:rPr lang="en-GB" sz="1400" b="1" dirty="0"/>
              <a:t>P</a:t>
            </a:r>
            <a:br>
              <a:rPr lang="en-GB" sz="1400" b="1" dirty="0"/>
            </a:br>
            <a:r>
              <a:rPr lang="en-GB" sz="1400" b="1" dirty="0" err="1"/>
              <a:t>P</a:t>
            </a:r>
            <a:br>
              <a:rPr lang="en-GB" sz="1400" b="1" dirty="0"/>
            </a:br>
            <a:r>
              <a:rPr lang="en-GB" sz="1400" b="1" dirty="0"/>
              <a:t>L</a:t>
            </a:r>
            <a:br>
              <a:rPr lang="en-GB" sz="1400" b="1" dirty="0"/>
            </a:br>
            <a:r>
              <a:rPr lang="en-GB" sz="1400" b="1" dirty="0"/>
              <a:t>I</a:t>
            </a:r>
            <a:br>
              <a:rPr lang="en-GB" sz="1400" b="1" dirty="0"/>
            </a:br>
            <a:r>
              <a:rPr lang="en-GB" sz="1400" b="1" dirty="0"/>
              <a:t>C</a:t>
            </a:r>
            <a:br>
              <a:rPr lang="en-GB" sz="1400" b="1" dirty="0"/>
            </a:br>
            <a:r>
              <a:rPr lang="en-GB" sz="1400" b="1" dirty="0"/>
              <a:t>A</a:t>
            </a:r>
            <a:br>
              <a:rPr lang="en-GB" sz="1400" b="1" dirty="0"/>
            </a:br>
            <a:r>
              <a:rPr lang="en-GB" sz="1400" b="1" dirty="0"/>
              <a:t>T</a:t>
            </a:r>
            <a:br>
              <a:rPr lang="en-GB" sz="1400" b="1" dirty="0"/>
            </a:br>
            <a:r>
              <a:rPr lang="en-GB" sz="1400" b="1" dirty="0"/>
              <a:t>I</a:t>
            </a:r>
            <a:br>
              <a:rPr lang="en-GB" sz="1400" b="1" dirty="0"/>
            </a:br>
            <a:r>
              <a:rPr lang="en-GB" sz="1400" b="1" dirty="0"/>
              <a:t>O</a:t>
            </a:r>
            <a:br>
              <a:rPr lang="en-GB" sz="1400" b="1" dirty="0"/>
            </a:br>
            <a:r>
              <a:rPr lang="en-GB" sz="1400" b="1" dirty="0"/>
              <a:t>N</a:t>
            </a:r>
            <a:endParaRPr lang="en-IN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289E1E-C242-4D5D-B9A5-8810B5A5E70A}"/>
              </a:ext>
            </a:extLst>
          </p:cNvPr>
          <p:cNvSpPr/>
          <p:nvPr/>
        </p:nvSpPr>
        <p:spPr>
          <a:xfrm>
            <a:off x="9172113" y="907740"/>
            <a:ext cx="994299" cy="7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Gate opening &amp; closing</a:t>
            </a:r>
            <a:endParaRPr lang="en-IN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9D9F64-3736-49C9-88F5-330BAC631126}"/>
              </a:ext>
            </a:extLst>
          </p:cNvPr>
          <p:cNvCxnSpPr>
            <a:endCxn id="7" idx="1"/>
          </p:cNvCxnSpPr>
          <p:nvPr/>
        </p:nvCxnSpPr>
        <p:spPr>
          <a:xfrm>
            <a:off x="2743198" y="2361460"/>
            <a:ext cx="2766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F78978-2480-4127-B170-07AC049CCBEA}"/>
              </a:ext>
            </a:extLst>
          </p:cNvPr>
          <p:cNvCxnSpPr/>
          <p:nvPr/>
        </p:nvCxnSpPr>
        <p:spPr>
          <a:xfrm>
            <a:off x="2743197" y="3119761"/>
            <a:ext cx="2766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4E7BC2-5902-45ED-A83E-FF2BA63D515C}"/>
              </a:ext>
            </a:extLst>
          </p:cNvPr>
          <p:cNvCxnSpPr/>
          <p:nvPr/>
        </p:nvCxnSpPr>
        <p:spPr>
          <a:xfrm>
            <a:off x="2743196" y="3932808"/>
            <a:ext cx="2766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54F68-D72D-4F86-8A3B-4AC7F29FAD71}"/>
              </a:ext>
            </a:extLst>
          </p:cNvPr>
          <p:cNvCxnSpPr>
            <a:stCxn id="7" idx="3"/>
          </p:cNvCxnSpPr>
          <p:nvPr/>
        </p:nvCxnSpPr>
        <p:spPr>
          <a:xfrm>
            <a:off x="4014184" y="2361460"/>
            <a:ext cx="7442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47C898-EF0E-4563-9FE6-056EFFDF0202}"/>
              </a:ext>
            </a:extLst>
          </p:cNvPr>
          <p:cNvCxnSpPr/>
          <p:nvPr/>
        </p:nvCxnSpPr>
        <p:spPr>
          <a:xfrm>
            <a:off x="4014184" y="3136037"/>
            <a:ext cx="7442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37BB4-0946-432E-8803-300C96FEFF9D}"/>
              </a:ext>
            </a:extLst>
          </p:cNvPr>
          <p:cNvCxnSpPr/>
          <p:nvPr/>
        </p:nvCxnSpPr>
        <p:spPr>
          <a:xfrm>
            <a:off x="4014184" y="3900996"/>
            <a:ext cx="7442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D6E7A5-61DE-4D77-B46F-684CDF93927C}"/>
              </a:ext>
            </a:extLst>
          </p:cNvPr>
          <p:cNvCxnSpPr>
            <a:stCxn id="16" idx="1"/>
          </p:cNvCxnSpPr>
          <p:nvPr/>
        </p:nvCxnSpPr>
        <p:spPr>
          <a:xfrm flipH="1">
            <a:off x="6878717" y="2017450"/>
            <a:ext cx="8300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C58A59-71D0-44E8-A74F-F5D5C680C017}"/>
              </a:ext>
            </a:extLst>
          </p:cNvPr>
          <p:cNvCxnSpPr/>
          <p:nvPr/>
        </p:nvCxnSpPr>
        <p:spPr>
          <a:xfrm flipH="1">
            <a:off x="6872794" y="2834196"/>
            <a:ext cx="8300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676C05-FA54-41FE-A0AC-994C94C3186F}"/>
              </a:ext>
            </a:extLst>
          </p:cNvPr>
          <p:cNvCxnSpPr/>
          <p:nvPr/>
        </p:nvCxnSpPr>
        <p:spPr>
          <a:xfrm flipH="1">
            <a:off x="6882411" y="3616911"/>
            <a:ext cx="8300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2D54DE-0253-4926-B62C-0D4F5D848CF4}"/>
              </a:ext>
            </a:extLst>
          </p:cNvPr>
          <p:cNvCxnSpPr/>
          <p:nvPr/>
        </p:nvCxnSpPr>
        <p:spPr>
          <a:xfrm flipH="1">
            <a:off x="6882411" y="4506157"/>
            <a:ext cx="8300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2B6FB6-8CFD-4043-A918-4EC96ECF417E}"/>
              </a:ext>
            </a:extLst>
          </p:cNvPr>
          <p:cNvCxnSpPr>
            <a:stCxn id="16" idx="3"/>
            <a:endCxn id="12" idx="1"/>
          </p:cNvCxnSpPr>
          <p:nvPr/>
        </p:nvCxnSpPr>
        <p:spPr>
          <a:xfrm>
            <a:off x="8703083" y="2017450"/>
            <a:ext cx="469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8DAA60-3EAA-4A5C-ACFA-293A626D1344}"/>
              </a:ext>
            </a:extLst>
          </p:cNvPr>
          <p:cNvCxnSpPr/>
          <p:nvPr/>
        </p:nvCxnSpPr>
        <p:spPr>
          <a:xfrm>
            <a:off x="8697160" y="2834196"/>
            <a:ext cx="469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B8AAC3-BF34-4ACC-92D8-E6FA811757E5}"/>
              </a:ext>
            </a:extLst>
          </p:cNvPr>
          <p:cNvCxnSpPr/>
          <p:nvPr/>
        </p:nvCxnSpPr>
        <p:spPr>
          <a:xfrm>
            <a:off x="8708256" y="3630228"/>
            <a:ext cx="469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0E3BD0-A048-4C30-B42D-5BBE7C952D34}"/>
              </a:ext>
            </a:extLst>
          </p:cNvPr>
          <p:cNvCxnSpPr>
            <a:endCxn id="20" idx="1"/>
          </p:cNvCxnSpPr>
          <p:nvPr/>
        </p:nvCxnSpPr>
        <p:spPr>
          <a:xfrm>
            <a:off x="8200010" y="1261738"/>
            <a:ext cx="97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05FF37-4796-4B0A-A9EE-3D92B04225A0}"/>
              </a:ext>
            </a:extLst>
          </p:cNvPr>
          <p:cNvCxnSpPr/>
          <p:nvPr/>
        </p:nvCxnSpPr>
        <p:spPr>
          <a:xfrm>
            <a:off x="8200010" y="1261738"/>
            <a:ext cx="0" cy="45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2782F-B50D-4EB8-A29B-70CCF298B716}"/>
              </a:ext>
            </a:extLst>
          </p:cNvPr>
          <p:cNvCxnSpPr/>
          <p:nvPr/>
        </p:nvCxnSpPr>
        <p:spPr>
          <a:xfrm>
            <a:off x="5495279" y="3147134"/>
            <a:ext cx="646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98ECCA-FA94-414C-87B1-AB203361A80F}"/>
              </a:ext>
            </a:extLst>
          </p:cNvPr>
          <p:cNvCxnSpPr>
            <a:cxnSpLocks/>
          </p:cNvCxnSpPr>
          <p:nvPr/>
        </p:nvCxnSpPr>
        <p:spPr>
          <a:xfrm>
            <a:off x="1491442" y="1817155"/>
            <a:ext cx="28852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1702F3A-5729-4C12-8D60-EE7A722DF9F3}"/>
              </a:ext>
            </a:extLst>
          </p:cNvPr>
          <p:cNvCxnSpPr/>
          <p:nvPr/>
        </p:nvCxnSpPr>
        <p:spPr>
          <a:xfrm>
            <a:off x="1491449" y="1831023"/>
            <a:ext cx="0" cy="28031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F700C8-C1C4-49DB-8AF0-13BDF6F05C2F}"/>
              </a:ext>
            </a:extLst>
          </p:cNvPr>
          <p:cNvCxnSpPr>
            <a:cxnSpLocks/>
          </p:cNvCxnSpPr>
          <p:nvPr/>
        </p:nvCxnSpPr>
        <p:spPr>
          <a:xfrm>
            <a:off x="1506237" y="4602524"/>
            <a:ext cx="28852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74F339-F5AC-4DEB-A0E9-4A75E8F2B024}"/>
              </a:ext>
            </a:extLst>
          </p:cNvPr>
          <p:cNvCxnSpPr/>
          <p:nvPr/>
        </p:nvCxnSpPr>
        <p:spPr>
          <a:xfrm>
            <a:off x="4385563" y="1817155"/>
            <a:ext cx="0" cy="28031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90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m</dc:creator>
  <cp:lastModifiedBy>mithun m</cp:lastModifiedBy>
  <cp:revision>3</cp:revision>
  <dcterms:created xsi:type="dcterms:W3CDTF">2022-01-26T04:25:44Z</dcterms:created>
  <dcterms:modified xsi:type="dcterms:W3CDTF">2022-01-26T04:32:12Z</dcterms:modified>
</cp:coreProperties>
</file>