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5210-5FA7-430E-AB90-F8C98C9B0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CFD48-13E3-4D53-AB89-8240D5538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8A0A8-3467-470C-8BE9-C82CA272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4A3E-119E-41F9-9347-1151F8DB840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5778A-5C3F-4F10-99B6-0C0FD480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E38F-ED15-4623-B20F-0C9E944A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89CE-05C3-4A07-8E41-FB392B647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15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FF92-1B78-469D-9D7B-903DE725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1AE5C-FF79-429C-9B11-3957872FD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ABE73-345B-47E5-BAF7-93252250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4A3E-119E-41F9-9347-1151F8DB840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8AF3F-33F7-4575-898A-B06323D6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803F-6143-4DA7-BF21-3972166C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89CE-05C3-4A07-8E41-FB392B647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867F7-D017-4E95-9EF9-86CE0F867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3DE45-AEBE-43CA-B521-844A00334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D5935-7C83-4F1B-ACD7-4FAF196C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4A3E-119E-41F9-9347-1151F8DB840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5020B-5B6E-4277-B8AC-C638CAE2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777F3-FA4C-4B45-AB90-F3814FF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89CE-05C3-4A07-8E41-FB392B647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1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0BFD-19BC-4170-B7C9-18F18919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D1A8-61BB-4A95-B8CF-2FCF4B2BC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4EEF5-E746-4DB8-BE73-DACDD70B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4A3E-119E-41F9-9347-1151F8DB840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323D-98D2-446F-96BB-58F2F6B5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93154-2E91-4BC5-A68D-533FE290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89CE-05C3-4A07-8E41-FB392B647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A001-12BA-4A6A-8947-8D8DA8B0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328E4-B30C-4914-8071-6CEB64EB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FF7B0-FA1E-439F-9774-B7F6B53E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4A3E-119E-41F9-9347-1151F8DB840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DBC6-8D42-454C-AF13-640D421B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5FF33-34A2-4FE5-960B-9B636142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89CE-05C3-4A07-8E41-FB392B647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38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2A13-4649-4744-AB2E-2E69DDC3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48B4-C01F-43D5-820F-AAD5BA329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51CF4-16D9-41C7-B3A8-3776164C0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BCA53-58AB-44CE-B421-EBA11E58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4A3E-119E-41F9-9347-1151F8DB840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A8360-64C5-4B9E-8DFE-D68876C9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5CC50-B681-42C9-9DA5-9D3636BA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89CE-05C3-4A07-8E41-FB392B647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17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46DA-C15F-41D9-B3A5-B9CE8120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5F3DE-AC01-4194-9808-803760A7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A211A-253F-44EF-903C-94FE24F41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67320-7FDF-4C1A-8086-37B582240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D5F87-04D0-43A5-8A22-5BC3B691D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941F6-F99B-4DFE-87E1-2947E541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4A3E-119E-41F9-9347-1151F8DB840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8B3F9-BF82-4B47-B69E-DBFA3448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A3A26-86FB-4018-A85E-E8357D9B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89CE-05C3-4A07-8E41-FB392B647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69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F5B4-7497-435D-ACD6-B80B472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76DCE-A55F-4FCE-8951-4DA3B52E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4A3E-119E-41F9-9347-1151F8DB840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48486-BFB8-430D-AC6D-4A2B1530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E1327-231E-4A1E-BF71-8E805331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89CE-05C3-4A07-8E41-FB392B647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05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27566-B6D9-42CF-B3C4-2B772249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4A3E-119E-41F9-9347-1151F8DB840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6B80B-2835-4C76-9B0F-17D8F143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CE5E2-3EEC-48D0-8462-DB8B37AB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89CE-05C3-4A07-8E41-FB392B647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0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FAD6-5A76-4487-80CF-B4AA73B7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86B5-3A36-4581-8FE9-787DF27BA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0DBB0-9E5E-4CF7-BC91-005CBC5CC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6940D-9EDD-4DB9-B98C-C678EF2B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4A3E-119E-41F9-9347-1151F8DB840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EEBFD-8B1A-4CB8-B4E0-D463AF22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6C0D0-3FBA-4EBF-8A83-BB045148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89CE-05C3-4A07-8E41-FB392B647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40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6141-82A1-474D-81FA-758E9BE6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5731C-561D-42A3-B9C2-A7C65C43E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69B79-CF2D-48D5-AF34-00222FDE4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8F765-5733-4939-84AF-74185DCB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4A3E-119E-41F9-9347-1151F8DB840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E81BC-B673-4AAC-9F2F-FEFDE41B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9CEA3-2803-4592-A69E-83BBFB97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89CE-05C3-4A07-8E41-FB392B647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54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6F0C8-5806-44E7-AE78-45F7FC98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9FE5B-E661-4F2F-B54F-91C6CE2A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0E28F-6F3A-4D6F-80D4-F489C99E5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64A3E-119E-41F9-9347-1151F8DB8406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898A9-9212-4164-85B4-AA3C0F7EB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0BC5-CF11-447B-9FF8-BCF0D6224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89CE-05C3-4A07-8E41-FB392B647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9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B6DA78-FC0D-4B51-9FB3-B56415E67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97" y="186431"/>
            <a:ext cx="11629748" cy="6542843"/>
          </a:xfrm>
        </p:spPr>
        <p:txBody>
          <a:bodyPr/>
          <a:lstStyle/>
          <a:p>
            <a:pPr algn="l"/>
            <a:r>
              <a:rPr lang="en-GB" dirty="0"/>
              <a:t>																												STATE MACHINE																					                            </a:t>
            </a:r>
            <a:r>
              <a:rPr lang="en-GB" sz="1200" dirty="0"/>
              <a:t>IR = HIGH</a:t>
            </a:r>
            <a:r>
              <a:rPr lang="en-GB" dirty="0"/>
              <a:t>			   </a:t>
            </a:r>
            <a:r>
              <a:rPr lang="en-GB" sz="1200" dirty="0"/>
              <a:t>Display ON																																																						                                                                     Failed																   								</a:t>
            </a:r>
            <a:r>
              <a:rPr lang="en-GB" sz="1200"/>
              <a:t>	                                                   </a:t>
            </a:r>
            <a:r>
              <a:rPr lang="en-GB" sz="1200" dirty="0"/>
              <a:t>RF ID=HIGH             QR Scan = HIGH</a:t>
            </a:r>
          </a:p>
          <a:p>
            <a:pPr algn="l"/>
            <a:r>
              <a:rPr lang="en-GB" sz="1200" dirty="0"/>
              <a:t>                                               Reset</a:t>
            </a:r>
          </a:p>
          <a:p>
            <a:pPr algn="l"/>
            <a:r>
              <a:rPr lang="en-GB" sz="1200" dirty="0"/>
              <a:t>                                            IR = LOW</a:t>
            </a:r>
          </a:p>
          <a:p>
            <a:pPr algn="l"/>
            <a:r>
              <a:rPr lang="en-GB" sz="1200" dirty="0"/>
              <a:t>                                           Display OFF																																																							                                Motor ON</a:t>
            </a:r>
          </a:p>
          <a:p>
            <a:pPr algn="l"/>
            <a:r>
              <a:rPr lang="en-GB" sz="1200" dirty="0"/>
              <a:t>										      Gate open</a:t>
            </a:r>
          </a:p>
          <a:p>
            <a:pPr algn="l"/>
            <a:r>
              <a:rPr lang="en-GB" sz="12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Gate close</a:t>
            </a:r>
          </a:p>
          <a:p>
            <a:pPr algn="l"/>
            <a:r>
              <a:rPr lang="en-GB" sz="1200" dirty="0"/>
              <a:t>										    Motor OFF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C809B-0DC5-4F80-82BC-10C75D73D29D}"/>
              </a:ext>
            </a:extLst>
          </p:cNvPr>
          <p:cNvSpPr/>
          <p:nvPr/>
        </p:nvSpPr>
        <p:spPr>
          <a:xfrm>
            <a:off x="1944210" y="2148396"/>
            <a:ext cx="1251751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IDLE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927D32-087A-4D10-84E6-D5C5E1FAF083}"/>
              </a:ext>
            </a:extLst>
          </p:cNvPr>
          <p:cNvSpPr/>
          <p:nvPr/>
        </p:nvSpPr>
        <p:spPr>
          <a:xfrm>
            <a:off x="1944209" y="4438835"/>
            <a:ext cx="1251751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WARNING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0B6325-4464-47CC-8B56-3FD3614B3C45}"/>
              </a:ext>
            </a:extLst>
          </p:cNvPr>
          <p:cNvSpPr/>
          <p:nvPr/>
        </p:nvSpPr>
        <p:spPr>
          <a:xfrm>
            <a:off x="6474781" y="4438835"/>
            <a:ext cx="1251751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STORE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99DD34-AF67-44C4-8139-6643D1C65974}"/>
              </a:ext>
            </a:extLst>
          </p:cNvPr>
          <p:cNvSpPr/>
          <p:nvPr/>
        </p:nvSpPr>
        <p:spPr>
          <a:xfrm>
            <a:off x="8340571" y="4438835"/>
            <a:ext cx="1251751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RETRIEVE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B37AD6-AFD4-40CE-A8DA-FEFFF42AA66B}"/>
              </a:ext>
            </a:extLst>
          </p:cNvPr>
          <p:cNvSpPr/>
          <p:nvPr/>
        </p:nvSpPr>
        <p:spPr>
          <a:xfrm>
            <a:off x="7440969" y="2148396"/>
            <a:ext cx="1251751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AUTHENTICATION</a:t>
            </a:r>
            <a:endParaRPr lang="en-IN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0AC7D-7AC6-45D4-B5B4-921EDF86DCE4}"/>
              </a:ext>
            </a:extLst>
          </p:cNvPr>
          <p:cNvCxnSpPr/>
          <p:nvPr/>
        </p:nvCxnSpPr>
        <p:spPr>
          <a:xfrm>
            <a:off x="3195960" y="2210540"/>
            <a:ext cx="4245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B37441-FEB7-40C8-BFDE-308568A3BF2F}"/>
              </a:ext>
            </a:extLst>
          </p:cNvPr>
          <p:cNvCxnSpPr/>
          <p:nvPr/>
        </p:nvCxnSpPr>
        <p:spPr>
          <a:xfrm flipH="1">
            <a:off x="3195960" y="2556769"/>
            <a:ext cx="4245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7D7C14-BDAC-471A-9313-233F57C4DB7C}"/>
              </a:ext>
            </a:extLst>
          </p:cNvPr>
          <p:cNvCxnSpPr/>
          <p:nvPr/>
        </p:nvCxnSpPr>
        <p:spPr>
          <a:xfrm flipV="1">
            <a:off x="2570085" y="2689934"/>
            <a:ext cx="0" cy="174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DA451D-6CB9-414A-8206-D3F68598A018}"/>
              </a:ext>
            </a:extLst>
          </p:cNvPr>
          <p:cNvCxnSpPr/>
          <p:nvPr/>
        </p:nvCxnSpPr>
        <p:spPr>
          <a:xfrm>
            <a:off x="7537142" y="2689934"/>
            <a:ext cx="0" cy="174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D84944-FAAB-4E17-A806-37D3F1C84C58}"/>
              </a:ext>
            </a:extLst>
          </p:cNvPr>
          <p:cNvCxnSpPr/>
          <p:nvPr/>
        </p:nvCxnSpPr>
        <p:spPr>
          <a:xfrm>
            <a:off x="8666087" y="2689934"/>
            <a:ext cx="0" cy="174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AF422C-DB9F-463A-8293-6C520FDE653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195960" y="4709604"/>
            <a:ext cx="3278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8D6F08-360D-453C-AC45-1FE1DAA7A0D7}"/>
              </a:ext>
            </a:extLst>
          </p:cNvPr>
          <p:cNvCxnSpPr/>
          <p:nvPr/>
        </p:nvCxnSpPr>
        <p:spPr>
          <a:xfrm>
            <a:off x="2494625" y="5566299"/>
            <a:ext cx="66404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2AA05F-06F0-40F0-9D53-9D17C4DB0AB2}"/>
              </a:ext>
            </a:extLst>
          </p:cNvPr>
          <p:cNvCxnSpPr/>
          <p:nvPr/>
        </p:nvCxnSpPr>
        <p:spPr>
          <a:xfrm flipV="1">
            <a:off x="2494625" y="4980373"/>
            <a:ext cx="0" cy="5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33E57D-9B01-4E2A-8D44-41084C2F3F75}"/>
              </a:ext>
            </a:extLst>
          </p:cNvPr>
          <p:cNvCxnSpPr/>
          <p:nvPr/>
        </p:nvCxnSpPr>
        <p:spPr>
          <a:xfrm flipV="1">
            <a:off x="9135122" y="4980373"/>
            <a:ext cx="0" cy="5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59B2B7-13AD-4162-ADCD-CEDE6F9C0493}"/>
              </a:ext>
            </a:extLst>
          </p:cNvPr>
          <p:cNvCxnSpPr/>
          <p:nvPr/>
        </p:nvCxnSpPr>
        <p:spPr>
          <a:xfrm flipV="1">
            <a:off x="3195960" y="2689934"/>
            <a:ext cx="4245009" cy="1748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17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mithun m</dc:creator>
  <cp:lastModifiedBy>mithun m</cp:lastModifiedBy>
  <cp:revision>1</cp:revision>
  <dcterms:created xsi:type="dcterms:W3CDTF">2022-01-21T05:33:32Z</dcterms:created>
  <dcterms:modified xsi:type="dcterms:W3CDTF">2022-01-21T05:33:32Z</dcterms:modified>
</cp:coreProperties>
</file>