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 thippeswamy" userId="2cd7eded142ca608" providerId="LiveId" clId="{7D28F7A1-A5B7-4507-AF34-4C09B3B07089}"/>
    <pc:docChg chg="custSel modSld">
      <pc:chgData name="harsha thippeswamy" userId="2cd7eded142ca608" providerId="LiveId" clId="{7D28F7A1-A5B7-4507-AF34-4C09B3B07089}" dt="2022-02-15T10:34:38.330" v="489" actId="1076"/>
      <pc:docMkLst>
        <pc:docMk/>
      </pc:docMkLst>
      <pc:sldChg chg="addSp delSp modSp mod">
        <pc:chgData name="harsha thippeswamy" userId="2cd7eded142ca608" providerId="LiveId" clId="{7D28F7A1-A5B7-4507-AF34-4C09B3B07089}" dt="2022-02-15T10:34:38.330" v="489" actId="1076"/>
        <pc:sldMkLst>
          <pc:docMk/>
          <pc:sldMk cId="3842854352" sldId="256"/>
        </pc:sldMkLst>
        <pc:spChg chg="mod">
          <ac:chgData name="harsha thippeswamy" userId="2cd7eded142ca608" providerId="LiveId" clId="{7D28F7A1-A5B7-4507-AF34-4C09B3B07089}" dt="2022-02-15T09:18:02.327" v="127" actId="14100"/>
          <ac:spMkLst>
            <pc:docMk/>
            <pc:sldMk cId="3842854352" sldId="256"/>
            <ac:spMk id="4" creationId="{7C9AECED-98AD-49D0-8B05-5E57A4D545D3}"/>
          </ac:spMkLst>
        </pc:spChg>
        <pc:spChg chg="mod">
          <ac:chgData name="harsha thippeswamy" userId="2cd7eded142ca608" providerId="LiveId" clId="{7D28F7A1-A5B7-4507-AF34-4C09B3B07089}" dt="2022-02-15T09:17:13.599" v="119" actId="123"/>
          <ac:spMkLst>
            <pc:docMk/>
            <pc:sldMk cId="3842854352" sldId="256"/>
            <ac:spMk id="7" creationId="{047B5492-9E27-4367-876E-15C64349BE1C}"/>
          </ac:spMkLst>
        </pc:spChg>
        <pc:spChg chg="mod">
          <ac:chgData name="harsha thippeswamy" userId="2cd7eded142ca608" providerId="LiveId" clId="{7D28F7A1-A5B7-4507-AF34-4C09B3B07089}" dt="2022-02-15T09:49:20.486" v="224" actId="14100"/>
          <ac:spMkLst>
            <pc:docMk/>
            <pc:sldMk cId="3842854352" sldId="256"/>
            <ac:spMk id="8" creationId="{A343710B-79D5-4D72-A719-190302B3581B}"/>
          </ac:spMkLst>
        </pc:spChg>
        <pc:spChg chg="mod">
          <ac:chgData name="harsha thippeswamy" userId="2cd7eded142ca608" providerId="LiveId" clId="{7D28F7A1-A5B7-4507-AF34-4C09B3B07089}" dt="2022-02-15T09:16:59.599" v="115" actId="14100"/>
          <ac:spMkLst>
            <pc:docMk/>
            <pc:sldMk cId="3842854352" sldId="256"/>
            <ac:spMk id="9" creationId="{CAFE87C9-211E-4A12-93AC-4DDEBAB52B0A}"/>
          </ac:spMkLst>
        </pc:spChg>
        <pc:spChg chg="mod">
          <ac:chgData name="harsha thippeswamy" userId="2cd7eded142ca608" providerId="LiveId" clId="{7D28F7A1-A5B7-4507-AF34-4C09B3B07089}" dt="2022-02-15T09:17:10.353" v="118" actId="123"/>
          <ac:spMkLst>
            <pc:docMk/>
            <pc:sldMk cId="3842854352" sldId="256"/>
            <ac:spMk id="12" creationId="{4EC6C8CE-84A3-40FB-A4F9-334FA0BF7EF4}"/>
          </ac:spMkLst>
        </pc:spChg>
        <pc:spChg chg="mod">
          <ac:chgData name="harsha thippeswamy" userId="2cd7eded142ca608" providerId="LiveId" clId="{7D28F7A1-A5B7-4507-AF34-4C09B3B07089}" dt="2022-02-15T09:40:12.805" v="208" actId="14100"/>
          <ac:spMkLst>
            <pc:docMk/>
            <pc:sldMk cId="3842854352" sldId="256"/>
            <ac:spMk id="15" creationId="{AE2F65E8-BC24-45D8-BF14-DC9F456B7897}"/>
          </ac:spMkLst>
        </pc:spChg>
        <pc:spChg chg="mod">
          <ac:chgData name="harsha thippeswamy" userId="2cd7eded142ca608" providerId="LiveId" clId="{7D28F7A1-A5B7-4507-AF34-4C09B3B07089}" dt="2022-02-15T10:25:54.594" v="448" actId="1076"/>
          <ac:spMkLst>
            <pc:docMk/>
            <pc:sldMk cId="3842854352" sldId="256"/>
            <ac:spMk id="18" creationId="{15654660-F414-4DFD-BF18-B77BCD5DDD9A}"/>
          </ac:spMkLst>
        </pc:spChg>
        <pc:spChg chg="mod">
          <ac:chgData name="harsha thippeswamy" userId="2cd7eded142ca608" providerId="LiveId" clId="{7D28F7A1-A5B7-4507-AF34-4C09B3B07089}" dt="2022-02-15T09:54:55.007" v="342" actId="122"/>
          <ac:spMkLst>
            <pc:docMk/>
            <pc:sldMk cId="3842854352" sldId="256"/>
            <ac:spMk id="19" creationId="{7BFC2B46-B970-4887-BEB0-D30742BE9E4A}"/>
          </ac:spMkLst>
        </pc:spChg>
        <pc:spChg chg="mod">
          <ac:chgData name="harsha thippeswamy" userId="2cd7eded142ca608" providerId="LiveId" clId="{7D28F7A1-A5B7-4507-AF34-4C09B3B07089}" dt="2022-02-15T09:41:12.921" v="214" actId="1076"/>
          <ac:spMkLst>
            <pc:docMk/>
            <pc:sldMk cId="3842854352" sldId="256"/>
            <ac:spMk id="22" creationId="{9E2AB50D-901C-4D70-8DAE-6602B9F0191F}"/>
          </ac:spMkLst>
        </pc:spChg>
        <pc:spChg chg="mod">
          <ac:chgData name="harsha thippeswamy" userId="2cd7eded142ca608" providerId="LiveId" clId="{7D28F7A1-A5B7-4507-AF34-4C09B3B07089}" dt="2022-02-15T09:38:15.365" v="190" actId="20577"/>
          <ac:spMkLst>
            <pc:docMk/>
            <pc:sldMk cId="3842854352" sldId="256"/>
            <ac:spMk id="23" creationId="{AF37F30A-F1A2-4440-B04B-4E310A5DC637}"/>
          </ac:spMkLst>
        </pc:spChg>
        <pc:spChg chg="mod">
          <ac:chgData name="harsha thippeswamy" userId="2cd7eded142ca608" providerId="LiveId" clId="{7D28F7A1-A5B7-4507-AF34-4C09B3B07089}" dt="2022-02-15T09:38:05.623" v="182" actId="1076"/>
          <ac:spMkLst>
            <pc:docMk/>
            <pc:sldMk cId="3842854352" sldId="256"/>
            <ac:spMk id="26" creationId="{6CF5133C-FA8C-4B96-B6ED-35490166C5AA}"/>
          </ac:spMkLst>
        </pc:spChg>
        <pc:spChg chg="add mod">
          <ac:chgData name="harsha thippeswamy" userId="2cd7eded142ca608" providerId="LiveId" clId="{7D28F7A1-A5B7-4507-AF34-4C09B3B07089}" dt="2022-02-15T09:50:44.528" v="244" actId="20577"/>
          <ac:spMkLst>
            <pc:docMk/>
            <pc:sldMk cId="3842854352" sldId="256"/>
            <ac:spMk id="79" creationId="{4F6687D1-7BEB-4D68-8A3D-0016BEF5604B}"/>
          </ac:spMkLst>
        </pc:spChg>
        <pc:spChg chg="add mod">
          <ac:chgData name="harsha thippeswamy" userId="2cd7eded142ca608" providerId="LiveId" clId="{7D28F7A1-A5B7-4507-AF34-4C09B3B07089}" dt="2022-02-15T10:33:44.224" v="473" actId="1076"/>
          <ac:spMkLst>
            <pc:docMk/>
            <pc:sldMk cId="3842854352" sldId="256"/>
            <ac:spMk id="80" creationId="{0C0DF1D0-D8FC-4AD9-ADE1-08A359099D45}"/>
          </ac:spMkLst>
        </pc:spChg>
        <pc:spChg chg="add mod">
          <ac:chgData name="harsha thippeswamy" userId="2cd7eded142ca608" providerId="LiveId" clId="{7D28F7A1-A5B7-4507-AF34-4C09B3B07089}" dt="2022-02-15T09:55:15.432" v="343" actId="1076"/>
          <ac:spMkLst>
            <pc:docMk/>
            <pc:sldMk cId="3842854352" sldId="256"/>
            <ac:spMk id="81" creationId="{AAF75426-F530-449D-BC15-53DF0DD6E55D}"/>
          </ac:spMkLst>
        </pc:spChg>
        <pc:spChg chg="add mod">
          <ac:chgData name="harsha thippeswamy" userId="2cd7eded142ca608" providerId="LiveId" clId="{7D28F7A1-A5B7-4507-AF34-4C09B3B07089}" dt="2022-02-15T09:55:53.655" v="370" actId="20577"/>
          <ac:spMkLst>
            <pc:docMk/>
            <pc:sldMk cId="3842854352" sldId="256"/>
            <ac:spMk id="82" creationId="{AE49CBCF-7718-4D8F-810C-7A0202AEB64B}"/>
          </ac:spMkLst>
        </pc:spChg>
        <pc:spChg chg="add mod">
          <ac:chgData name="harsha thippeswamy" userId="2cd7eded142ca608" providerId="LiveId" clId="{7D28F7A1-A5B7-4507-AF34-4C09B3B07089}" dt="2022-02-15T10:16:36.214" v="420" actId="1076"/>
          <ac:spMkLst>
            <pc:docMk/>
            <pc:sldMk cId="3842854352" sldId="256"/>
            <ac:spMk id="83" creationId="{282D245D-DEC8-412E-B974-6ECCDA8ABDF4}"/>
          </ac:spMkLst>
        </pc:spChg>
        <pc:spChg chg="add mod">
          <ac:chgData name="harsha thippeswamy" userId="2cd7eded142ca608" providerId="LiveId" clId="{7D28F7A1-A5B7-4507-AF34-4C09B3B07089}" dt="2022-02-15T10:25:31.469" v="443" actId="14100"/>
          <ac:spMkLst>
            <pc:docMk/>
            <pc:sldMk cId="3842854352" sldId="256"/>
            <ac:spMk id="84" creationId="{F3660947-B927-4221-BAA3-FF0388DE1D2A}"/>
          </ac:spMkLst>
        </pc:spChg>
        <pc:spChg chg="add mod">
          <ac:chgData name="harsha thippeswamy" userId="2cd7eded142ca608" providerId="LiveId" clId="{7D28F7A1-A5B7-4507-AF34-4C09B3B07089}" dt="2022-02-15T10:32:45.658" v="471" actId="1076"/>
          <ac:spMkLst>
            <pc:docMk/>
            <pc:sldMk cId="3842854352" sldId="256"/>
            <ac:spMk id="85" creationId="{0758922B-5B30-405B-9109-59190A67CC7E}"/>
          </ac:spMkLst>
        </pc:spChg>
        <pc:spChg chg="add mod">
          <ac:chgData name="harsha thippeswamy" userId="2cd7eded142ca608" providerId="LiveId" clId="{7D28F7A1-A5B7-4507-AF34-4C09B3B07089}" dt="2022-02-15T10:34:38.330" v="489" actId="1076"/>
          <ac:spMkLst>
            <pc:docMk/>
            <pc:sldMk cId="3842854352" sldId="256"/>
            <ac:spMk id="86" creationId="{96C366E0-3667-4C65-B5AC-A364A59C0124}"/>
          </ac:spMkLst>
        </pc:spChg>
        <pc:cxnChg chg="add mod">
          <ac:chgData name="harsha thippeswamy" userId="2cd7eded142ca608" providerId="LiveId" clId="{7D28F7A1-A5B7-4507-AF34-4C09B3B07089}" dt="2022-02-15T09:18:43.516" v="130" actId="13822"/>
          <ac:cxnSpMkLst>
            <pc:docMk/>
            <pc:sldMk cId="3842854352" sldId="256"/>
            <ac:cxnSpMk id="3" creationId="{6839DECA-F458-4532-9C19-DD3CC181A16E}"/>
          </ac:cxnSpMkLst>
        </pc:cxnChg>
        <pc:cxnChg chg="del">
          <ac:chgData name="harsha thippeswamy" userId="2cd7eded142ca608" providerId="LiveId" clId="{7D28F7A1-A5B7-4507-AF34-4C09B3B07089}" dt="2022-02-15T09:18:13.539" v="128" actId="478"/>
          <ac:cxnSpMkLst>
            <pc:docMk/>
            <pc:sldMk cId="3842854352" sldId="256"/>
            <ac:cxnSpMk id="6" creationId="{F4D51EA2-F76D-4F40-AA7C-9A339A57A164}"/>
          </ac:cxnSpMkLst>
        </pc:cxnChg>
        <pc:cxnChg chg="add mod">
          <ac:chgData name="harsha thippeswamy" userId="2cd7eded142ca608" providerId="LiveId" clId="{7D28F7A1-A5B7-4507-AF34-4C09B3B07089}" dt="2022-02-15T09:19:27.473" v="133" actId="1076"/>
          <ac:cxnSpMkLst>
            <pc:docMk/>
            <pc:sldMk cId="3842854352" sldId="256"/>
            <ac:cxnSpMk id="10" creationId="{88C1D828-2C2F-48BE-BCF0-B4AAE3A64E33}"/>
          </ac:cxnSpMkLst>
        </pc:cxnChg>
        <pc:cxnChg chg="del">
          <ac:chgData name="harsha thippeswamy" userId="2cd7eded142ca608" providerId="LiveId" clId="{7D28F7A1-A5B7-4507-AF34-4C09B3B07089}" dt="2022-02-15T09:17:02.958" v="116" actId="478"/>
          <ac:cxnSpMkLst>
            <pc:docMk/>
            <pc:sldMk cId="3842854352" sldId="256"/>
            <ac:cxnSpMk id="11" creationId="{EF7FD0AE-9706-4BB0-BC01-E2BF4DC4A6CC}"/>
          </ac:cxnSpMkLst>
        </pc:cxnChg>
        <pc:cxnChg chg="add del mod">
          <ac:chgData name="harsha thippeswamy" userId="2cd7eded142ca608" providerId="LiveId" clId="{7D28F7A1-A5B7-4507-AF34-4C09B3B07089}" dt="2022-02-15T09:36:19.880" v="169" actId="478"/>
          <ac:cxnSpMkLst>
            <pc:docMk/>
            <pc:sldMk cId="3842854352" sldId="256"/>
            <ac:cxnSpMk id="14" creationId="{FCCD6FC3-5E84-4EA4-BED5-084CF0E49B19}"/>
          </ac:cxnSpMkLst>
        </pc:cxnChg>
        <pc:cxnChg chg="del">
          <ac:chgData name="harsha thippeswamy" userId="2cd7eded142ca608" providerId="LiveId" clId="{7D28F7A1-A5B7-4507-AF34-4C09B3B07089}" dt="2022-02-15T09:40:24.035" v="209" actId="478"/>
          <ac:cxnSpMkLst>
            <pc:docMk/>
            <pc:sldMk cId="3842854352" sldId="256"/>
            <ac:cxnSpMk id="17" creationId="{FA9F6F1B-9C3C-40BF-9056-472F262401A1}"/>
          </ac:cxnSpMkLst>
        </pc:cxnChg>
        <pc:cxnChg chg="add del">
          <ac:chgData name="harsha thippeswamy" userId="2cd7eded142ca608" providerId="LiveId" clId="{7D28F7A1-A5B7-4507-AF34-4C09B3B07089}" dt="2022-02-15T09:23:25.183" v="142" actId="478"/>
          <ac:cxnSpMkLst>
            <pc:docMk/>
            <pc:sldMk cId="3842854352" sldId="256"/>
            <ac:cxnSpMk id="20" creationId="{1D558432-3B46-4600-A96F-A838B9B89911}"/>
          </ac:cxnSpMkLst>
        </pc:cxnChg>
        <pc:cxnChg chg="mod">
          <ac:chgData name="harsha thippeswamy" userId="2cd7eded142ca608" providerId="LiveId" clId="{7D28F7A1-A5B7-4507-AF34-4C09B3B07089}" dt="2022-02-15T09:48:09.883" v="219" actId="1076"/>
          <ac:cxnSpMkLst>
            <pc:docMk/>
            <pc:sldMk cId="3842854352" sldId="256"/>
            <ac:cxnSpMk id="21" creationId="{9BE480A4-D4A6-433C-B920-1D0048404317}"/>
          </ac:cxnSpMkLst>
        </pc:cxnChg>
        <pc:cxnChg chg="del mod">
          <ac:chgData name="harsha thippeswamy" userId="2cd7eded142ca608" providerId="LiveId" clId="{7D28F7A1-A5B7-4507-AF34-4C09B3B07089}" dt="2022-02-15T09:37:24.395" v="177" actId="478"/>
          <ac:cxnSpMkLst>
            <pc:docMk/>
            <pc:sldMk cId="3842854352" sldId="256"/>
            <ac:cxnSpMk id="25" creationId="{037952F0-E902-470C-8C80-754048B8D21A}"/>
          </ac:cxnSpMkLst>
        </pc:cxnChg>
        <pc:cxnChg chg="add mod">
          <ac:chgData name="harsha thippeswamy" userId="2cd7eded142ca608" providerId="LiveId" clId="{7D28F7A1-A5B7-4507-AF34-4C09B3B07089}" dt="2022-02-15T09:28:47.793" v="149" actId="13822"/>
          <ac:cxnSpMkLst>
            <pc:docMk/>
            <pc:sldMk cId="3842854352" sldId="256"/>
            <ac:cxnSpMk id="27" creationId="{EEA64AB9-D6CD-4FDE-B140-2BC2EFD42CEF}"/>
          </ac:cxnSpMkLst>
        </pc:cxnChg>
        <pc:cxnChg chg="add del mod">
          <ac:chgData name="harsha thippeswamy" userId="2cd7eded142ca608" providerId="LiveId" clId="{7D28F7A1-A5B7-4507-AF34-4C09B3B07089}" dt="2022-02-15T09:28:43.638" v="148" actId="478"/>
          <ac:cxnSpMkLst>
            <pc:docMk/>
            <pc:sldMk cId="3842854352" sldId="256"/>
            <ac:cxnSpMk id="29" creationId="{83495B8F-F117-45E3-89A5-125083D13ED6}"/>
          </ac:cxnSpMkLst>
        </pc:cxnChg>
        <pc:cxnChg chg="add del">
          <ac:chgData name="harsha thippeswamy" userId="2cd7eded142ca608" providerId="LiveId" clId="{7D28F7A1-A5B7-4507-AF34-4C09B3B07089}" dt="2022-02-15T09:29:17.251" v="151" actId="478"/>
          <ac:cxnSpMkLst>
            <pc:docMk/>
            <pc:sldMk cId="3842854352" sldId="256"/>
            <ac:cxnSpMk id="31" creationId="{6E8257F4-80CE-4A38-A4B4-20E30DC936B7}"/>
          </ac:cxnSpMkLst>
        </pc:cxnChg>
        <pc:cxnChg chg="add del mod">
          <ac:chgData name="harsha thippeswamy" userId="2cd7eded142ca608" providerId="LiveId" clId="{7D28F7A1-A5B7-4507-AF34-4C09B3B07089}" dt="2022-02-15T09:29:39.057" v="153" actId="478"/>
          <ac:cxnSpMkLst>
            <pc:docMk/>
            <pc:sldMk cId="3842854352" sldId="256"/>
            <ac:cxnSpMk id="33" creationId="{BADC0E88-0572-4D05-98F5-6A6C192507F3}"/>
          </ac:cxnSpMkLst>
        </pc:cxnChg>
        <pc:cxnChg chg="add del">
          <ac:chgData name="harsha thippeswamy" userId="2cd7eded142ca608" providerId="LiveId" clId="{7D28F7A1-A5B7-4507-AF34-4C09B3B07089}" dt="2022-02-15T09:30:17.352" v="155" actId="478"/>
          <ac:cxnSpMkLst>
            <pc:docMk/>
            <pc:sldMk cId="3842854352" sldId="256"/>
            <ac:cxnSpMk id="35" creationId="{C2D50B5F-7741-4958-B98A-C511DB25467F}"/>
          </ac:cxnSpMkLst>
        </pc:cxnChg>
        <pc:cxnChg chg="add del mod">
          <ac:chgData name="harsha thippeswamy" userId="2cd7eded142ca608" providerId="LiveId" clId="{7D28F7A1-A5B7-4507-AF34-4C09B3B07089}" dt="2022-02-15T09:31:11.065" v="158" actId="478"/>
          <ac:cxnSpMkLst>
            <pc:docMk/>
            <pc:sldMk cId="3842854352" sldId="256"/>
            <ac:cxnSpMk id="37" creationId="{7BAB1677-30B8-431F-8C81-4A99DB4B0E77}"/>
          </ac:cxnSpMkLst>
        </pc:cxnChg>
        <pc:cxnChg chg="add del mod">
          <ac:chgData name="harsha thippeswamy" userId="2cd7eded142ca608" providerId="LiveId" clId="{7D28F7A1-A5B7-4507-AF34-4C09B3B07089}" dt="2022-02-15T09:34:24.812" v="161" actId="478"/>
          <ac:cxnSpMkLst>
            <pc:docMk/>
            <pc:sldMk cId="3842854352" sldId="256"/>
            <ac:cxnSpMk id="39" creationId="{A5BBBCB4-86B0-4E5D-BA3F-E3886CB39717}"/>
          </ac:cxnSpMkLst>
        </pc:cxnChg>
        <pc:cxnChg chg="add mod">
          <ac:chgData name="harsha thippeswamy" userId="2cd7eded142ca608" providerId="LiveId" clId="{7D28F7A1-A5B7-4507-AF34-4C09B3B07089}" dt="2022-02-15T09:34:44.015" v="163" actId="13822"/>
          <ac:cxnSpMkLst>
            <pc:docMk/>
            <pc:sldMk cId="3842854352" sldId="256"/>
            <ac:cxnSpMk id="41" creationId="{45FF06CB-DB85-480F-8350-E564F248FEBF}"/>
          </ac:cxnSpMkLst>
        </pc:cxnChg>
        <pc:cxnChg chg="add del mod">
          <ac:chgData name="harsha thippeswamy" userId="2cd7eded142ca608" providerId="LiveId" clId="{7D28F7A1-A5B7-4507-AF34-4C09B3B07089}" dt="2022-02-15T09:35:53.799" v="166" actId="478"/>
          <ac:cxnSpMkLst>
            <pc:docMk/>
            <pc:sldMk cId="3842854352" sldId="256"/>
            <ac:cxnSpMk id="43" creationId="{8799513B-85A9-4D62-816D-884F3F642D10}"/>
          </ac:cxnSpMkLst>
        </pc:cxnChg>
        <pc:cxnChg chg="add mod">
          <ac:chgData name="harsha thippeswamy" userId="2cd7eded142ca608" providerId="LiveId" clId="{7D28F7A1-A5B7-4507-AF34-4C09B3B07089}" dt="2022-02-15T09:36:11.845" v="168" actId="13822"/>
          <ac:cxnSpMkLst>
            <pc:docMk/>
            <pc:sldMk cId="3842854352" sldId="256"/>
            <ac:cxnSpMk id="45" creationId="{47C3E22A-7AA1-4546-99F2-F6C85DE34F55}"/>
          </ac:cxnSpMkLst>
        </pc:cxnChg>
        <pc:cxnChg chg="add del mod">
          <ac:chgData name="harsha thippeswamy" userId="2cd7eded142ca608" providerId="LiveId" clId="{7D28F7A1-A5B7-4507-AF34-4C09B3B07089}" dt="2022-02-15T09:49:01.885" v="222" actId="478"/>
          <ac:cxnSpMkLst>
            <pc:docMk/>
            <pc:sldMk cId="3842854352" sldId="256"/>
            <ac:cxnSpMk id="47" creationId="{97040D8D-57E9-4E05-A065-993B722725CB}"/>
          </ac:cxnSpMkLst>
        </pc:cxnChg>
        <pc:cxnChg chg="add mod">
          <ac:chgData name="harsha thippeswamy" userId="2cd7eded142ca608" providerId="LiveId" clId="{7D28F7A1-A5B7-4507-AF34-4C09B3B07089}" dt="2022-02-15T09:38:24.571" v="192" actId="13822"/>
          <ac:cxnSpMkLst>
            <pc:docMk/>
            <pc:sldMk cId="3842854352" sldId="256"/>
            <ac:cxnSpMk id="49" creationId="{37F437CC-3DEE-4307-85EB-B01D831098A6}"/>
          </ac:cxnSpMkLst>
        </pc:cxnChg>
        <pc:cxnChg chg="add del">
          <ac:chgData name="harsha thippeswamy" userId="2cd7eded142ca608" providerId="LiveId" clId="{7D28F7A1-A5B7-4507-AF34-4C09B3B07089}" dt="2022-02-15T09:37:58.029" v="181" actId="478"/>
          <ac:cxnSpMkLst>
            <pc:docMk/>
            <pc:sldMk cId="3842854352" sldId="256"/>
            <ac:cxnSpMk id="53" creationId="{3A37BA41-4CC2-418F-BAFE-F9BC0354B969}"/>
          </ac:cxnSpMkLst>
        </pc:cxnChg>
        <pc:cxnChg chg="add mod">
          <ac:chgData name="harsha thippeswamy" userId="2cd7eded142ca608" providerId="LiveId" clId="{7D28F7A1-A5B7-4507-AF34-4C09B3B07089}" dt="2022-02-15T09:38:39.625" v="194" actId="13822"/>
          <ac:cxnSpMkLst>
            <pc:docMk/>
            <pc:sldMk cId="3842854352" sldId="256"/>
            <ac:cxnSpMk id="57" creationId="{A57F0CA6-2CC7-40C2-B1B6-09C61D5C5EE4}"/>
          </ac:cxnSpMkLst>
        </pc:cxnChg>
        <pc:cxnChg chg="add del mod">
          <ac:chgData name="harsha thippeswamy" userId="2cd7eded142ca608" providerId="LiveId" clId="{7D28F7A1-A5B7-4507-AF34-4C09B3B07089}" dt="2022-02-15T09:39:08.281" v="198" actId="478"/>
          <ac:cxnSpMkLst>
            <pc:docMk/>
            <pc:sldMk cId="3842854352" sldId="256"/>
            <ac:cxnSpMk id="59" creationId="{D611E38D-A6AB-48D5-8A9E-03A875D6DA86}"/>
          </ac:cxnSpMkLst>
        </pc:cxnChg>
        <pc:cxnChg chg="add mod">
          <ac:chgData name="harsha thippeswamy" userId="2cd7eded142ca608" providerId="LiveId" clId="{7D28F7A1-A5B7-4507-AF34-4C09B3B07089}" dt="2022-02-15T09:39:22.761" v="200" actId="13822"/>
          <ac:cxnSpMkLst>
            <pc:docMk/>
            <pc:sldMk cId="3842854352" sldId="256"/>
            <ac:cxnSpMk id="61" creationId="{5AFDFE75-F534-4F24-A774-9F8CD22C7140}"/>
          </ac:cxnSpMkLst>
        </pc:cxnChg>
        <pc:cxnChg chg="add del mod">
          <ac:chgData name="harsha thippeswamy" userId="2cd7eded142ca608" providerId="LiveId" clId="{7D28F7A1-A5B7-4507-AF34-4C09B3B07089}" dt="2022-02-15T09:39:36.769" v="202" actId="478"/>
          <ac:cxnSpMkLst>
            <pc:docMk/>
            <pc:sldMk cId="3842854352" sldId="256"/>
            <ac:cxnSpMk id="63" creationId="{462FA064-DC21-4B24-9B35-828C9B984799}"/>
          </ac:cxnSpMkLst>
        </pc:cxnChg>
        <pc:cxnChg chg="add mod">
          <ac:chgData name="harsha thippeswamy" userId="2cd7eded142ca608" providerId="LiveId" clId="{7D28F7A1-A5B7-4507-AF34-4C09B3B07089}" dt="2022-02-15T09:40:12.805" v="208" actId="14100"/>
          <ac:cxnSpMkLst>
            <pc:docMk/>
            <pc:sldMk cId="3842854352" sldId="256"/>
            <ac:cxnSpMk id="65" creationId="{0E5B6AEF-14DD-416E-9A04-3C4EC43D9D83}"/>
          </ac:cxnSpMkLst>
        </pc:cxnChg>
        <pc:cxnChg chg="add mod">
          <ac:chgData name="harsha thippeswamy" userId="2cd7eded142ca608" providerId="LiveId" clId="{7D28F7A1-A5B7-4507-AF34-4C09B3B07089}" dt="2022-02-15T09:40:34.136" v="211" actId="13822"/>
          <ac:cxnSpMkLst>
            <pc:docMk/>
            <pc:sldMk cId="3842854352" sldId="256"/>
            <ac:cxnSpMk id="70" creationId="{996E554C-0FD6-48D9-8642-7577D4AB47C3}"/>
          </ac:cxnSpMkLst>
        </pc:cxnChg>
        <pc:cxnChg chg="add del mod">
          <ac:chgData name="harsha thippeswamy" userId="2cd7eded142ca608" providerId="LiveId" clId="{7D28F7A1-A5B7-4507-AF34-4C09B3B07089}" dt="2022-02-15T09:49:49.243" v="227" actId="478"/>
          <ac:cxnSpMkLst>
            <pc:docMk/>
            <pc:sldMk cId="3842854352" sldId="256"/>
            <ac:cxnSpMk id="72" creationId="{C8D81C3B-9EDD-4037-8423-F022ED651550}"/>
          </ac:cxnSpMkLst>
        </pc:cxnChg>
        <pc:cxnChg chg="add mod">
          <ac:chgData name="harsha thippeswamy" userId="2cd7eded142ca608" providerId="LiveId" clId="{7D28F7A1-A5B7-4507-AF34-4C09B3B07089}" dt="2022-02-15T09:49:05.538" v="223" actId="13822"/>
          <ac:cxnSpMkLst>
            <pc:docMk/>
            <pc:sldMk cId="3842854352" sldId="256"/>
            <ac:cxnSpMk id="74" creationId="{2CC9C8CE-CE22-4698-AFAA-8F7B85B24AD4}"/>
          </ac:cxnSpMkLst>
        </pc:cxnChg>
        <pc:cxnChg chg="add mod">
          <ac:chgData name="harsha thippeswamy" userId="2cd7eded142ca608" providerId="LiveId" clId="{7D28F7A1-A5B7-4507-AF34-4C09B3B07089}" dt="2022-02-15T09:49:46.802" v="226" actId="13822"/>
          <ac:cxnSpMkLst>
            <pc:docMk/>
            <pc:sldMk cId="3842854352" sldId="256"/>
            <ac:cxnSpMk id="76" creationId="{AA0E9BA1-EA10-4804-8977-143EE4B84792}"/>
          </ac:cxnSpMkLst>
        </pc:cxnChg>
        <pc:cxnChg chg="add mod">
          <ac:chgData name="harsha thippeswamy" userId="2cd7eded142ca608" providerId="LiveId" clId="{7D28F7A1-A5B7-4507-AF34-4C09B3B07089}" dt="2022-02-15T09:50:08.398" v="229" actId="13822"/>
          <ac:cxnSpMkLst>
            <pc:docMk/>
            <pc:sldMk cId="3842854352" sldId="256"/>
            <ac:cxnSpMk id="78" creationId="{AFB26476-CBD3-46E1-AF55-BE0E8C63428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DCE8-F88D-452A-B1DD-D2D43549E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0D367-F106-4D4D-9571-9888A3A7D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DBCA0-4B80-4B8A-B0B7-36BBD2DB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C8D-9D89-45C6-ADAD-EFF7382D7433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D8106-577C-4736-8CC7-90085F38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1DB9B-2B8E-466E-9B6A-A2A6884B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7243-F114-415D-9C52-9E589B1F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62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5DBF-2B38-4940-91CE-8F684B8D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F92D0-2809-49B1-A65D-F517EBE38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6B70E-B51B-4540-89E7-9F78BCD2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C8D-9D89-45C6-ADAD-EFF7382D7433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40BA5-1BE3-4DFF-AA17-94FDE249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C60CF-0E88-418D-90F9-668F70D1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7243-F114-415D-9C52-9E589B1F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55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D12E1-85A2-4808-8D82-C3FD8E8A2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975EE-5F07-4E3D-A835-77B42DA55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2A96D-AF81-4BEE-BC69-F941CC49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C8D-9D89-45C6-ADAD-EFF7382D7433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D564-DD24-4B67-861D-B07CC4B8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7860D-2B03-4E85-948C-DF91A849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7243-F114-415D-9C52-9E589B1F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74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30BE-4A6B-407B-BF88-CFADED83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7C8FC-9353-46EA-9D70-6976E0B0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FA33-73A1-4E64-AAFC-BFA6B15D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C8D-9D89-45C6-ADAD-EFF7382D7433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BF15D-F084-446D-8285-0B65E735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AAC9D-374A-412B-891C-3C284617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7243-F114-415D-9C52-9E589B1F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66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539C-4E40-4F69-9976-33B16034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2662-9804-4EB5-95AE-4D4EA237E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54D69-4968-41A4-BD7B-0E74CC47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C8D-9D89-45C6-ADAD-EFF7382D7433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7A1F-EED2-4663-B2DB-A0204B7B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CCC6D-2F00-4172-AFCA-A16E121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7243-F114-415D-9C52-9E589B1F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1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A474-61A0-40C0-864D-2E90E6FF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2B2D-E029-4683-A1C1-E3468AC54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9E5E2-1FAA-42DA-9BCF-88095840A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6B550-7024-40F8-9A72-52019588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C8D-9D89-45C6-ADAD-EFF7382D7433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19B2F-8769-4A91-BAE5-ABD3D0BD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696D8-07CE-4C65-A10A-F8EBECA2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7243-F114-415D-9C52-9E589B1F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8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00AF-ED22-4C71-94BB-8E7B6CCA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8BC24-08BA-4A3C-96A1-6C5E67B74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6FCD9-3A83-4D8B-A166-EF97ED67E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B5158-1987-477D-B119-113E0D01E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BFAF4-A15D-4E6F-A2C9-2681C0BA2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91A01-6B54-41AD-A024-138E50AB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C8D-9D89-45C6-ADAD-EFF7382D7433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4CB80-DE1A-4641-845E-35DE7586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2F081-4B8F-433D-BEEE-AB966044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7243-F114-415D-9C52-9E589B1F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03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55D4-2E97-4839-9D90-9B11B675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09F2D-FE96-4E2F-B668-DC3FD17F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C8D-9D89-45C6-ADAD-EFF7382D7433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A605E-04C7-4768-8C98-621A6253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8FF1C-540E-4ED3-81DD-743FB37C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7243-F114-415D-9C52-9E589B1F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90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57ECC-A659-40F1-B49D-50470717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C8D-9D89-45C6-ADAD-EFF7382D7433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C42BD-8986-41DF-8646-2153AD54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4BA98-042E-452E-AF6D-ABEC0955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7243-F114-415D-9C52-9E589B1F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83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0A84-EB42-4062-B62E-F48F0C6B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89A0-01BA-47D2-AC40-2F1400B40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CC1FC-C296-4C09-8D7D-F767030C3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531A3-B53E-4681-BF77-18795FA9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C8D-9D89-45C6-ADAD-EFF7382D7433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B010C-7298-4D5C-8C67-BDB7823A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19C4D-0B91-442D-BC22-2C3F5670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7243-F114-415D-9C52-9E589B1F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24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7317-3239-410E-A464-781100E6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C4D0C-4A83-442C-A86D-91627D51A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4F29C-1435-4990-922C-6553933D1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52B45-7D7A-49FD-BE5F-97BA339F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C8D-9D89-45C6-ADAD-EFF7382D7433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6D832-1677-4D16-BAF7-ED337375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D6085-9AF4-4E40-A62C-340FBBE6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7243-F114-415D-9C52-9E589B1F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7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CC9AA-72B6-4907-99DD-7567A9B5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0D6FE-5439-411B-8763-D7FE8E8F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C024E-FE7B-4DAC-AEA6-96EAAB8B0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CFC8D-9D89-45C6-ADAD-EFF7382D7433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E0D99-D0F1-4412-BFFE-51055CAD7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89045-5807-4349-A1CC-A49579CA9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07243-F114-415D-9C52-9E589B1F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9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9AECED-98AD-49D0-8B05-5E57A4D545D3}"/>
              </a:ext>
            </a:extLst>
          </p:cNvPr>
          <p:cNvSpPr/>
          <p:nvPr/>
        </p:nvSpPr>
        <p:spPr>
          <a:xfrm>
            <a:off x="766354" y="548639"/>
            <a:ext cx="2246812" cy="1584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B5492-9E27-4367-876E-15C64349BE1C}"/>
              </a:ext>
            </a:extLst>
          </p:cNvPr>
          <p:cNvSpPr txBox="1"/>
          <p:nvPr/>
        </p:nvSpPr>
        <p:spPr>
          <a:xfrm>
            <a:off x="1232263" y="625232"/>
            <a:ext cx="131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IDLE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3710B-79D5-4D72-A719-190302B3581B}"/>
              </a:ext>
            </a:extLst>
          </p:cNvPr>
          <p:cNvSpPr txBox="1"/>
          <p:nvPr/>
        </p:nvSpPr>
        <p:spPr>
          <a:xfrm>
            <a:off x="709748" y="1200725"/>
            <a:ext cx="23121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MICROCONTROLLER: SLEEP MODE</a:t>
            </a:r>
          </a:p>
          <a:p>
            <a:r>
              <a:rPr lang="en-IN" sz="1200" dirty="0"/>
              <a:t>PROXIMITY SENSOR:POWER ON</a:t>
            </a:r>
            <a:r>
              <a:rPr lang="en-IN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E87C9-211E-4A12-93AC-4DDEBAB52B0A}"/>
              </a:ext>
            </a:extLst>
          </p:cNvPr>
          <p:cNvSpPr/>
          <p:nvPr/>
        </p:nvSpPr>
        <p:spPr>
          <a:xfrm>
            <a:off x="7968344" y="548640"/>
            <a:ext cx="2351314" cy="1584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MICROCONTROLLER:ACTIVE STATE</a:t>
            </a:r>
          </a:p>
          <a:p>
            <a:pPr algn="ctr"/>
            <a:endParaRPr lang="en-IN" sz="1200" dirty="0"/>
          </a:p>
          <a:p>
            <a:pPr algn="ctr"/>
            <a:r>
              <a:rPr lang="en-IN" sz="1200" dirty="0"/>
              <a:t>WAITS FOR THE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C6C8CE-84A3-40FB-A4F9-334FA0BF7EF4}"/>
              </a:ext>
            </a:extLst>
          </p:cNvPr>
          <p:cNvSpPr txBox="1"/>
          <p:nvPr/>
        </p:nvSpPr>
        <p:spPr>
          <a:xfrm>
            <a:off x="8325394" y="564272"/>
            <a:ext cx="1706880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ACTIVE STATE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2F65E8-BC24-45D8-BF14-DC9F456B7897}"/>
              </a:ext>
            </a:extLst>
          </p:cNvPr>
          <p:cNvSpPr/>
          <p:nvPr/>
        </p:nvSpPr>
        <p:spPr>
          <a:xfrm>
            <a:off x="9048207" y="4032069"/>
            <a:ext cx="1288870" cy="1645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Payment collection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654660-F414-4DFD-BF18-B77BCD5DDD9A}"/>
              </a:ext>
            </a:extLst>
          </p:cNvPr>
          <p:cNvSpPr txBox="1"/>
          <p:nvPr/>
        </p:nvSpPr>
        <p:spPr>
          <a:xfrm>
            <a:off x="9126582" y="4055884"/>
            <a:ext cx="119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RETRIEVAL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FC2B46-B970-4887-BEB0-D30742BE9E4A}"/>
              </a:ext>
            </a:extLst>
          </p:cNvPr>
          <p:cNvSpPr/>
          <p:nvPr/>
        </p:nvSpPr>
        <p:spPr>
          <a:xfrm>
            <a:off x="7559042" y="4032069"/>
            <a:ext cx="1393371" cy="1645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Gate =open</a:t>
            </a:r>
          </a:p>
          <a:p>
            <a:pPr algn="ctr"/>
            <a:r>
              <a:rPr lang="en-US" dirty="0"/>
              <a:t>Motor=ON</a:t>
            </a:r>
          </a:p>
          <a:p>
            <a:pPr algn="ctr"/>
            <a:r>
              <a:rPr lang="en-US" dirty="0"/>
              <a:t>Gate=closed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E480A4-D4A6-433C-B920-1D0048404317}"/>
              </a:ext>
            </a:extLst>
          </p:cNvPr>
          <p:cNvCxnSpPr/>
          <p:nvPr/>
        </p:nvCxnSpPr>
        <p:spPr>
          <a:xfrm>
            <a:off x="7559041" y="4495407"/>
            <a:ext cx="1393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2AB50D-901C-4D70-8DAE-6602B9F0191F}"/>
              </a:ext>
            </a:extLst>
          </p:cNvPr>
          <p:cNvSpPr txBox="1"/>
          <p:nvPr/>
        </p:nvSpPr>
        <p:spPr>
          <a:xfrm>
            <a:off x="7811588" y="4055884"/>
            <a:ext cx="836021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37F30A-F1A2-4440-B04B-4E310A5DC637}"/>
              </a:ext>
            </a:extLst>
          </p:cNvPr>
          <p:cNvSpPr/>
          <p:nvPr/>
        </p:nvSpPr>
        <p:spPr>
          <a:xfrm>
            <a:off x="766355" y="4093030"/>
            <a:ext cx="2246812" cy="1584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Buzzer Activation</a:t>
            </a:r>
          </a:p>
          <a:p>
            <a:pPr algn="ctr"/>
            <a:r>
              <a:rPr lang="en-US" dirty="0"/>
              <a:t>stay for few sec and returns to idle state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F5133C-FA8C-4B96-B6ED-35490166C5AA}"/>
              </a:ext>
            </a:extLst>
          </p:cNvPr>
          <p:cNvSpPr txBox="1"/>
          <p:nvPr/>
        </p:nvSpPr>
        <p:spPr>
          <a:xfrm>
            <a:off x="1014550" y="4126075"/>
            <a:ext cx="179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WARNING STATE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39DECA-F458-4532-9C19-DD3CC181A16E}"/>
              </a:ext>
            </a:extLst>
          </p:cNvPr>
          <p:cNvCxnSpPr/>
          <p:nvPr/>
        </p:nvCxnSpPr>
        <p:spPr>
          <a:xfrm>
            <a:off x="766354" y="994564"/>
            <a:ext cx="2246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C1D828-2C2F-48BE-BCF0-B4AAE3A64E33}"/>
              </a:ext>
            </a:extLst>
          </p:cNvPr>
          <p:cNvCxnSpPr/>
          <p:nvPr/>
        </p:nvCxnSpPr>
        <p:spPr>
          <a:xfrm>
            <a:off x="7968344" y="970215"/>
            <a:ext cx="2368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A64AB9-D6CD-4FDE-B140-2BC2EFD42CEF}"/>
              </a:ext>
            </a:extLst>
          </p:cNvPr>
          <p:cNvCxnSpPr/>
          <p:nvPr/>
        </p:nvCxnSpPr>
        <p:spPr>
          <a:xfrm>
            <a:off x="8386354" y="2133586"/>
            <a:ext cx="0" cy="189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FF06CB-DB85-480F-8350-E564F248FEBF}"/>
              </a:ext>
            </a:extLst>
          </p:cNvPr>
          <p:cNvCxnSpPr/>
          <p:nvPr/>
        </p:nvCxnSpPr>
        <p:spPr>
          <a:xfrm>
            <a:off x="10032274" y="2133586"/>
            <a:ext cx="0" cy="189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7C3E22A-7AA1-4546-99F2-F6C85DE34F55}"/>
              </a:ext>
            </a:extLst>
          </p:cNvPr>
          <p:cNvCxnSpPr/>
          <p:nvPr/>
        </p:nvCxnSpPr>
        <p:spPr>
          <a:xfrm>
            <a:off x="3013166" y="748935"/>
            <a:ext cx="49551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7F437CC-3DEE-4307-85EB-B01D831098A6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1889760" y="2133586"/>
            <a:ext cx="23951" cy="1992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57F0CA6-2CC7-40C2-B1B6-09C61D5C5EE4}"/>
              </a:ext>
            </a:extLst>
          </p:cNvPr>
          <p:cNvCxnSpPr/>
          <p:nvPr/>
        </p:nvCxnSpPr>
        <p:spPr>
          <a:xfrm>
            <a:off x="766353" y="4462361"/>
            <a:ext cx="2246813" cy="9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FDFE75-F534-4F24-A774-9F8CD22C7140}"/>
              </a:ext>
            </a:extLst>
          </p:cNvPr>
          <p:cNvCxnSpPr/>
          <p:nvPr/>
        </p:nvCxnSpPr>
        <p:spPr>
          <a:xfrm>
            <a:off x="3013166" y="5320937"/>
            <a:ext cx="45197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E5B6AEF-14DD-416E-9A04-3C4EC43D9D83}"/>
              </a:ext>
            </a:extLst>
          </p:cNvPr>
          <p:cNvCxnSpPr>
            <a:cxnSpLocks/>
            <a:stCxn id="23" idx="2"/>
            <a:endCxn id="15" idx="2"/>
          </p:cNvCxnSpPr>
          <p:nvPr/>
        </p:nvCxnSpPr>
        <p:spPr>
          <a:xfrm rot="5400000" flipH="1" flipV="1">
            <a:off x="5791200" y="1776536"/>
            <a:ext cx="2" cy="7802881"/>
          </a:xfrm>
          <a:prstGeom prst="bentConnector3">
            <a:avLst>
              <a:gd name="adj1" fmla="val -114300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6E554C-0FD6-48D9-8642-7577D4AB47C3}"/>
              </a:ext>
            </a:extLst>
          </p:cNvPr>
          <p:cNvCxnSpPr/>
          <p:nvPr/>
        </p:nvCxnSpPr>
        <p:spPr>
          <a:xfrm>
            <a:off x="9048207" y="4462361"/>
            <a:ext cx="12714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C9C8CE-CE22-4698-AFAA-8F7B85B24AD4}"/>
              </a:ext>
            </a:extLst>
          </p:cNvPr>
          <p:cNvCxnSpPr>
            <a:endCxn id="23" idx="3"/>
          </p:cNvCxnSpPr>
          <p:nvPr/>
        </p:nvCxnSpPr>
        <p:spPr>
          <a:xfrm flipH="1">
            <a:off x="3013167" y="1542306"/>
            <a:ext cx="4955177" cy="33431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0E9BA1-EA10-4804-8977-143EE4B84792}"/>
              </a:ext>
            </a:extLst>
          </p:cNvPr>
          <p:cNvCxnSpPr>
            <a:stCxn id="19" idx="1"/>
            <a:endCxn id="8" idx="3"/>
          </p:cNvCxnSpPr>
          <p:nvPr/>
        </p:nvCxnSpPr>
        <p:spPr>
          <a:xfrm flipH="1" flipV="1">
            <a:off x="3021871" y="1477724"/>
            <a:ext cx="4537171" cy="337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FB26476-CBD3-46E1-AF55-BE0E8C634284}"/>
              </a:ext>
            </a:extLst>
          </p:cNvPr>
          <p:cNvCxnSpPr>
            <a:stCxn id="15" idx="0"/>
            <a:endCxn id="8" idx="3"/>
          </p:cNvCxnSpPr>
          <p:nvPr/>
        </p:nvCxnSpPr>
        <p:spPr>
          <a:xfrm flipH="1" flipV="1">
            <a:off x="3021871" y="1477724"/>
            <a:ext cx="6670771" cy="255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F6687D1-7BEB-4D68-8A3D-0016BEF5604B}"/>
              </a:ext>
            </a:extLst>
          </p:cNvPr>
          <p:cNvSpPr txBox="1"/>
          <p:nvPr/>
        </p:nvSpPr>
        <p:spPr>
          <a:xfrm>
            <a:off x="4467497" y="5921829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 fails</a:t>
            </a:r>
            <a:endParaRPr lang="en-I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0DF1D0-D8FC-4AD9-ADE1-08A359099D45}"/>
              </a:ext>
            </a:extLst>
          </p:cNvPr>
          <p:cNvSpPr txBox="1"/>
          <p:nvPr/>
        </p:nvSpPr>
        <p:spPr>
          <a:xfrm rot="19526149">
            <a:off x="3425984" y="3364353"/>
            <a:ext cx="265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Weighing/Scanning==high</a:t>
            </a:r>
          </a:p>
          <a:p>
            <a:pPr algn="ctr"/>
            <a:r>
              <a:rPr lang="en-US" dirty="0"/>
              <a:t>Authentication ==fails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75426-F530-449D-BC15-53DF0DD6E55D}"/>
              </a:ext>
            </a:extLst>
          </p:cNvPr>
          <p:cNvSpPr txBox="1"/>
          <p:nvPr/>
        </p:nvSpPr>
        <p:spPr>
          <a:xfrm>
            <a:off x="4340868" y="5027394"/>
            <a:ext cx="233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Obstruction=fails</a:t>
            </a:r>
            <a:endParaRPr lang="en-IN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49CBCF-7718-4D8F-810C-7A0202AEB64B}"/>
              </a:ext>
            </a:extLst>
          </p:cNvPr>
          <p:cNvSpPr txBox="1"/>
          <p:nvPr/>
        </p:nvSpPr>
        <p:spPr>
          <a:xfrm>
            <a:off x="3735977" y="442344"/>
            <a:ext cx="3152503" cy="371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input==high</a:t>
            </a:r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D245D-DEC8-412E-B974-6ECCDA8ABDF4}"/>
              </a:ext>
            </a:extLst>
          </p:cNvPr>
          <p:cNvSpPr txBox="1"/>
          <p:nvPr/>
        </p:nvSpPr>
        <p:spPr>
          <a:xfrm rot="16200000">
            <a:off x="7363098" y="2781957"/>
            <a:ext cx="202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Weighing/scanning==low</a:t>
            </a:r>
          </a:p>
          <a:p>
            <a:pPr algn="ctr"/>
            <a:r>
              <a:rPr lang="en-IN" sz="1400" dirty="0"/>
              <a:t>Authentication ==pass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660947-B927-4221-BAA3-FF0388DE1D2A}"/>
              </a:ext>
            </a:extLst>
          </p:cNvPr>
          <p:cNvSpPr txBox="1"/>
          <p:nvPr/>
        </p:nvSpPr>
        <p:spPr>
          <a:xfrm rot="16200000">
            <a:off x="9410395" y="2802359"/>
            <a:ext cx="158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Retrieve==high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58922B-5B30-405B-9109-59190A67CC7E}"/>
              </a:ext>
            </a:extLst>
          </p:cNvPr>
          <p:cNvSpPr txBox="1"/>
          <p:nvPr/>
        </p:nvSpPr>
        <p:spPr>
          <a:xfrm rot="1231227">
            <a:off x="5440806" y="2508738"/>
            <a:ext cx="220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Payment successful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C366E0-3667-4C65-B5AC-A364A59C0124}"/>
              </a:ext>
            </a:extLst>
          </p:cNvPr>
          <p:cNvSpPr txBox="1"/>
          <p:nvPr/>
        </p:nvSpPr>
        <p:spPr>
          <a:xfrm rot="16200000">
            <a:off x="1010587" y="2917183"/>
            <a:ext cx="144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Time&gt;&gt;15sec</a:t>
            </a:r>
          </a:p>
        </p:txBody>
      </p:sp>
    </p:spTree>
    <p:extLst>
      <p:ext uri="{BB962C8B-B14F-4D97-AF65-F5344CB8AC3E}">
        <p14:creationId xmlns:p14="http://schemas.microsoft.com/office/powerpoint/2010/main" val="384285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80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 thippeswamy</dc:creator>
  <cp:lastModifiedBy>harsha thippeswamy</cp:lastModifiedBy>
  <cp:revision>9</cp:revision>
  <dcterms:created xsi:type="dcterms:W3CDTF">2022-02-15T08:02:12Z</dcterms:created>
  <dcterms:modified xsi:type="dcterms:W3CDTF">2022-02-15T10:42:56Z</dcterms:modified>
</cp:coreProperties>
</file>